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slideLayouts/slideLayout1749.xml" ContentType="application/vnd.openxmlformats-officedocument.presentationml.slideLayout+xml"/>
  <Override PartName="/ppt/slideLayouts/slideLayout175.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slideLayouts/slideLayout189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xml" ContentType="application/vnd.openxmlformats-officedocument.presentationml.slideLayout+xml"/>
  <Override PartName="/ppt/slideLayouts/slideLayout2010.xml" ContentType="application/vnd.openxmlformats-officedocument.presentationml.slideLayout+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slideLayouts/slideLayout2052.xml" ContentType="application/vnd.openxmlformats-officedocument.presentationml.slideLayout+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slideLayouts/slideLayout222.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slideLayouts/slideLayout2279.xml" ContentType="application/vnd.openxmlformats-officedocument.presentationml.slideLayout+xml"/>
  <Override PartName="/ppt/slideLayouts/slideLayout228.xml" ContentType="application/vnd.openxmlformats-officedocument.presentationml.slideLayout+xml"/>
  <Override PartName="/ppt/slideLayouts/slideLayout2280.xml" ContentType="application/vnd.openxmlformats-officedocument.presentationml.slideLayout+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slideLayouts/slideLayout2319.xml" ContentType="application/vnd.openxmlformats-officedocument.presentationml.slideLayout+xml"/>
  <Override PartName="/ppt/slideLayouts/slideLayout232.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slideLayouts/slideLayout2357.xml" ContentType="application/vnd.openxmlformats-officedocument.presentationml.slideLayout+xml"/>
  <Override PartName="/ppt/slideLayouts/slideLayout2358.xml" ContentType="application/vnd.openxmlformats-officedocument.presentationml.slideLayout+xml"/>
  <Override PartName="/ppt/slideLayouts/slideLayout2359.xml" ContentType="application/vnd.openxmlformats-officedocument.presentationml.slideLayout+xml"/>
  <Override PartName="/ppt/slideLayouts/slideLayout236.xml" ContentType="application/vnd.openxmlformats-officedocument.presentationml.slideLayout+xml"/>
  <Override PartName="/ppt/slideLayouts/slideLayout2360.xml" ContentType="application/vnd.openxmlformats-officedocument.presentationml.slideLayout+xml"/>
  <Override PartName="/ppt/slideLayouts/slideLayout2361.xml" ContentType="application/vnd.openxmlformats-officedocument.presentationml.slideLayout+xml"/>
  <Override PartName="/ppt/slideLayouts/slideLayout2362.xml" ContentType="application/vnd.openxmlformats-officedocument.presentationml.slideLayout+xml"/>
  <Override PartName="/ppt/slideLayouts/slideLayout2363.xml" ContentType="application/vnd.openxmlformats-officedocument.presentationml.slideLayout+xml"/>
  <Override PartName="/ppt/slideLayouts/slideLayout2364.xml" ContentType="application/vnd.openxmlformats-officedocument.presentationml.slideLayout+xml"/>
  <Override PartName="/ppt/slideLayouts/slideLayout2365.xml" ContentType="application/vnd.openxmlformats-officedocument.presentationml.slideLayout+xml"/>
  <Override PartName="/ppt/slideLayouts/slideLayout2366.xml" ContentType="application/vnd.openxmlformats-officedocument.presentationml.slideLayout+xml"/>
  <Override PartName="/ppt/slideLayouts/slideLayout2367.xml" ContentType="application/vnd.openxmlformats-officedocument.presentationml.slideLayout+xml"/>
  <Override PartName="/ppt/slideLayouts/slideLayout2368.xml" ContentType="application/vnd.openxmlformats-officedocument.presentationml.slideLayout+xml"/>
  <Override PartName="/ppt/slideLayouts/slideLayout2369.xml" ContentType="application/vnd.openxmlformats-officedocument.presentationml.slideLayout+xml"/>
  <Override PartName="/ppt/slideLayouts/slideLayout237.xml" ContentType="application/vnd.openxmlformats-officedocument.presentationml.slideLayout+xml"/>
  <Override PartName="/ppt/slideLayouts/slideLayout2370.xml" ContentType="application/vnd.openxmlformats-officedocument.presentationml.slideLayout+xml"/>
  <Override PartName="/ppt/slideLayouts/slideLayout2371.xml" ContentType="application/vnd.openxmlformats-officedocument.presentationml.slideLayout+xml"/>
  <Override PartName="/ppt/slideLayouts/slideLayout2372.xml" ContentType="application/vnd.openxmlformats-officedocument.presentationml.slideLayout+xml"/>
  <Override PartName="/ppt/slideLayouts/slideLayout2373.xml" ContentType="application/vnd.openxmlformats-officedocument.presentationml.slideLayout+xml"/>
  <Override PartName="/ppt/slideLayouts/slideLayout2374.xml" ContentType="application/vnd.openxmlformats-officedocument.presentationml.slideLayout+xml"/>
  <Override PartName="/ppt/slideLayouts/slideLayout2375.xml" ContentType="application/vnd.openxmlformats-officedocument.presentationml.slideLayout+xml"/>
  <Override PartName="/ppt/slideLayouts/slideLayout2376.xml" ContentType="application/vnd.openxmlformats-officedocument.presentationml.slideLayout+xml"/>
  <Override PartName="/ppt/slideLayouts/slideLayout2377.xml" ContentType="application/vnd.openxmlformats-officedocument.presentationml.slideLayout+xml"/>
  <Override PartName="/ppt/slideLayouts/slideLayout2378.xml" ContentType="application/vnd.openxmlformats-officedocument.presentationml.slideLayout+xml"/>
  <Override PartName="/ppt/slideLayouts/slideLayout2379.xml" ContentType="application/vnd.openxmlformats-officedocument.presentationml.slideLayout+xml"/>
  <Override PartName="/ppt/slideLayouts/slideLayout238.xml" ContentType="application/vnd.openxmlformats-officedocument.presentationml.slideLayout+xml"/>
  <Override PartName="/ppt/slideLayouts/slideLayout2380.xml" ContentType="application/vnd.openxmlformats-officedocument.presentationml.slideLayout+xml"/>
  <Override PartName="/ppt/slideLayouts/slideLayout2381.xml" ContentType="application/vnd.openxmlformats-officedocument.presentationml.slideLayout+xml"/>
  <Override PartName="/ppt/slideLayouts/slideLayout2382.xml" ContentType="application/vnd.openxmlformats-officedocument.presentationml.slideLayout+xml"/>
  <Override PartName="/ppt/slideLayouts/slideLayout2383.xml" ContentType="application/vnd.openxmlformats-officedocument.presentationml.slideLayout+xml"/>
  <Override PartName="/ppt/slideLayouts/slideLayout2384.xml" ContentType="application/vnd.openxmlformats-officedocument.presentationml.slideLayout+xml"/>
  <Override PartName="/ppt/slideLayouts/slideLayout2385.xml" ContentType="application/vnd.openxmlformats-officedocument.presentationml.slideLayout+xml"/>
  <Override PartName="/ppt/slideLayouts/slideLayout2386.xml" ContentType="application/vnd.openxmlformats-officedocument.presentationml.slideLayout+xml"/>
  <Override PartName="/ppt/slideLayouts/slideLayout2387.xml" ContentType="application/vnd.openxmlformats-officedocument.presentationml.slideLayout+xml"/>
  <Override PartName="/ppt/slideLayouts/slideLayout2388.xml" ContentType="application/vnd.openxmlformats-officedocument.presentationml.slideLayout+xml"/>
  <Override PartName="/ppt/slideLayouts/slideLayout2389.xml" ContentType="application/vnd.openxmlformats-officedocument.presentationml.slideLayout+xml"/>
  <Override PartName="/ppt/slideLayouts/slideLayout239.xml" ContentType="application/vnd.openxmlformats-officedocument.presentationml.slideLayout+xml"/>
  <Override PartName="/ppt/slideLayouts/slideLayout2390.xml" ContentType="application/vnd.openxmlformats-officedocument.presentationml.slideLayout+xml"/>
  <Override PartName="/ppt/slideLayouts/slideLayout2391.xml" ContentType="application/vnd.openxmlformats-officedocument.presentationml.slideLayout+xml"/>
  <Override PartName="/ppt/slideLayouts/slideLayout2392.xml" ContentType="application/vnd.openxmlformats-officedocument.presentationml.slideLayout+xml"/>
  <Override PartName="/ppt/slideLayouts/slideLayout2393.xml" ContentType="application/vnd.openxmlformats-officedocument.presentationml.slideLayout+xml"/>
  <Override PartName="/ppt/slideLayouts/slideLayout2394.xml" ContentType="application/vnd.openxmlformats-officedocument.presentationml.slideLayout+xml"/>
  <Override PartName="/ppt/slideLayouts/slideLayout2395.xml" ContentType="application/vnd.openxmlformats-officedocument.presentationml.slideLayout+xml"/>
  <Override PartName="/ppt/slideLayouts/slideLayout2396.xml" ContentType="application/vnd.openxmlformats-officedocument.presentationml.slideLayout+xml"/>
  <Override PartName="/ppt/slideLayouts/slideLayout2397.xml" ContentType="application/vnd.openxmlformats-officedocument.presentationml.slideLayout+xml"/>
  <Override PartName="/ppt/slideLayouts/slideLayout2398.xml" ContentType="application/vnd.openxmlformats-officedocument.presentationml.slideLayout+xml"/>
  <Override PartName="/ppt/slideLayouts/slideLayout239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00.xml" ContentType="application/vnd.openxmlformats-officedocument.presentationml.slideLayout+xml"/>
  <Override PartName="/ppt/slideLayouts/slideLayout2401.xml" ContentType="application/vnd.openxmlformats-officedocument.presentationml.slideLayout+xml"/>
  <Override PartName="/ppt/slideLayouts/slideLayout2402.xml" ContentType="application/vnd.openxmlformats-officedocument.presentationml.slideLayout+xml"/>
  <Override PartName="/ppt/slideLayouts/slideLayout2403.xml" ContentType="application/vnd.openxmlformats-officedocument.presentationml.slideLayout+xml"/>
  <Override PartName="/ppt/slideLayouts/slideLayout2404.xml" ContentType="application/vnd.openxmlformats-officedocument.presentationml.slideLayout+xml"/>
  <Override PartName="/ppt/slideLayouts/slideLayout2405.xml" ContentType="application/vnd.openxmlformats-officedocument.presentationml.slideLayout+xml"/>
  <Override PartName="/ppt/slideLayouts/slideLayout2406.xml" ContentType="application/vnd.openxmlformats-officedocument.presentationml.slideLayout+xml"/>
  <Override PartName="/ppt/slideLayouts/slideLayout2407.xml" ContentType="application/vnd.openxmlformats-officedocument.presentationml.slideLayout+xml"/>
  <Override PartName="/ppt/slideLayouts/slideLayout2408.xml" ContentType="application/vnd.openxmlformats-officedocument.presentationml.slideLayout+xml"/>
  <Override PartName="/ppt/slideLayouts/slideLayout2409.xml" ContentType="application/vnd.openxmlformats-officedocument.presentationml.slideLayout+xml"/>
  <Override PartName="/ppt/slideLayouts/slideLayout241.xml" ContentType="application/vnd.openxmlformats-officedocument.presentationml.slideLayout+xml"/>
  <Override PartName="/ppt/slideLayouts/slideLayout2410.xml" ContentType="application/vnd.openxmlformats-officedocument.presentationml.slideLayout+xml"/>
  <Override PartName="/ppt/slideLayouts/slideLayout2411.xml" ContentType="application/vnd.openxmlformats-officedocument.presentationml.slideLayout+xml"/>
  <Override PartName="/ppt/slideLayouts/slideLayout2412.xml" ContentType="application/vnd.openxmlformats-officedocument.presentationml.slideLayout+xml"/>
  <Override PartName="/ppt/slideLayouts/slideLayout2413.xml" ContentType="application/vnd.openxmlformats-officedocument.presentationml.slideLayout+xml"/>
  <Override PartName="/ppt/slideLayouts/slideLayout2414.xml" ContentType="application/vnd.openxmlformats-officedocument.presentationml.slideLayout+xml"/>
  <Override PartName="/ppt/slideLayouts/slideLayout2415.xml" ContentType="application/vnd.openxmlformats-officedocument.presentationml.slideLayout+xml"/>
  <Override PartName="/ppt/slideLayouts/slideLayout2416.xml" ContentType="application/vnd.openxmlformats-officedocument.presentationml.slideLayout+xml"/>
  <Override PartName="/ppt/slideLayouts/slideLayout2417.xml" ContentType="application/vnd.openxmlformats-officedocument.presentationml.slideLayout+xml"/>
  <Override PartName="/ppt/slideLayouts/slideLayout2418.xml" ContentType="application/vnd.openxmlformats-officedocument.presentationml.slideLayout+xml"/>
  <Override PartName="/ppt/slideLayouts/slideLayout2419.xml" ContentType="application/vnd.openxmlformats-officedocument.presentationml.slideLayout+xml"/>
  <Override PartName="/ppt/slideLayouts/slideLayout242.xml" ContentType="application/vnd.openxmlformats-officedocument.presentationml.slideLayout+xml"/>
  <Override PartName="/ppt/slideLayouts/slideLayout2420.xml" ContentType="application/vnd.openxmlformats-officedocument.presentationml.slideLayout+xml"/>
  <Override PartName="/ppt/slideLayouts/slideLayout2421.xml" ContentType="application/vnd.openxmlformats-officedocument.presentationml.slideLayout+xml"/>
  <Override PartName="/ppt/slideLayouts/slideLayout2422.xml" ContentType="application/vnd.openxmlformats-officedocument.presentationml.slideLayout+xml"/>
  <Override PartName="/ppt/slideLayouts/slideLayout2423.xml" ContentType="application/vnd.openxmlformats-officedocument.presentationml.slideLayout+xml"/>
  <Override PartName="/ppt/slideLayouts/slideLayout2424.xml" ContentType="application/vnd.openxmlformats-officedocument.presentationml.slideLayout+xml"/>
  <Override PartName="/ppt/slideLayouts/slideLayout2425.xml" ContentType="application/vnd.openxmlformats-officedocument.presentationml.slideLayout+xml"/>
  <Override PartName="/ppt/slideLayouts/slideLayout2426.xml" ContentType="application/vnd.openxmlformats-officedocument.presentationml.slideLayout+xml"/>
  <Override PartName="/ppt/slideLayouts/slideLayout2427.xml" ContentType="application/vnd.openxmlformats-officedocument.presentationml.slideLayout+xml"/>
  <Override PartName="/ppt/slideLayouts/slideLayout2428.xml" ContentType="application/vnd.openxmlformats-officedocument.presentationml.slideLayout+xml"/>
  <Override PartName="/ppt/slideLayouts/slideLayout2429.xml" ContentType="application/vnd.openxmlformats-officedocument.presentationml.slideLayout+xml"/>
  <Override PartName="/ppt/slideLayouts/slideLayout243.xml" ContentType="application/vnd.openxmlformats-officedocument.presentationml.slideLayout+xml"/>
  <Override PartName="/ppt/slideLayouts/slideLayout2430.xml" ContentType="application/vnd.openxmlformats-officedocument.presentationml.slideLayout+xml"/>
  <Override PartName="/ppt/slideLayouts/slideLayout2431.xml" ContentType="application/vnd.openxmlformats-officedocument.presentationml.slideLayout+xml"/>
  <Override PartName="/ppt/slideLayouts/slideLayout2432.xml" ContentType="application/vnd.openxmlformats-officedocument.presentationml.slideLayout+xml"/>
  <Override PartName="/ppt/slideLayouts/slideLayout2433.xml" ContentType="application/vnd.openxmlformats-officedocument.presentationml.slideLayout+xml"/>
  <Override PartName="/ppt/slideLayouts/slideLayout2434.xml" ContentType="application/vnd.openxmlformats-officedocument.presentationml.slideLayout+xml"/>
  <Override PartName="/ppt/slideLayouts/slideLayout2435.xml" ContentType="application/vnd.openxmlformats-officedocument.presentationml.slideLayout+xml"/>
  <Override PartName="/ppt/slideLayouts/slideLayout2436.xml" ContentType="application/vnd.openxmlformats-officedocument.presentationml.slideLayout+xml"/>
  <Override PartName="/ppt/slideLayouts/slideLayout2437.xml" ContentType="application/vnd.openxmlformats-officedocument.presentationml.slideLayout+xml"/>
  <Override PartName="/ppt/slideLayouts/slideLayout2438.xml" ContentType="application/vnd.openxmlformats-officedocument.presentationml.slideLayout+xml"/>
  <Override PartName="/ppt/slideLayouts/slideLayout2439.xml" ContentType="application/vnd.openxmlformats-officedocument.presentationml.slideLayout+xml"/>
  <Override PartName="/ppt/slideLayouts/slideLayout244.xml" ContentType="application/vnd.openxmlformats-officedocument.presentationml.slideLayout+xml"/>
  <Override PartName="/ppt/slideLayouts/slideLayout2440.xml" ContentType="application/vnd.openxmlformats-officedocument.presentationml.slideLayout+xml"/>
  <Override PartName="/ppt/slideLayouts/slideLayout2441.xml" ContentType="application/vnd.openxmlformats-officedocument.presentationml.slideLayout+xml"/>
  <Override PartName="/ppt/slideLayouts/slideLayout2442.xml" ContentType="application/vnd.openxmlformats-officedocument.presentationml.slideLayout+xml"/>
  <Override PartName="/ppt/slideLayouts/slideLayout2443.xml" ContentType="application/vnd.openxmlformats-officedocument.presentationml.slideLayout+xml"/>
  <Override PartName="/ppt/slideLayouts/slideLayout2444.xml" ContentType="application/vnd.openxmlformats-officedocument.presentationml.slideLayout+xml"/>
  <Override PartName="/ppt/slideLayouts/slideLayout2445.xml" ContentType="application/vnd.openxmlformats-officedocument.presentationml.slideLayout+xml"/>
  <Override PartName="/ppt/slideLayouts/slideLayout2446.xml" ContentType="application/vnd.openxmlformats-officedocument.presentationml.slideLayout+xml"/>
  <Override PartName="/ppt/slideLayouts/slideLayout2447.xml" ContentType="application/vnd.openxmlformats-officedocument.presentationml.slideLayout+xml"/>
  <Override PartName="/ppt/slideLayouts/slideLayout2448.xml" ContentType="application/vnd.openxmlformats-officedocument.presentationml.slideLayout+xml"/>
  <Override PartName="/ppt/slideLayouts/slideLayout2449.xml" ContentType="application/vnd.openxmlformats-officedocument.presentationml.slideLayout+xml"/>
  <Override PartName="/ppt/slideLayouts/slideLayout245.xml" ContentType="application/vnd.openxmlformats-officedocument.presentationml.slideLayout+xml"/>
  <Override PartName="/ppt/slideLayouts/slideLayout2450.xml" ContentType="application/vnd.openxmlformats-officedocument.presentationml.slideLayout+xml"/>
  <Override PartName="/ppt/slideLayouts/slideLayout2451.xml" ContentType="application/vnd.openxmlformats-officedocument.presentationml.slideLayout+xml"/>
  <Override PartName="/ppt/slideLayouts/slideLayout2452.xml" ContentType="application/vnd.openxmlformats-officedocument.presentationml.slideLayout+xml"/>
  <Override PartName="/ppt/slideLayouts/slideLayout2453.xml" ContentType="application/vnd.openxmlformats-officedocument.presentationml.slideLayout+xml"/>
  <Override PartName="/ppt/slideLayouts/slideLayout2454.xml" ContentType="application/vnd.openxmlformats-officedocument.presentationml.slideLayout+xml"/>
  <Override PartName="/ppt/slideLayouts/slideLayout2455.xml" ContentType="application/vnd.openxmlformats-officedocument.presentationml.slideLayout+xml"/>
  <Override PartName="/ppt/slideLayouts/slideLayout2456.xml" ContentType="application/vnd.openxmlformats-officedocument.presentationml.slideLayout+xml"/>
  <Override PartName="/ppt/slideLayouts/slideLayout2457.xml" ContentType="application/vnd.openxmlformats-officedocument.presentationml.slideLayout+xml"/>
  <Override PartName="/ppt/slideLayouts/slideLayout2458.xml" ContentType="application/vnd.openxmlformats-officedocument.presentationml.slideLayout+xml"/>
  <Override PartName="/ppt/slideLayouts/slideLayout2459.xml" ContentType="application/vnd.openxmlformats-officedocument.presentationml.slideLayout+xml"/>
  <Override PartName="/ppt/slideLayouts/slideLayout246.xml" ContentType="application/vnd.openxmlformats-officedocument.presentationml.slideLayout+xml"/>
  <Override PartName="/ppt/slideLayouts/slideLayout2460.xml" ContentType="application/vnd.openxmlformats-officedocument.presentationml.slideLayout+xml"/>
  <Override PartName="/ppt/slideLayouts/slideLayout2461.xml" ContentType="application/vnd.openxmlformats-officedocument.presentationml.slideLayout+xml"/>
  <Override PartName="/ppt/slideLayouts/slideLayout2462.xml" ContentType="application/vnd.openxmlformats-officedocument.presentationml.slideLayout+xml"/>
  <Override PartName="/ppt/slideLayouts/slideLayout2463.xml" ContentType="application/vnd.openxmlformats-officedocument.presentationml.slideLayout+xml"/>
  <Override PartName="/ppt/slideLayouts/slideLayout2464.xml" ContentType="application/vnd.openxmlformats-officedocument.presentationml.slideLayout+xml"/>
  <Override PartName="/ppt/slideLayouts/slideLayout2465.xml" ContentType="application/vnd.openxmlformats-officedocument.presentationml.slideLayout+xml"/>
  <Override PartName="/ppt/slideLayouts/slideLayout2466.xml" ContentType="application/vnd.openxmlformats-officedocument.presentationml.slideLayout+xml"/>
  <Override PartName="/ppt/slideLayouts/slideLayout2467.xml" ContentType="application/vnd.openxmlformats-officedocument.presentationml.slideLayout+xml"/>
  <Override PartName="/ppt/slideLayouts/slideLayout2468.xml" ContentType="application/vnd.openxmlformats-officedocument.presentationml.slideLayout+xml"/>
  <Override PartName="/ppt/slideLayouts/slideLayout2469.xml" ContentType="application/vnd.openxmlformats-officedocument.presentationml.slideLayout+xml"/>
  <Override PartName="/ppt/slideLayouts/slideLayout247.xml" ContentType="application/vnd.openxmlformats-officedocument.presentationml.slideLayout+xml"/>
  <Override PartName="/ppt/slideLayouts/slideLayout2470.xml" ContentType="application/vnd.openxmlformats-officedocument.presentationml.slideLayout+xml"/>
  <Override PartName="/ppt/slideLayouts/slideLayout2471.xml" ContentType="application/vnd.openxmlformats-officedocument.presentationml.slideLayout+xml"/>
  <Override PartName="/ppt/slideLayouts/slideLayout2472.xml" ContentType="application/vnd.openxmlformats-officedocument.presentationml.slideLayout+xml"/>
  <Override PartName="/ppt/slideLayouts/slideLayout2473.xml" ContentType="application/vnd.openxmlformats-officedocument.presentationml.slideLayout+xml"/>
  <Override PartName="/ppt/slideLayouts/slideLayout2474.xml" ContentType="application/vnd.openxmlformats-officedocument.presentationml.slideLayout+xml"/>
  <Override PartName="/ppt/slideLayouts/slideLayout2475.xml" ContentType="application/vnd.openxmlformats-officedocument.presentationml.slideLayout+xml"/>
  <Override PartName="/ppt/slideLayouts/slideLayout2476.xml" ContentType="application/vnd.openxmlformats-officedocument.presentationml.slideLayout+xml"/>
  <Override PartName="/ppt/slideLayouts/slideLayout2477.xml" ContentType="application/vnd.openxmlformats-officedocument.presentationml.slideLayout+xml"/>
  <Override PartName="/ppt/slideLayouts/slideLayout2478.xml" ContentType="application/vnd.openxmlformats-officedocument.presentationml.slideLayout+xml"/>
  <Override PartName="/ppt/slideLayouts/slideLayout2479.xml" ContentType="application/vnd.openxmlformats-officedocument.presentationml.slideLayout+xml"/>
  <Override PartName="/ppt/slideLayouts/slideLayout248.xml" ContentType="application/vnd.openxmlformats-officedocument.presentationml.slideLayout+xml"/>
  <Override PartName="/ppt/slideLayouts/slideLayout2480.xml" ContentType="application/vnd.openxmlformats-officedocument.presentationml.slideLayout+xml"/>
  <Override PartName="/ppt/slideLayouts/slideLayout2481.xml" ContentType="application/vnd.openxmlformats-officedocument.presentationml.slideLayout+xml"/>
  <Override PartName="/ppt/slideLayouts/slideLayout2482.xml" ContentType="application/vnd.openxmlformats-officedocument.presentationml.slideLayout+xml"/>
  <Override PartName="/ppt/slideLayouts/slideLayout2483.xml" ContentType="application/vnd.openxmlformats-officedocument.presentationml.slideLayout+xml"/>
  <Override PartName="/ppt/slideLayouts/slideLayout2484.xml" ContentType="application/vnd.openxmlformats-officedocument.presentationml.slideLayout+xml"/>
  <Override PartName="/ppt/slideLayouts/slideLayout2485.xml" ContentType="application/vnd.openxmlformats-officedocument.presentationml.slideLayout+xml"/>
  <Override PartName="/ppt/slideLayouts/slideLayout2486.xml" ContentType="application/vnd.openxmlformats-officedocument.presentationml.slideLayout+xml"/>
  <Override PartName="/ppt/slideLayouts/slideLayout2487.xml" ContentType="application/vnd.openxmlformats-officedocument.presentationml.slideLayout+xml"/>
  <Override PartName="/ppt/slideLayouts/slideLayout2488.xml" ContentType="application/vnd.openxmlformats-officedocument.presentationml.slideLayout+xml"/>
  <Override PartName="/ppt/slideLayouts/slideLayout2489.xml" ContentType="application/vnd.openxmlformats-officedocument.presentationml.slideLayout+xml"/>
  <Override PartName="/ppt/slideLayouts/slideLayout249.xml" ContentType="application/vnd.openxmlformats-officedocument.presentationml.slideLayout+xml"/>
  <Override PartName="/ppt/slideLayouts/slideLayout2490.xml" ContentType="application/vnd.openxmlformats-officedocument.presentationml.slideLayout+xml"/>
  <Override PartName="/ppt/slideLayouts/slideLayout2491.xml" ContentType="application/vnd.openxmlformats-officedocument.presentationml.slideLayout+xml"/>
  <Override PartName="/ppt/slideLayouts/slideLayout2492.xml" ContentType="application/vnd.openxmlformats-officedocument.presentationml.slideLayout+xml"/>
  <Override PartName="/ppt/slideLayouts/slideLayout2493.xml" ContentType="application/vnd.openxmlformats-officedocument.presentationml.slideLayout+xml"/>
  <Override PartName="/ppt/slideLayouts/slideLayout2494.xml" ContentType="application/vnd.openxmlformats-officedocument.presentationml.slideLayout+xml"/>
  <Override PartName="/ppt/slideLayouts/slideLayout2495.xml" ContentType="application/vnd.openxmlformats-officedocument.presentationml.slideLayout+xml"/>
  <Override PartName="/ppt/slideLayouts/slideLayout2496.xml" ContentType="application/vnd.openxmlformats-officedocument.presentationml.slideLayout+xml"/>
  <Override PartName="/ppt/slideLayouts/slideLayout2497.xml" ContentType="application/vnd.openxmlformats-officedocument.presentationml.slideLayout+xml"/>
  <Override PartName="/ppt/slideLayouts/slideLayout2498.xml" ContentType="application/vnd.openxmlformats-officedocument.presentationml.slideLayout+xml"/>
  <Override PartName="/ppt/slideLayouts/slideLayout249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00.xml" ContentType="application/vnd.openxmlformats-officedocument.presentationml.slideLayout+xml"/>
  <Override PartName="/ppt/slideLayouts/slideLayout2501.xml" ContentType="application/vnd.openxmlformats-officedocument.presentationml.slideLayout+xml"/>
  <Override PartName="/ppt/slideLayouts/slideLayout2502.xml" ContentType="application/vnd.openxmlformats-officedocument.presentationml.slideLayout+xml"/>
  <Override PartName="/ppt/slideLayouts/slideLayout2503.xml" ContentType="application/vnd.openxmlformats-officedocument.presentationml.slideLayout+xml"/>
  <Override PartName="/ppt/slideLayouts/slideLayout2504.xml" ContentType="application/vnd.openxmlformats-officedocument.presentationml.slideLayout+xml"/>
  <Override PartName="/ppt/slideLayouts/slideLayout2505.xml" ContentType="application/vnd.openxmlformats-officedocument.presentationml.slideLayout+xml"/>
  <Override PartName="/ppt/slideLayouts/slideLayout2506.xml" ContentType="application/vnd.openxmlformats-officedocument.presentationml.slideLayout+xml"/>
  <Override PartName="/ppt/slideLayouts/slideLayout2507.xml" ContentType="application/vnd.openxmlformats-officedocument.presentationml.slideLayout+xml"/>
  <Override PartName="/ppt/slideLayouts/slideLayout2508.xml" ContentType="application/vnd.openxmlformats-officedocument.presentationml.slideLayout+xml"/>
  <Override PartName="/ppt/slideLayouts/slideLayout2509.xml" ContentType="application/vnd.openxmlformats-officedocument.presentationml.slideLayout+xml"/>
  <Override PartName="/ppt/slideLayouts/slideLayout251.xml" ContentType="application/vnd.openxmlformats-officedocument.presentationml.slideLayout+xml"/>
  <Override PartName="/ppt/slideLayouts/slideLayout2510.xml" ContentType="application/vnd.openxmlformats-officedocument.presentationml.slideLayout+xml"/>
  <Override PartName="/ppt/slideLayouts/slideLayout2511.xml" ContentType="application/vnd.openxmlformats-officedocument.presentationml.slideLayout+xml"/>
  <Override PartName="/ppt/slideLayouts/slideLayout2512.xml" ContentType="application/vnd.openxmlformats-officedocument.presentationml.slideLayout+xml"/>
  <Override PartName="/ppt/slideLayouts/slideLayout2513.xml" ContentType="application/vnd.openxmlformats-officedocument.presentationml.slideLayout+xml"/>
  <Override PartName="/ppt/slideLayouts/slideLayout2514.xml" ContentType="application/vnd.openxmlformats-officedocument.presentationml.slideLayout+xml"/>
  <Override PartName="/ppt/slideLayouts/slideLayout2515.xml" ContentType="application/vnd.openxmlformats-officedocument.presentationml.slideLayout+xml"/>
  <Override PartName="/ppt/slideLayouts/slideLayout2516.xml" ContentType="application/vnd.openxmlformats-officedocument.presentationml.slideLayout+xml"/>
  <Override PartName="/ppt/slideLayouts/slideLayout2517.xml" ContentType="application/vnd.openxmlformats-officedocument.presentationml.slideLayout+xml"/>
  <Override PartName="/ppt/slideLayouts/slideLayout2518.xml" ContentType="application/vnd.openxmlformats-officedocument.presentationml.slideLayout+xml"/>
  <Override PartName="/ppt/slideLayouts/slideLayout2519.xml" ContentType="application/vnd.openxmlformats-officedocument.presentationml.slideLayout+xml"/>
  <Override PartName="/ppt/slideLayouts/slideLayout252.xml" ContentType="application/vnd.openxmlformats-officedocument.presentationml.slideLayout+xml"/>
  <Override PartName="/ppt/slideLayouts/slideLayout2520.xml" ContentType="application/vnd.openxmlformats-officedocument.presentationml.slideLayout+xml"/>
  <Override PartName="/ppt/slideLayouts/slideLayout2521.xml" ContentType="application/vnd.openxmlformats-officedocument.presentationml.slideLayout+xml"/>
  <Override PartName="/ppt/slideLayouts/slideLayout2522.xml" ContentType="application/vnd.openxmlformats-officedocument.presentationml.slideLayout+xml"/>
  <Override PartName="/ppt/slideLayouts/slideLayout2523.xml" ContentType="application/vnd.openxmlformats-officedocument.presentationml.slideLayout+xml"/>
  <Override PartName="/ppt/slideLayouts/slideLayout2524.xml" ContentType="application/vnd.openxmlformats-officedocument.presentationml.slideLayout+xml"/>
  <Override PartName="/ppt/slideLayouts/slideLayout2525.xml" ContentType="application/vnd.openxmlformats-officedocument.presentationml.slideLayout+xml"/>
  <Override PartName="/ppt/slideLayouts/slideLayout2526.xml" ContentType="application/vnd.openxmlformats-officedocument.presentationml.slideLayout+xml"/>
  <Override PartName="/ppt/slideLayouts/slideLayout2527.xml" ContentType="application/vnd.openxmlformats-officedocument.presentationml.slideLayout+xml"/>
  <Override PartName="/ppt/slideLayouts/slideLayout2528.xml" ContentType="application/vnd.openxmlformats-officedocument.presentationml.slideLayout+xml"/>
  <Override PartName="/ppt/slideLayouts/slideLayout2529.xml" ContentType="application/vnd.openxmlformats-officedocument.presentationml.slideLayout+xml"/>
  <Override PartName="/ppt/slideLayouts/slideLayout253.xml" ContentType="application/vnd.openxmlformats-officedocument.presentationml.slideLayout+xml"/>
  <Override PartName="/ppt/slideLayouts/slideLayout2530.xml" ContentType="application/vnd.openxmlformats-officedocument.presentationml.slideLayout+xml"/>
  <Override PartName="/ppt/slideLayouts/slideLayout2531.xml" ContentType="application/vnd.openxmlformats-officedocument.presentationml.slideLayout+xml"/>
  <Override PartName="/ppt/slideLayouts/slideLayout2532.xml" ContentType="application/vnd.openxmlformats-officedocument.presentationml.slideLayout+xml"/>
  <Override PartName="/ppt/slideLayouts/slideLayout2533.xml" ContentType="application/vnd.openxmlformats-officedocument.presentationml.slideLayout+xml"/>
  <Override PartName="/ppt/slideLayouts/slideLayout2534.xml" ContentType="application/vnd.openxmlformats-officedocument.presentationml.slideLayout+xml"/>
  <Override PartName="/ppt/slideLayouts/slideLayout2535.xml" ContentType="application/vnd.openxmlformats-officedocument.presentationml.slideLayout+xml"/>
  <Override PartName="/ppt/slideLayouts/slideLayout2536.xml" ContentType="application/vnd.openxmlformats-officedocument.presentationml.slideLayout+xml"/>
  <Override PartName="/ppt/slideLayouts/slideLayout2537.xml" ContentType="application/vnd.openxmlformats-officedocument.presentationml.slideLayout+xml"/>
  <Override PartName="/ppt/slideLayouts/slideLayout2538.xml" ContentType="application/vnd.openxmlformats-officedocument.presentationml.slideLayout+xml"/>
  <Override PartName="/ppt/slideLayouts/slideLayout2539.xml" ContentType="application/vnd.openxmlformats-officedocument.presentationml.slideLayout+xml"/>
  <Override PartName="/ppt/slideLayouts/slideLayout254.xml" ContentType="application/vnd.openxmlformats-officedocument.presentationml.slideLayout+xml"/>
  <Override PartName="/ppt/slideLayouts/slideLayout2540.xml" ContentType="application/vnd.openxmlformats-officedocument.presentationml.slideLayout+xml"/>
  <Override PartName="/ppt/slideLayouts/slideLayout2541.xml" ContentType="application/vnd.openxmlformats-officedocument.presentationml.slideLayout+xml"/>
  <Override PartName="/ppt/slideLayouts/slideLayout2542.xml" ContentType="application/vnd.openxmlformats-officedocument.presentationml.slideLayout+xml"/>
  <Override PartName="/ppt/slideLayouts/slideLayout2543.xml" ContentType="application/vnd.openxmlformats-officedocument.presentationml.slideLayout+xml"/>
  <Override PartName="/ppt/slideLayouts/slideLayout2544.xml" ContentType="application/vnd.openxmlformats-officedocument.presentationml.slideLayout+xml"/>
  <Override PartName="/ppt/slideLayouts/slideLayout2545.xml" ContentType="application/vnd.openxmlformats-officedocument.presentationml.slideLayout+xml"/>
  <Override PartName="/ppt/slideLayouts/slideLayout2546.xml" ContentType="application/vnd.openxmlformats-officedocument.presentationml.slideLayout+xml"/>
  <Override PartName="/ppt/slideLayouts/slideLayout2547.xml" ContentType="application/vnd.openxmlformats-officedocument.presentationml.slideLayout+xml"/>
  <Override PartName="/ppt/slideLayouts/slideLayout2548.xml" ContentType="application/vnd.openxmlformats-officedocument.presentationml.slideLayout+xml"/>
  <Override PartName="/ppt/slideLayouts/slideLayout2549.xml" ContentType="application/vnd.openxmlformats-officedocument.presentationml.slideLayout+xml"/>
  <Override PartName="/ppt/slideLayouts/slideLayout255.xml" ContentType="application/vnd.openxmlformats-officedocument.presentationml.slideLayout+xml"/>
  <Override PartName="/ppt/slideLayouts/slideLayout2550.xml" ContentType="application/vnd.openxmlformats-officedocument.presentationml.slideLayout+xml"/>
  <Override PartName="/ppt/slideLayouts/slideLayout2551.xml" ContentType="application/vnd.openxmlformats-officedocument.presentationml.slideLayout+xml"/>
  <Override PartName="/ppt/slideLayouts/slideLayout2552.xml" ContentType="application/vnd.openxmlformats-officedocument.presentationml.slideLayout+xml"/>
  <Override PartName="/ppt/slideLayouts/slideLayout2553.xml" ContentType="application/vnd.openxmlformats-officedocument.presentationml.slideLayout+xml"/>
  <Override PartName="/ppt/slideLayouts/slideLayout2554.xml" ContentType="application/vnd.openxmlformats-officedocument.presentationml.slideLayout+xml"/>
  <Override PartName="/ppt/slideLayouts/slideLayout2555.xml" ContentType="application/vnd.openxmlformats-officedocument.presentationml.slideLayout+xml"/>
  <Override PartName="/ppt/slideLayouts/slideLayout2556.xml" ContentType="application/vnd.openxmlformats-officedocument.presentationml.slideLayout+xml"/>
  <Override PartName="/ppt/slideLayouts/slideLayout2557.xml" ContentType="application/vnd.openxmlformats-officedocument.presentationml.slideLayout+xml"/>
  <Override PartName="/ppt/slideLayouts/slideLayout2558.xml" ContentType="application/vnd.openxmlformats-officedocument.presentationml.slideLayout+xml"/>
  <Override PartName="/ppt/slideLayouts/slideLayout2559.xml" ContentType="application/vnd.openxmlformats-officedocument.presentationml.slideLayout+xml"/>
  <Override PartName="/ppt/slideLayouts/slideLayout256.xml" ContentType="application/vnd.openxmlformats-officedocument.presentationml.slideLayout+xml"/>
  <Override PartName="/ppt/slideLayouts/slideLayout2560.xml" ContentType="application/vnd.openxmlformats-officedocument.presentationml.slideLayout+xml"/>
  <Override PartName="/ppt/slideLayouts/slideLayout2561.xml" ContentType="application/vnd.openxmlformats-officedocument.presentationml.slideLayout+xml"/>
  <Override PartName="/ppt/slideLayouts/slideLayout2562.xml" ContentType="application/vnd.openxmlformats-officedocument.presentationml.slideLayout+xml"/>
  <Override PartName="/ppt/slideLayouts/slideLayout2563.xml" ContentType="application/vnd.openxmlformats-officedocument.presentationml.slideLayout+xml"/>
  <Override PartName="/ppt/slideLayouts/slideLayout2564.xml" ContentType="application/vnd.openxmlformats-officedocument.presentationml.slideLayout+xml"/>
  <Override PartName="/ppt/slideLayouts/slideLayout2565.xml" ContentType="application/vnd.openxmlformats-officedocument.presentationml.slideLayout+xml"/>
  <Override PartName="/ppt/slideLayouts/slideLayout2566.xml" ContentType="application/vnd.openxmlformats-officedocument.presentationml.slideLayout+xml"/>
  <Override PartName="/ppt/slideLayouts/slideLayout2567.xml" ContentType="application/vnd.openxmlformats-officedocument.presentationml.slideLayout+xml"/>
  <Override PartName="/ppt/slideLayouts/slideLayout2568.xml" ContentType="application/vnd.openxmlformats-officedocument.presentationml.slideLayout+xml"/>
  <Override PartName="/ppt/slideLayouts/slideLayout2569.xml" ContentType="application/vnd.openxmlformats-officedocument.presentationml.slideLayout+xml"/>
  <Override PartName="/ppt/slideLayouts/slideLayout257.xml" ContentType="application/vnd.openxmlformats-officedocument.presentationml.slideLayout+xml"/>
  <Override PartName="/ppt/slideLayouts/slideLayout2570.xml" ContentType="application/vnd.openxmlformats-officedocument.presentationml.slideLayout+xml"/>
  <Override PartName="/ppt/slideLayouts/slideLayout2571.xml" ContentType="application/vnd.openxmlformats-officedocument.presentationml.slideLayout+xml"/>
  <Override PartName="/ppt/slideLayouts/slideLayout2572.xml" ContentType="application/vnd.openxmlformats-officedocument.presentationml.slideLayout+xml"/>
  <Override PartName="/ppt/slideLayouts/slideLayout2573.xml" ContentType="application/vnd.openxmlformats-officedocument.presentationml.slideLayout+xml"/>
  <Override PartName="/ppt/slideLayouts/slideLayout2574.xml" ContentType="application/vnd.openxmlformats-officedocument.presentationml.slideLayout+xml"/>
  <Override PartName="/ppt/slideLayouts/slideLayout2575.xml" ContentType="application/vnd.openxmlformats-officedocument.presentationml.slideLayout+xml"/>
  <Override PartName="/ppt/slideLayouts/slideLayout2576.xml" ContentType="application/vnd.openxmlformats-officedocument.presentationml.slideLayout+xml"/>
  <Override PartName="/ppt/slideLayouts/slideLayout2577.xml" ContentType="application/vnd.openxmlformats-officedocument.presentationml.slideLayout+xml"/>
  <Override PartName="/ppt/slideLayouts/slideLayout2578.xml" ContentType="application/vnd.openxmlformats-officedocument.presentationml.slideLayout+xml"/>
  <Override PartName="/ppt/slideLayouts/slideLayout2579.xml" ContentType="application/vnd.openxmlformats-officedocument.presentationml.slideLayout+xml"/>
  <Override PartName="/ppt/slideLayouts/slideLayout258.xml" ContentType="application/vnd.openxmlformats-officedocument.presentationml.slideLayout+xml"/>
  <Override PartName="/ppt/slideLayouts/slideLayout2580.xml" ContentType="application/vnd.openxmlformats-officedocument.presentationml.slideLayout+xml"/>
  <Override PartName="/ppt/slideLayouts/slideLayout2581.xml" ContentType="application/vnd.openxmlformats-officedocument.presentationml.slideLayout+xml"/>
  <Override PartName="/ppt/slideLayouts/slideLayout2582.xml" ContentType="application/vnd.openxmlformats-officedocument.presentationml.slideLayout+xml"/>
  <Override PartName="/ppt/slideLayouts/slideLayout2583.xml" ContentType="application/vnd.openxmlformats-officedocument.presentationml.slideLayout+xml"/>
  <Override PartName="/ppt/slideLayouts/slideLayout2584.xml" ContentType="application/vnd.openxmlformats-officedocument.presentationml.slideLayout+xml"/>
  <Override PartName="/ppt/slideLayouts/slideLayout2585.xml" ContentType="application/vnd.openxmlformats-officedocument.presentationml.slideLayout+xml"/>
  <Override PartName="/ppt/slideLayouts/slideLayout2586.xml" ContentType="application/vnd.openxmlformats-officedocument.presentationml.slideLayout+xml"/>
  <Override PartName="/ppt/slideLayouts/slideLayout2587.xml" ContentType="application/vnd.openxmlformats-officedocument.presentationml.slideLayout+xml"/>
  <Override PartName="/ppt/slideLayouts/slideLayout2588.xml" ContentType="application/vnd.openxmlformats-officedocument.presentationml.slideLayout+xml"/>
  <Override PartName="/ppt/slideLayouts/slideLayout2589.xml" ContentType="application/vnd.openxmlformats-officedocument.presentationml.slideLayout+xml"/>
  <Override PartName="/ppt/slideLayouts/slideLayout259.xml" ContentType="application/vnd.openxmlformats-officedocument.presentationml.slideLayout+xml"/>
  <Override PartName="/ppt/slideLayouts/slideLayout2590.xml" ContentType="application/vnd.openxmlformats-officedocument.presentationml.slideLayout+xml"/>
  <Override PartName="/ppt/slideLayouts/slideLayout2591.xml" ContentType="application/vnd.openxmlformats-officedocument.presentationml.slideLayout+xml"/>
  <Override PartName="/ppt/slideLayouts/slideLayout2592.xml" ContentType="application/vnd.openxmlformats-officedocument.presentationml.slideLayout+xml"/>
  <Override PartName="/ppt/slideLayouts/slideLayout2593.xml" ContentType="application/vnd.openxmlformats-officedocument.presentationml.slideLayout+xml"/>
  <Override PartName="/ppt/slideLayouts/slideLayout2594.xml" ContentType="application/vnd.openxmlformats-officedocument.presentationml.slideLayout+xml"/>
  <Override PartName="/ppt/slideLayouts/slideLayout2595.xml" ContentType="application/vnd.openxmlformats-officedocument.presentationml.slideLayout+xml"/>
  <Override PartName="/ppt/slideLayouts/slideLayout2596.xml" ContentType="application/vnd.openxmlformats-officedocument.presentationml.slideLayout+xml"/>
  <Override PartName="/ppt/slideLayouts/slideLayout2597.xml" ContentType="application/vnd.openxmlformats-officedocument.presentationml.slideLayout+xml"/>
  <Override PartName="/ppt/slideLayouts/slideLayout2598.xml" ContentType="application/vnd.openxmlformats-officedocument.presentationml.slideLayout+xml"/>
  <Override PartName="/ppt/slideLayouts/slideLayout259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00.xml" ContentType="application/vnd.openxmlformats-officedocument.presentationml.slideLayout+xml"/>
  <Override PartName="/ppt/slideLayouts/slideLayout2601.xml" ContentType="application/vnd.openxmlformats-officedocument.presentationml.slideLayout+xml"/>
  <Override PartName="/ppt/slideLayouts/slideLayout2602.xml" ContentType="application/vnd.openxmlformats-officedocument.presentationml.slideLayout+xml"/>
  <Override PartName="/ppt/slideLayouts/slideLayout2603.xml" ContentType="application/vnd.openxmlformats-officedocument.presentationml.slideLayout+xml"/>
  <Override PartName="/ppt/slideLayouts/slideLayout2604.xml" ContentType="application/vnd.openxmlformats-officedocument.presentationml.slideLayout+xml"/>
  <Override PartName="/ppt/slideLayouts/slideLayout2605.xml" ContentType="application/vnd.openxmlformats-officedocument.presentationml.slideLayout+xml"/>
  <Override PartName="/ppt/slideLayouts/slideLayout2606.xml" ContentType="application/vnd.openxmlformats-officedocument.presentationml.slideLayout+xml"/>
  <Override PartName="/ppt/slideLayouts/slideLayout2607.xml" ContentType="application/vnd.openxmlformats-officedocument.presentationml.slideLayout+xml"/>
  <Override PartName="/ppt/slideLayouts/slideLayout2608.xml" ContentType="application/vnd.openxmlformats-officedocument.presentationml.slideLayout+xml"/>
  <Override PartName="/ppt/slideLayouts/slideLayout2609.xml" ContentType="application/vnd.openxmlformats-officedocument.presentationml.slideLayout+xml"/>
  <Override PartName="/ppt/slideLayouts/slideLayout261.xml" ContentType="application/vnd.openxmlformats-officedocument.presentationml.slideLayout+xml"/>
  <Override PartName="/ppt/slideLayouts/slideLayout2610.xml" ContentType="application/vnd.openxmlformats-officedocument.presentationml.slideLayout+xml"/>
  <Override PartName="/ppt/slideLayouts/slideLayout2611.xml" ContentType="application/vnd.openxmlformats-officedocument.presentationml.slideLayout+xml"/>
  <Override PartName="/ppt/slideLayouts/slideLayout2612.xml" ContentType="application/vnd.openxmlformats-officedocument.presentationml.slideLayout+xml"/>
  <Override PartName="/ppt/slideLayouts/slideLayout2613.xml" ContentType="application/vnd.openxmlformats-officedocument.presentationml.slideLayout+xml"/>
  <Override PartName="/ppt/slideLayouts/slideLayout2614.xml" ContentType="application/vnd.openxmlformats-officedocument.presentationml.slideLayout+xml"/>
  <Override PartName="/ppt/slideLayouts/slideLayout2615.xml" ContentType="application/vnd.openxmlformats-officedocument.presentationml.slideLayout+xml"/>
  <Override PartName="/ppt/slideLayouts/slideLayout2616.xml" ContentType="application/vnd.openxmlformats-officedocument.presentationml.slideLayout+xml"/>
  <Override PartName="/ppt/slideLayouts/slideLayout2617.xml" ContentType="application/vnd.openxmlformats-officedocument.presentationml.slideLayout+xml"/>
  <Override PartName="/ppt/slideLayouts/slideLayout2618.xml" ContentType="application/vnd.openxmlformats-officedocument.presentationml.slideLayout+xml"/>
  <Override PartName="/ppt/slideLayouts/slideLayout2619.xml" ContentType="application/vnd.openxmlformats-officedocument.presentationml.slideLayout+xml"/>
  <Override PartName="/ppt/slideLayouts/slideLayout262.xml" ContentType="application/vnd.openxmlformats-officedocument.presentationml.slideLayout+xml"/>
  <Override PartName="/ppt/slideLayouts/slideLayout2620.xml" ContentType="application/vnd.openxmlformats-officedocument.presentationml.slideLayout+xml"/>
  <Override PartName="/ppt/slideLayouts/slideLayout2621.xml" ContentType="application/vnd.openxmlformats-officedocument.presentationml.slideLayout+xml"/>
  <Override PartName="/ppt/slideLayouts/slideLayout2622.xml" ContentType="application/vnd.openxmlformats-officedocument.presentationml.slideLayout+xml"/>
  <Override PartName="/ppt/slideLayouts/slideLayout2623.xml" ContentType="application/vnd.openxmlformats-officedocument.presentationml.slideLayout+xml"/>
  <Override PartName="/ppt/slideLayouts/slideLayout2624.xml" ContentType="application/vnd.openxmlformats-officedocument.presentationml.slideLayout+xml"/>
  <Override PartName="/ppt/slideLayouts/slideLayout2625.xml" ContentType="application/vnd.openxmlformats-officedocument.presentationml.slideLayout+xml"/>
  <Override PartName="/ppt/slideLayouts/slideLayout2626.xml" ContentType="application/vnd.openxmlformats-officedocument.presentationml.slideLayout+xml"/>
  <Override PartName="/ppt/slideLayouts/slideLayout2627.xml" ContentType="application/vnd.openxmlformats-officedocument.presentationml.slideLayout+xml"/>
  <Override PartName="/ppt/slideLayouts/slideLayout2628.xml" ContentType="application/vnd.openxmlformats-officedocument.presentationml.slideLayout+xml"/>
  <Override PartName="/ppt/slideLayouts/slideLayout2629.xml" ContentType="application/vnd.openxmlformats-officedocument.presentationml.slideLayout+xml"/>
  <Override PartName="/ppt/slideLayouts/slideLayout263.xml" ContentType="application/vnd.openxmlformats-officedocument.presentationml.slideLayout+xml"/>
  <Override PartName="/ppt/slideLayouts/slideLayout2630.xml" ContentType="application/vnd.openxmlformats-officedocument.presentationml.slideLayout+xml"/>
  <Override PartName="/ppt/slideLayouts/slideLayout2631.xml" ContentType="application/vnd.openxmlformats-officedocument.presentationml.slideLayout+xml"/>
  <Override PartName="/ppt/slideLayouts/slideLayout2632.xml" ContentType="application/vnd.openxmlformats-officedocument.presentationml.slideLayout+xml"/>
  <Override PartName="/ppt/slideLayouts/slideLayout2633.xml" ContentType="application/vnd.openxmlformats-officedocument.presentationml.slideLayout+xml"/>
  <Override PartName="/ppt/slideLayouts/slideLayout2634.xml" ContentType="application/vnd.openxmlformats-officedocument.presentationml.slideLayout+xml"/>
  <Override PartName="/ppt/slideLayouts/slideLayout2635.xml" ContentType="application/vnd.openxmlformats-officedocument.presentationml.slideLayout+xml"/>
  <Override PartName="/ppt/slideLayouts/slideLayout2636.xml" ContentType="application/vnd.openxmlformats-officedocument.presentationml.slideLayout+xml"/>
  <Override PartName="/ppt/slideLayouts/slideLayout2637.xml" ContentType="application/vnd.openxmlformats-officedocument.presentationml.slideLayout+xml"/>
  <Override PartName="/ppt/slideLayouts/slideLayout2638.xml" ContentType="application/vnd.openxmlformats-officedocument.presentationml.slideLayout+xml"/>
  <Override PartName="/ppt/slideLayouts/slideLayout2639.xml" ContentType="application/vnd.openxmlformats-officedocument.presentationml.slideLayout+xml"/>
  <Override PartName="/ppt/slideLayouts/slideLayout264.xml" ContentType="application/vnd.openxmlformats-officedocument.presentationml.slideLayout+xml"/>
  <Override PartName="/ppt/slideLayouts/slideLayout2640.xml" ContentType="application/vnd.openxmlformats-officedocument.presentationml.slideLayout+xml"/>
  <Override PartName="/ppt/slideLayouts/slideLayout2641.xml" ContentType="application/vnd.openxmlformats-officedocument.presentationml.slideLayout+xml"/>
  <Override PartName="/ppt/slideLayouts/slideLayout2642.xml" ContentType="application/vnd.openxmlformats-officedocument.presentationml.slideLayout+xml"/>
  <Override PartName="/ppt/slideLayouts/slideLayout2643.xml" ContentType="application/vnd.openxmlformats-officedocument.presentationml.slideLayout+xml"/>
  <Override PartName="/ppt/slideLayouts/slideLayout2644.xml" ContentType="application/vnd.openxmlformats-officedocument.presentationml.slideLayout+xml"/>
  <Override PartName="/ppt/slideLayouts/slideLayout2645.xml" ContentType="application/vnd.openxmlformats-officedocument.presentationml.slideLayout+xml"/>
  <Override PartName="/ppt/slideLayouts/slideLayout2646.xml" ContentType="application/vnd.openxmlformats-officedocument.presentationml.slideLayout+xml"/>
  <Override PartName="/ppt/slideLayouts/slideLayout2647.xml" ContentType="application/vnd.openxmlformats-officedocument.presentationml.slideLayout+xml"/>
  <Override PartName="/ppt/slideLayouts/slideLayout2648.xml" ContentType="application/vnd.openxmlformats-officedocument.presentationml.slideLayout+xml"/>
  <Override PartName="/ppt/slideLayouts/slideLayout2649.xml" ContentType="application/vnd.openxmlformats-officedocument.presentationml.slideLayout+xml"/>
  <Override PartName="/ppt/slideLayouts/slideLayout265.xml" ContentType="application/vnd.openxmlformats-officedocument.presentationml.slideLayout+xml"/>
  <Override PartName="/ppt/slideLayouts/slideLayout2650.xml" ContentType="application/vnd.openxmlformats-officedocument.presentationml.slideLayout+xml"/>
  <Override PartName="/ppt/slideLayouts/slideLayout2651.xml" ContentType="application/vnd.openxmlformats-officedocument.presentationml.slideLayout+xml"/>
  <Override PartName="/ppt/slideLayouts/slideLayout2652.xml" ContentType="application/vnd.openxmlformats-officedocument.presentationml.slideLayout+xml"/>
  <Override PartName="/ppt/slideLayouts/slideLayout2653.xml" ContentType="application/vnd.openxmlformats-officedocument.presentationml.slideLayout+xml"/>
  <Override PartName="/ppt/slideLayouts/slideLayout2654.xml" ContentType="application/vnd.openxmlformats-officedocument.presentationml.slideLayout+xml"/>
  <Override PartName="/ppt/slideLayouts/slideLayout2655.xml" ContentType="application/vnd.openxmlformats-officedocument.presentationml.slideLayout+xml"/>
  <Override PartName="/ppt/slideLayouts/slideLayout2656.xml" ContentType="application/vnd.openxmlformats-officedocument.presentationml.slideLayout+xml"/>
  <Override PartName="/ppt/slideLayouts/slideLayout2657.xml" ContentType="application/vnd.openxmlformats-officedocument.presentationml.slideLayout+xml"/>
  <Override PartName="/ppt/slideLayouts/slideLayout2658.xml" ContentType="application/vnd.openxmlformats-officedocument.presentationml.slideLayout+xml"/>
  <Override PartName="/ppt/slideLayouts/slideLayout2659.xml" ContentType="application/vnd.openxmlformats-officedocument.presentationml.slideLayout+xml"/>
  <Override PartName="/ppt/slideLayouts/slideLayout266.xml" ContentType="application/vnd.openxmlformats-officedocument.presentationml.slideLayout+xml"/>
  <Override PartName="/ppt/slideLayouts/slideLayout2660.xml" ContentType="application/vnd.openxmlformats-officedocument.presentationml.slideLayout+xml"/>
  <Override PartName="/ppt/slideLayouts/slideLayout2661.xml" ContentType="application/vnd.openxmlformats-officedocument.presentationml.slideLayout+xml"/>
  <Override PartName="/ppt/slideLayouts/slideLayout2662.xml" ContentType="application/vnd.openxmlformats-officedocument.presentationml.slideLayout+xml"/>
  <Override PartName="/ppt/slideLayouts/slideLayout2663.xml" ContentType="application/vnd.openxmlformats-officedocument.presentationml.slideLayout+xml"/>
  <Override PartName="/ppt/slideLayouts/slideLayout2664.xml" ContentType="application/vnd.openxmlformats-officedocument.presentationml.slideLayout+xml"/>
  <Override PartName="/ppt/slideLayouts/slideLayout2665.xml" ContentType="application/vnd.openxmlformats-officedocument.presentationml.slideLayout+xml"/>
  <Override PartName="/ppt/slideLayouts/slideLayout2666.xml" ContentType="application/vnd.openxmlformats-officedocument.presentationml.slideLayout+xml"/>
  <Override PartName="/ppt/slideLayouts/slideLayout2667.xml" ContentType="application/vnd.openxmlformats-officedocument.presentationml.slideLayout+xml"/>
  <Override PartName="/ppt/slideLayouts/slideLayout2668.xml" ContentType="application/vnd.openxmlformats-officedocument.presentationml.slideLayout+xml"/>
  <Override PartName="/ppt/slideLayouts/slideLayout2669.xml" ContentType="application/vnd.openxmlformats-officedocument.presentationml.slideLayout+xml"/>
  <Override PartName="/ppt/slideLayouts/slideLayout267.xml" ContentType="application/vnd.openxmlformats-officedocument.presentationml.slideLayout+xml"/>
  <Override PartName="/ppt/slideLayouts/slideLayout2670.xml" ContentType="application/vnd.openxmlformats-officedocument.presentationml.slideLayout+xml"/>
  <Override PartName="/ppt/slideLayouts/slideLayout2671.xml" ContentType="application/vnd.openxmlformats-officedocument.presentationml.slideLayout+xml"/>
  <Override PartName="/ppt/slideLayouts/slideLayout2672.xml" ContentType="application/vnd.openxmlformats-officedocument.presentationml.slideLayout+xml"/>
  <Override PartName="/ppt/slideLayouts/slideLayout2673.xml" ContentType="application/vnd.openxmlformats-officedocument.presentationml.slideLayout+xml"/>
  <Override PartName="/ppt/slideLayouts/slideLayout2674.xml" ContentType="application/vnd.openxmlformats-officedocument.presentationml.slideLayout+xml"/>
  <Override PartName="/ppt/slideLayouts/slideLayout2675.xml" ContentType="application/vnd.openxmlformats-officedocument.presentationml.slideLayout+xml"/>
  <Override PartName="/ppt/slideLayouts/slideLayout2676.xml" ContentType="application/vnd.openxmlformats-officedocument.presentationml.slideLayout+xml"/>
  <Override PartName="/ppt/slideLayouts/slideLayout2677.xml" ContentType="application/vnd.openxmlformats-officedocument.presentationml.slideLayout+xml"/>
  <Override PartName="/ppt/slideLayouts/slideLayout2678.xml" ContentType="application/vnd.openxmlformats-officedocument.presentationml.slideLayout+xml"/>
  <Override PartName="/ppt/slideLayouts/slideLayout2679.xml" ContentType="application/vnd.openxmlformats-officedocument.presentationml.slideLayout+xml"/>
  <Override PartName="/ppt/slideLayouts/slideLayout268.xml" ContentType="application/vnd.openxmlformats-officedocument.presentationml.slideLayout+xml"/>
  <Override PartName="/ppt/slideLayouts/slideLayout2680.xml" ContentType="application/vnd.openxmlformats-officedocument.presentationml.slideLayout+xml"/>
  <Override PartName="/ppt/slideLayouts/slideLayout2681.xml" ContentType="application/vnd.openxmlformats-officedocument.presentationml.slideLayout+xml"/>
  <Override PartName="/ppt/slideLayouts/slideLayout2682.xml" ContentType="application/vnd.openxmlformats-officedocument.presentationml.slideLayout+xml"/>
  <Override PartName="/ppt/slideLayouts/slideLayout2683.xml" ContentType="application/vnd.openxmlformats-officedocument.presentationml.slideLayout+xml"/>
  <Override PartName="/ppt/slideLayouts/slideLayout2684.xml" ContentType="application/vnd.openxmlformats-officedocument.presentationml.slideLayout+xml"/>
  <Override PartName="/ppt/slideLayouts/slideLayout2685.xml" ContentType="application/vnd.openxmlformats-officedocument.presentationml.slideLayout+xml"/>
  <Override PartName="/ppt/slideLayouts/slideLayout2686.xml" ContentType="application/vnd.openxmlformats-officedocument.presentationml.slideLayout+xml"/>
  <Override PartName="/ppt/slideLayouts/slideLayout2687.xml" ContentType="application/vnd.openxmlformats-officedocument.presentationml.slideLayout+xml"/>
  <Override PartName="/ppt/slideLayouts/slideLayout2688.xml" ContentType="application/vnd.openxmlformats-officedocument.presentationml.slideLayout+xml"/>
  <Override PartName="/ppt/slideLayouts/slideLayout2689.xml" ContentType="application/vnd.openxmlformats-officedocument.presentationml.slideLayout+xml"/>
  <Override PartName="/ppt/slideLayouts/slideLayout269.xml" ContentType="application/vnd.openxmlformats-officedocument.presentationml.slideLayout+xml"/>
  <Override PartName="/ppt/slideLayouts/slideLayout2690.xml" ContentType="application/vnd.openxmlformats-officedocument.presentationml.slideLayout+xml"/>
  <Override PartName="/ppt/slideLayouts/slideLayout2691.xml" ContentType="application/vnd.openxmlformats-officedocument.presentationml.slideLayout+xml"/>
  <Override PartName="/ppt/slideLayouts/slideLayout2692.xml" ContentType="application/vnd.openxmlformats-officedocument.presentationml.slideLayout+xml"/>
  <Override PartName="/ppt/slideLayouts/slideLayout2693.xml" ContentType="application/vnd.openxmlformats-officedocument.presentationml.slideLayout+xml"/>
  <Override PartName="/ppt/slideLayouts/slideLayout2694.xml" ContentType="application/vnd.openxmlformats-officedocument.presentationml.slideLayout+xml"/>
  <Override PartName="/ppt/slideLayouts/slideLayout2695.xml" ContentType="application/vnd.openxmlformats-officedocument.presentationml.slideLayout+xml"/>
  <Override PartName="/ppt/slideLayouts/slideLayout2696.xml" ContentType="application/vnd.openxmlformats-officedocument.presentationml.slideLayout+xml"/>
  <Override PartName="/ppt/slideLayouts/slideLayout2697.xml" ContentType="application/vnd.openxmlformats-officedocument.presentationml.slideLayout+xml"/>
  <Override PartName="/ppt/slideLayouts/slideLayout2698.xml" ContentType="application/vnd.openxmlformats-officedocument.presentationml.slideLayout+xml"/>
  <Override PartName="/ppt/slideLayouts/slideLayout269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00.xml" ContentType="application/vnd.openxmlformats-officedocument.presentationml.slideLayout+xml"/>
  <Override PartName="/ppt/slideLayouts/slideLayout2701.xml" ContentType="application/vnd.openxmlformats-officedocument.presentationml.slideLayout+xml"/>
  <Override PartName="/ppt/slideLayouts/slideLayout2702.xml" ContentType="application/vnd.openxmlformats-officedocument.presentationml.slideLayout+xml"/>
  <Override PartName="/ppt/slideLayouts/slideLayout2703.xml" ContentType="application/vnd.openxmlformats-officedocument.presentationml.slideLayout+xml"/>
  <Override PartName="/ppt/slideLayouts/slideLayout2704.xml" ContentType="application/vnd.openxmlformats-officedocument.presentationml.slideLayout+xml"/>
  <Override PartName="/ppt/slideLayouts/slideLayout2705.xml" ContentType="application/vnd.openxmlformats-officedocument.presentationml.slideLayout+xml"/>
  <Override PartName="/ppt/slideLayouts/slideLayout2706.xml" ContentType="application/vnd.openxmlformats-officedocument.presentationml.slideLayout+xml"/>
  <Override PartName="/ppt/slideLayouts/slideLayout2707.xml" ContentType="application/vnd.openxmlformats-officedocument.presentationml.slideLayout+xml"/>
  <Override PartName="/ppt/slideLayouts/slideLayout2708.xml" ContentType="application/vnd.openxmlformats-officedocument.presentationml.slideLayout+xml"/>
  <Override PartName="/ppt/slideLayouts/slideLayout2709.xml" ContentType="application/vnd.openxmlformats-officedocument.presentationml.slideLayout+xml"/>
  <Override PartName="/ppt/slideLayouts/slideLayout271.xml" ContentType="application/vnd.openxmlformats-officedocument.presentationml.slideLayout+xml"/>
  <Override PartName="/ppt/slideLayouts/slideLayout2710.xml" ContentType="application/vnd.openxmlformats-officedocument.presentationml.slideLayout+xml"/>
  <Override PartName="/ppt/slideLayouts/slideLayout2711.xml" ContentType="application/vnd.openxmlformats-officedocument.presentationml.slideLayout+xml"/>
  <Override PartName="/ppt/slideLayouts/slideLayout2712.xml" ContentType="application/vnd.openxmlformats-officedocument.presentationml.slideLayout+xml"/>
  <Override PartName="/ppt/slideLayouts/slideLayout2713.xml" ContentType="application/vnd.openxmlformats-officedocument.presentationml.slideLayout+xml"/>
  <Override PartName="/ppt/slideLayouts/slideLayout2714.xml" ContentType="application/vnd.openxmlformats-officedocument.presentationml.slideLayout+xml"/>
  <Override PartName="/ppt/slideLayouts/slideLayout2715.xml" ContentType="application/vnd.openxmlformats-officedocument.presentationml.slideLayout+xml"/>
  <Override PartName="/ppt/slideLayouts/slideLayout2716.xml" ContentType="application/vnd.openxmlformats-officedocument.presentationml.slideLayout+xml"/>
  <Override PartName="/ppt/slideLayouts/slideLayout2717.xml" ContentType="application/vnd.openxmlformats-officedocument.presentationml.slideLayout+xml"/>
  <Override PartName="/ppt/slideLayouts/slideLayout2718.xml" ContentType="application/vnd.openxmlformats-officedocument.presentationml.slideLayout+xml"/>
  <Override PartName="/ppt/slideLayouts/slideLayout2719.xml" ContentType="application/vnd.openxmlformats-officedocument.presentationml.slideLayout+xml"/>
  <Override PartName="/ppt/slideLayouts/slideLayout272.xml" ContentType="application/vnd.openxmlformats-officedocument.presentationml.slideLayout+xml"/>
  <Override PartName="/ppt/slideLayouts/slideLayout2720.xml" ContentType="application/vnd.openxmlformats-officedocument.presentationml.slideLayout+xml"/>
  <Override PartName="/ppt/slideLayouts/slideLayout2721.xml" ContentType="application/vnd.openxmlformats-officedocument.presentationml.slideLayout+xml"/>
  <Override PartName="/ppt/slideLayouts/slideLayout2722.xml" ContentType="application/vnd.openxmlformats-officedocument.presentationml.slideLayout+xml"/>
  <Override PartName="/ppt/slideLayouts/slideLayout2723.xml" ContentType="application/vnd.openxmlformats-officedocument.presentationml.slideLayout+xml"/>
  <Override PartName="/ppt/slideLayouts/slideLayout2724.xml" ContentType="application/vnd.openxmlformats-officedocument.presentationml.slideLayout+xml"/>
  <Override PartName="/ppt/slideLayouts/slideLayout2725.xml" ContentType="application/vnd.openxmlformats-officedocument.presentationml.slideLayout+xml"/>
  <Override PartName="/ppt/slideLayouts/slideLayout2726.xml" ContentType="application/vnd.openxmlformats-officedocument.presentationml.slideLayout+xml"/>
  <Override PartName="/ppt/slideLayouts/slideLayout2727.xml" ContentType="application/vnd.openxmlformats-officedocument.presentationml.slideLayout+xml"/>
  <Override PartName="/ppt/slideLayouts/slideLayout2728.xml" ContentType="application/vnd.openxmlformats-officedocument.presentationml.slideLayout+xml"/>
  <Override PartName="/ppt/slideLayouts/slideLayout2729.xml" ContentType="application/vnd.openxmlformats-officedocument.presentationml.slideLayout+xml"/>
  <Override PartName="/ppt/slideLayouts/slideLayout273.xml" ContentType="application/vnd.openxmlformats-officedocument.presentationml.slideLayout+xml"/>
  <Override PartName="/ppt/slideLayouts/slideLayout2730.xml" ContentType="application/vnd.openxmlformats-officedocument.presentationml.slideLayout+xml"/>
  <Override PartName="/ppt/slideLayouts/slideLayout2731.xml" ContentType="application/vnd.openxmlformats-officedocument.presentationml.slideLayout+xml"/>
  <Override PartName="/ppt/slideLayouts/slideLayout2732.xml" ContentType="application/vnd.openxmlformats-officedocument.presentationml.slideLayout+xml"/>
  <Override PartName="/ppt/slideLayouts/slideLayout2733.xml" ContentType="application/vnd.openxmlformats-officedocument.presentationml.slideLayout+xml"/>
  <Override PartName="/ppt/slideLayouts/slideLayout2734.xml" ContentType="application/vnd.openxmlformats-officedocument.presentationml.slideLayout+xml"/>
  <Override PartName="/ppt/slideLayouts/slideLayout2735.xml" ContentType="application/vnd.openxmlformats-officedocument.presentationml.slideLayout+xml"/>
  <Override PartName="/ppt/slideLayouts/slideLayout2736.xml" ContentType="application/vnd.openxmlformats-officedocument.presentationml.slideLayout+xml"/>
  <Override PartName="/ppt/slideLayouts/slideLayout2737.xml" ContentType="application/vnd.openxmlformats-officedocument.presentationml.slideLayout+xml"/>
  <Override PartName="/ppt/slideLayouts/slideLayout2738.xml" ContentType="application/vnd.openxmlformats-officedocument.presentationml.slideLayout+xml"/>
  <Override PartName="/ppt/slideLayouts/slideLayout2739.xml" ContentType="application/vnd.openxmlformats-officedocument.presentationml.slideLayout+xml"/>
  <Override PartName="/ppt/slideLayouts/slideLayout274.xml" ContentType="application/vnd.openxmlformats-officedocument.presentationml.slideLayout+xml"/>
  <Override PartName="/ppt/slideLayouts/slideLayout2740.xml" ContentType="application/vnd.openxmlformats-officedocument.presentationml.slideLayout+xml"/>
  <Override PartName="/ppt/slideLayouts/slideLayout2741.xml" ContentType="application/vnd.openxmlformats-officedocument.presentationml.slideLayout+xml"/>
  <Override PartName="/ppt/slideLayouts/slideLayout2742.xml" ContentType="application/vnd.openxmlformats-officedocument.presentationml.slideLayout+xml"/>
  <Override PartName="/ppt/slideLayouts/slideLayout2743.xml" ContentType="application/vnd.openxmlformats-officedocument.presentationml.slideLayout+xml"/>
  <Override PartName="/ppt/slideLayouts/slideLayout2744.xml" ContentType="application/vnd.openxmlformats-officedocument.presentationml.slideLayout+xml"/>
  <Override PartName="/ppt/slideLayouts/slideLayout2745.xml" ContentType="application/vnd.openxmlformats-officedocument.presentationml.slideLayout+xml"/>
  <Override PartName="/ppt/slideLayouts/slideLayout2746.xml" ContentType="application/vnd.openxmlformats-officedocument.presentationml.slideLayout+xml"/>
  <Override PartName="/ppt/slideLayouts/slideLayout2747.xml" ContentType="application/vnd.openxmlformats-officedocument.presentationml.slideLayout+xml"/>
  <Override PartName="/ppt/slideLayouts/slideLayout2748.xml" ContentType="application/vnd.openxmlformats-officedocument.presentationml.slideLayout+xml"/>
  <Override PartName="/ppt/slideLayouts/slideLayout2749.xml" ContentType="application/vnd.openxmlformats-officedocument.presentationml.slideLayout+xml"/>
  <Override PartName="/ppt/slideLayouts/slideLayout275.xml" ContentType="application/vnd.openxmlformats-officedocument.presentationml.slideLayout+xml"/>
  <Override PartName="/ppt/slideLayouts/slideLayout2750.xml" ContentType="application/vnd.openxmlformats-officedocument.presentationml.slideLayout+xml"/>
  <Override PartName="/ppt/slideLayouts/slideLayout2751.xml" ContentType="application/vnd.openxmlformats-officedocument.presentationml.slideLayout+xml"/>
  <Override PartName="/ppt/slideLayouts/slideLayout2752.xml" ContentType="application/vnd.openxmlformats-officedocument.presentationml.slideLayout+xml"/>
  <Override PartName="/ppt/slideLayouts/slideLayout2753.xml" ContentType="application/vnd.openxmlformats-officedocument.presentationml.slideLayout+xml"/>
  <Override PartName="/ppt/slideLayouts/slideLayout2754.xml" ContentType="application/vnd.openxmlformats-officedocument.presentationml.slideLayout+xml"/>
  <Override PartName="/ppt/slideLayouts/slideLayout2755.xml" ContentType="application/vnd.openxmlformats-officedocument.presentationml.slideLayout+xml"/>
  <Override PartName="/ppt/slideLayouts/slideLayout2756.xml" ContentType="application/vnd.openxmlformats-officedocument.presentationml.slideLayout+xml"/>
  <Override PartName="/ppt/slideLayouts/slideLayout2757.xml" ContentType="application/vnd.openxmlformats-officedocument.presentationml.slideLayout+xml"/>
  <Override PartName="/ppt/slideLayouts/slideLayout2758.xml" ContentType="application/vnd.openxmlformats-officedocument.presentationml.slideLayout+xml"/>
  <Override PartName="/ppt/slideLayouts/slideLayout2759.xml" ContentType="application/vnd.openxmlformats-officedocument.presentationml.slideLayout+xml"/>
  <Override PartName="/ppt/slideLayouts/slideLayout276.xml" ContentType="application/vnd.openxmlformats-officedocument.presentationml.slideLayout+xml"/>
  <Override PartName="/ppt/slideLayouts/slideLayout2760.xml" ContentType="application/vnd.openxmlformats-officedocument.presentationml.slideLayout+xml"/>
  <Override PartName="/ppt/slideLayouts/slideLayout2761.xml" ContentType="application/vnd.openxmlformats-officedocument.presentationml.slideLayout+xml"/>
  <Override PartName="/ppt/slideLayouts/slideLayout2762.xml" ContentType="application/vnd.openxmlformats-officedocument.presentationml.slideLayout+xml"/>
  <Override PartName="/ppt/slideLayouts/slideLayout2763.xml" ContentType="application/vnd.openxmlformats-officedocument.presentationml.slideLayout+xml"/>
  <Override PartName="/ppt/slideLayouts/slideLayout2764.xml" ContentType="application/vnd.openxmlformats-officedocument.presentationml.slideLayout+xml"/>
  <Override PartName="/ppt/slideLayouts/slideLayout2765.xml" ContentType="application/vnd.openxmlformats-officedocument.presentationml.slideLayout+xml"/>
  <Override PartName="/ppt/slideLayouts/slideLayout2766.xml" ContentType="application/vnd.openxmlformats-officedocument.presentationml.slideLayout+xml"/>
  <Override PartName="/ppt/slideLayouts/slideLayout2767.xml" ContentType="application/vnd.openxmlformats-officedocument.presentationml.slideLayout+xml"/>
  <Override PartName="/ppt/slideLayouts/slideLayout2768.xml" ContentType="application/vnd.openxmlformats-officedocument.presentationml.slideLayout+xml"/>
  <Override PartName="/ppt/slideLayouts/slideLayout2769.xml" ContentType="application/vnd.openxmlformats-officedocument.presentationml.slideLayout+xml"/>
  <Override PartName="/ppt/slideLayouts/slideLayout277.xml" ContentType="application/vnd.openxmlformats-officedocument.presentationml.slideLayout+xml"/>
  <Override PartName="/ppt/slideLayouts/slideLayout2770.xml" ContentType="application/vnd.openxmlformats-officedocument.presentationml.slideLayout+xml"/>
  <Override PartName="/ppt/slideLayouts/slideLayout2771.xml" ContentType="application/vnd.openxmlformats-officedocument.presentationml.slideLayout+xml"/>
  <Override PartName="/ppt/slideLayouts/slideLayout2772.xml" ContentType="application/vnd.openxmlformats-officedocument.presentationml.slideLayout+xml"/>
  <Override PartName="/ppt/slideLayouts/slideLayout2773.xml" ContentType="application/vnd.openxmlformats-officedocument.presentationml.slideLayout+xml"/>
  <Override PartName="/ppt/slideLayouts/slideLayout2774.xml" ContentType="application/vnd.openxmlformats-officedocument.presentationml.slideLayout+xml"/>
  <Override PartName="/ppt/slideLayouts/slideLayout2775.xml" ContentType="application/vnd.openxmlformats-officedocument.presentationml.slideLayout+xml"/>
  <Override PartName="/ppt/slideLayouts/slideLayout2776.xml" ContentType="application/vnd.openxmlformats-officedocument.presentationml.slideLayout+xml"/>
  <Override PartName="/ppt/slideLayouts/slideLayout2777.xml" ContentType="application/vnd.openxmlformats-officedocument.presentationml.slideLayout+xml"/>
  <Override PartName="/ppt/slideLayouts/slideLayout2778.xml" ContentType="application/vnd.openxmlformats-officedocument.presentationml.slideLayout+xml"/>
  <Override PartName="/ppt/slideLayouts/slideLayout2779.xml" ContentType="application/vnd.openxmlformats-officedocument.presentationml.slideLayout+xml"/>
  <Override PartName="/ppt/slideLayouts/slideLayout278.xml" ContentType="application/vnd.openxmlformats-officedocument.presentationml.slideLayout+xml"/>
  <Override PartName="/ppt/slideLayouts/slideLayout2780.xml" ContentType="application/vnd.openxmlformats-officedocument.presentationml.slideLayout+xml"/>
  <Override PartName="/ppt/slideLayouts/slideLayout2781.xml" ContentType="application/vnd.openxmlformats-officedocument.presentationml.slideLayout+xml"/>
  <Override PartName="/ppt/slideLayouts/slideLayout2782.xml" ContentType="application/vnd.openxmlformats-officedocument.presentationml.slideLayout+xml"/>
  <Override PartName="/ppt/slideLayouts/slideLayout2783.xml" ContentType="application/vnd.openxmlformats-officedocument.presentationml.slideLayout+xml"/>
  <Override PartName="/ppt/slideLayouts/slideLayout2784.xml" ContentType="application/vnd.openxmlformats-officedocument.presentationml.slideLayout+xml"/>
  <Override PartName="/ppt/slideLayouts/slideLayout2785.xml" ContentType="application/vnd.openxmlformats-officedocument.presentationml.slideLayout+xml"/>
  <Override PartName="/ppt/slideLayouts/slideLayout2786.xml" ContentType="application/vnd.openxmlformats-officedocument.presentationml.slideLayout+xml"/>
  <Override PartName="/ppt/slideLayouts/slideLayout2787.xml" ContentType="application/vnd.openxmlformats-officedocument.presentationml.slideLayout+xml"/>
  <Override PartName="/ppt/slideLayouts/slideLayout2788.xml" ContentType="application/vnd.openxmlformats-officedocument.presentationml.slideLayout+xml"/>
  <Override PartName="/ppt/slideLayouts/slideLayout2789.xml" ContentType="application/vnd.openxmlformats-officedocument.presentationml.slideLayout+xml"/>
  <Override PartName="/ppt/slideLayouts/slideLayout279.xml" ContentType="application/vnd.openxmlformats-officedocument.presentationml.slideLayout+xml"/>
  <Override PartName="/ppt/slideLayouts/slideLayout2790.xml" ContentType="application/vnd.openxmlformats-officedocument.presentationml.slideLayout+xml"/>
  <Override PartName="/ppt/slideLayouts/slideLayout2791.xml" ContentType="application/vnd.openxmlformats-officedocument.presentationml.slideLayout+xml"/>
  <Override PartName="/ppt/slideLayouts/slideLayout2792.xml" ContentType="application/vnd.openxmlformats-officedocument.presentationml.slideLayout+xml"/>
  <Override PartName="/ppt/slideLayouts/slideLayout2793.xml" ContentType="application/vnd.openxmlformats-officedocument.presentationml.slideLayout+xml"/>
  <Override PartName="/ppt/slideLayouts/slideLayout2794.xml" ContentType="application/vnd.openxmlformats-officedocument.presentationml.slideLayout+xml"/>
  <Override PartName="/ppt/slideLayouts/slideLayout2795.xml" ContentType="application/vnd.openxmlformats-officedocument.presentationml.slideLayout+xml"/>
  <Override PartName="/ppt/slideLayouts/slideLayout2796.xml" ContentType="application/vnd.openxmlformats-officedocument.presentationml.slideLayout+xml"/>
  <Override PartName="/ppt/slideLayouts/slideLayout2797.xml" ContentType="application/vnd.openxmlformats-officedocument.presentationml.slideLayout+xml"/>
  <Override PartName="/ppt/slideLayouts/slideLayout2798.xml" ContentType="application/vnd.openxmlformats-officedocument.presentationml.slideLayout+xml"/>
  <Override PartName="/ppt/slideLayouts/slideLayout279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00.xml" ContentType="application/vnd.openxmlformats-officedocument.presentationml.slideLayout+xml"/>
  <Override PartName="/ppt/slideLayouts/slideLayout2801.xml" ContentType="application/vnd.openxmlformats-officedocument.presentationml.slideLayout+xml"/>
  <Override PartName="/ppt/slideLayouts/slideLayout2802.xml" ContentType="application/vnd.openxmlformats-officedocument.presentationml.slideLayout+xml"/>
  <Override PartName="/ppt/slideLayouts/slideLayout2803.xml" ContentType="application/vnd.openxmlformats-officedocument.presentationml.slideLayout+xml"/>
  <Override PartName="/ppt/slideLayouts/slideLayout2804.xml" ContentType="application/vnd.openxmlformats-officedocument.presentationml.slideLayout+xml"/>
  <Override PartName="/ppt/slideLayouts/slideLayout2805.xml" ContentType="application/vnd.openxmlformats-officedocument.presentationml.slideLayout+xml"/>
  <Override PartName="/ppt/slideLayouts/slideLayout2806.xml" ContentType="application/vnd.openxmlformats-officedocument.presentationml.slideLayout+xml"/>
  <Override PartName="/ppt/slideLayouts/slideLayout2807.xml" ContentType="application/vnd.openxmlformats-officedocument.presentationml.slideLayout+xml"/>
  <Override PartName="/ppt/slideLayouts/slideLayout2808.xml" ContentType="application/vnd.openxmlformats-officedocument.presentationml.slideLayout+xml"/>
  <Override PartName="/ppt/slideLayouts/slideLayout2809.xml" ContentType="application/vnd.openxmlformats-officedocument.presentationml.slideLayout+xml"/>
  <Override PartName="/ppt/slideLayouts/slideLayout281.xml" ContentType="application/vnd.openxmlformats-officedocument.presentationml.slideLayout+xml"/>
  <Override PartName="/ppt/slideLayouts/slideLayout2810.xml" ContentType="application/vnd.openxmlformats-officedocument.presentationml.slideLayout+xml"/>
  <Override PartName="/ppt/slideLayouts/slideLayout2811.xml" ContentType="application/vnd.openxmlformats-officedocument.presentationml.slideLayout+xml"/>
  <Override PartName="/ppt/slideLayouts/slideLayout2812.xml" ContentType="application/vnd.openxmlformats-officedocument.presentationml.slideLayout+xml"/>
  <Override PartName="/ppt/slideLayouts/slideLayout2813.xml" ContentType="application/vnd.openxmlformats-officedocument.presentationml.slideLayout+xml"/>
  <Override PartName="/ppt/slideLayouts/slideLayout2814.xml" ContentType="application/vnd.openxmlformats-officedocument.presentationml.slideLayout+xml"/>
  <Override PartName="/ppt/slideLayouts/slideLayout2815.xml" ContentType="application/vnd.openxmlformats-officedocument.presentationml.slideLayout+xml"/>
  <Override PartName="/ppt/slideLayouts/slideLayout2816.xml" ContentType="application/vnd.openxmlformats-officedocument.presentationml.slideLayout+xml"/>
  <Override PartName="/ppt/slideLayouts/slideLayout2817.xml" ContentType="application/vnd.openxmlformats-officedocument.presentationml.slideLayout+xml"/>
  <Override PartName="/ppt/slideLayouts/slideLayout2818.xml" ContentType="application/vnd.openxmlformats-officedocument.presentationml.slideLayout+xml"/>
  <Override PartName="/ppt/slideLayouts/slideLayout2819.xml" ContentType="application/vnd.openxmlformats-officedocument.presentationml.slideLayout+xml"/>
  <Override PartName="/ppt/slideLayouts/slideLayout282.xml" ContentType="application/vnd.openxmlformats-officedocument.presentationml.slideLayout+xml"/>
  <Override PartName="/ppt/slideLayouts/slideLayout2820.xml" ContentType="application/vnd.openxmlformats-officedocument.presentationml.slideLayout+xml"/>
  <Override PartName="/ppt/slideLayouts/slideLayout2821.xml" ContentType="application/vnd.openxmlformats-officedocument.presentationml.slideLayout+xml"/>
  <Override PartName="/ppt/slideLayouts/slideLayout2822.xml" ContentType="application/vnd.openxmlformats-officedocument.presentationml.slideLayout+xml"/>
  <Override PartName="/ppt/slideLayouts/slideLayout2823.xml" ContentType="application/vnd.openxmlformats-officedocument.presentationml.slideLayout+xml"/>
  <Override PartName="/ppt/slideLayouts/slideLayout2824.xml" ContentType="application/vnd.openxmlformats-officedocument.presentationml.slideLayout+xml"/>
  <Override PartName="/ppt/slideLayouts/slideLayout2825.xml" ContentType="application/vnd.openxmlformats-officedocument.presentationml.slideLayout+xml"/>
  <Override PartName="/ppt/slideLayouts/slideLayout2826.xml" ContentType="application/vnd.openxmlformats-officedocument.presentationml.slideLayout+xml"/>
  <Override PartName="/ppt/slideLayouts/slideLayout2827.xml" ContentType="application/vnd.openxmlformats-officedocument.presentationml.slideLayout+xml"/>
  <Override PartName="/ppt/slideLayouts/slideLayout2828.xml" ContentType="application/vnd.openxmlformats-officedocument.presentationml.slideLayout+xml"/>
  <Override PartName="/ppt/slideLayouts/slideLayout2829.xml" ContentType="application/vnd.openxmlformats-officedocument.presentationml.slideLayout+xml"/>
  <Override PartName="/ppt/slideLayouts/slideLayout283.xml" ContentType="application/vnd.openxmlformats-officedocument.presentationml.slideLayout+xml"/>
  <Override PartName="/ppt/slideLayouts/slideLayout2830.xml" ContentType="application/vnd.openxmlformats-officedocument.presentationml.slideLayout+xml"/>
  <Override PartName="/ppt/slideLayouts/slideLayout2831.xml" ContentType="application/vnd.openxmlformats-officedocument.presentationml.slideLayout+xml"/>
  <Override PartName="/ppt/slideLayouts/slideLayout2832.xml" ContentType="application/vnd.openxmlformats-officedocument.presentationml.slideLayout+xml"/>
  <Override PartName="/ppt/slideLayouts/slideLayout2833.xml" ContentType="application/vnd.openxmlformats-officedocument.presentationml.slideLayout+xml"/>
  <Override PartName="/ppt/slideLayouts/slideLayout2834.xml" ContentType="application/vnd.openxmlformats-officedocument.presentationml.slideLayout+xml"/>
  <Override PartName="/ppt/slideLayouts/slideLayout2835.xml" ContentType="application/vnd.openxmlformats-officedocument.presentationml.slideLayout+xml"/>
  <Override PartName="/ppt/slideLayouts/slideLayout2836.xml" ContentType="application/vnd.openxmlformats-officedocument.presentationml.slideLayout+xml"/>
  <Override PartName="/ppt/slideLayouts/slideLayout2837.xml" ContentType="application/vnd.openxmlformats-officedocument.presentationml.slideLayout+xml"/>
  <Override PartName="/ppt/slideLayouts/slideLayout2838.xml" ContentType="application/vnd.openxmlformats-officedocument.presentationml.slideLayout+xml"/>
  <Override PartName="/ppt/slideLayouts/slideLayout2839.xml" ContentType="application/vnd.openxmlformats-officedocument.presentationml.slideLayout+xml"/>
  <Override PartName="/ppt/slideLayouts/slideLayout284.xml" ContentType="application/vnd.openxmlformats-officedocument.presentationml.slideLayout+xml"/>
  <Override PartName="/ppt/slideLayouts/slideLayout2840.xml" ContentType="application/vnd.openxmlformats-officedocument.presentationml.slideLayout+xml"/>
  <Override PartName="/ppt/slideLayouts/slideLayout2841.xml" ContentType="application/vnd.openxmlformats-officedocument.presentationml.slideLayout+xml"/>
  <Override PartName="/ppt/slideLayouts/slideLayout2842.xml" ContentType="application/vnd.openxmlformats-officedocument.presentationml.slideLayout+xml"/>
  <Override PartName="/ppt/slideLayouts/slideLayout2843.xml" ContentType="application/vnd.openxmlformats-officedocument.presentationml.slideLayout+xml"/>
  <Override PartName="/ppt/slideLayouts/slideLayout2844.xml" ContentType="application/vnd.openxmlformats-officedocument.presentationml.slideLayout+xml"/>
  <Override PartName="/ppt/slideLayouts/slideLayout2845.xml" ContentType="application/vnd.openxmlformats-officedocument.presentationml.slideLayout+xml"/>
  <Override PartName="/ppt/slideLayouts/slideLayout2846.xml" ContentType="application/vnd.openxmlformats-officedocument.presentationml.slideLayout+xml"/>
  <Override PartName="/ppt/slideLayouts/slideLayout2847.xml" ContentType="application/vnd.openxmlformats-officedocument.presentationml.slideLayout+xml"/>
  <Override PartName="/ppt/slideLayouts/slideLayout2848.xml" ContentType="application/vnd.openxmlformats-officedocument.presentationml.slideLayout+xml"/>
  <Override PartName="/ppt/slideLayouts/slideLayout2849.xml" ContentType="application/vnd.openxmlformats-officedocument.presentationml.slideLayout+xml"/>
  <Override PartName="/ppt/slideLayouts/slideLayout285.xml" ContentType="application/vnd.openxmlformats-officedocument.presentationml.slideLayout+xml"/>
  <Override PartName="/ppt/slideLayouts/slideLayout2850.xml" ContentType="application/vnd.openxmlformats-officedocument.presentationml.slideLayout+xml"/>
  <Override PartName="/ppt/slideLayouts/slideLayout2851.xml" ContentType="application/vnd.openxmlformats-officedocument.presentationml.slideLayout+xml"/>
  <Override PartName="/ppt/slideLayouts/slideLayout2852.xml" ContentType="application/vnd.openxmlformats-officedocument.presentationml.slideLayout+xml"/>
  <Override PartName="/ppt/slideLayouts/slideLayout2853.xml" ContentType="application/vnd.openxmlformats-officedocument.presentationml.slideLayout+xml"/>
  <Override PartName="/ppt/slideLayouts/slideLayout2854.xml" ContentType="application/vnd.openxmlformats-officedocument.presentationml.slideLayout+xml"/>
  <Override PartName="/ppt/slideLayouts/slideLayout2855.xml" ContentType="application/vnd.openxmlformats-officedocument.presentationml.slideLayout+xml"/>
  <Override PartName="/ppt/slideLayouts/slideLayout2856.xml" ContentType="application/vnd.openxmlformats-officedocument.presentationml.slideLayout+xml"/>
  <Override PartName="/ppt/slideLayouts/slideLayout2857.xml" ContentType="application/vnd.openxmlformats-officedocument.presentationml.slideLayout+xml"/>
  <Override PartName="/ppt/slideLayouts/slideLayout2858.xml" ContentType="application/vnd.openxmlformats-officedocument.presentationml.slideLayout+xml"/>
  <Override PartName="/ppt/slideLayouts/slideLayout2859.xml" ContentType="application/vnd.openxmlformats-officedocument.presentationml.slideLayout+xml"/>
  <Override PartName="/ppt/slideLayouts/slideLayout286.xml" ContentType="application/vnd.openxmlformats-officedocument.presentationml.slideLayout+xml"/>
  <Override PartName="/ppt/slideLayouts/slideLayout2860.xml" ContentType="application/vnd.openxmlformats-officedocument.presentationml.slideLayout+xml"/>
  <Override PartName="/ppt/slideLayouts/slideLayout2861.xml" ContentType="application/vnd.openxmlformats-officedocument.presentationml.slideLayout+xml"/>
  <Override PartName="/ppt/slideLayouts/slideLayout2862.xml" ContentType="application/vnd.openxmlformats-officedocument.presentationml.slideLayout+xml"/>
  <Override PartName="/ppt/slideLayouts/slideLayout2863.xml" ContentType="application/vnd.openxmlformats-officedocument.presentationml.slideLayout+xml"/>
  <Override PartName="/ppt/slideLayouts/slideLayout2864.xml" ContentType="application/vnd.openxmlformats-officedocument.presentationml.slideLayout+xml"/>
  <Override PartName="/ppt/slideLayouts/slideLayout2865.xml" ContentType="application/vnd.openxmlformats-officedocument.presentationml.slideLayout+xml"/>
  <Override PartName="/ppt/slideLayouts/slideLayout2866.xml" ContentType="application/vnd.openxmlformats-officedocument.presentationml.slideLayout+xml"/>
  <Override PartName="/ppt/slideLayouts/slideLayout2867.xml" ContentType="application/vnd.openxmlformats-officedocument.presentationml.slideLayout+xml"/>
  <Override PartName="/ppt/slideLayouts/slideLayout2868.xml" ContentType="application/vnd.openxmlformats-officedocument.presentationml.slideLayout+xml"/>
  <Override PartName="/ppt/slideLayouts/slideLayout2869.xml" ContentType="application/vnd.openxmlformats-officedocument.presentationml.slideLayout+xml"/>
  <Override PartName="/ppt/slideLayouts/slideLayout287.xml" ContentType="application/vnd.openxmlformats-officedocument.presentationml.slideLayout+xml"/>
  <Override PartName="/ppt/slideLayouts/slideLayout2870.xml" ContentType="application/vnd.openxmlformats-officedocument.presentationml.slideLayout+xml"/>
  <Override PartName="/ppt/slideLayouts/slideLayout2871.xml" ContentType="application/vnd.openxmlformats-officedocument.presentationml.slideLayout+xml"/>
  <Override PartName="/ppt/slideLayouts/slideLayout2872.xml" ContentType="application/vnd.openxmlformats-officedocument.presentationml.slideLayout+xml"/>
  <Override PartName="/ppt/slideLayouts/slideLayout2873.xml" ContentType="application/vnd.openxmlformats-officedocument.presentationml.slideLayout+xml"/>
  <Override PartName="/ppt/slideLayouts/slideLayout2874.xml" ContentType="application/vnd.openxmlformats-officedocument.presentationml.slideLayout+xml"/>
  <Override PartName="/ppt/slideLayouts/slideLayout2875.xml" ContentType="application/vnd.openxmlformats-officedocument.presentationml.slideLayout+xml"/>
  <Override PartName="/ppt/slideLayouts/slideLayout2876.xml" ContentType="application/vnd.openxmlformats-officedocument.presentationml.slideLayout+xml"/>
  <Override PartName="/ppt/slideLayouts/slideLayout2877.xml" ContentType="application/vnd.openxmlformats-officedocument.presentationml.slideLayout+xml"/>
  <Override PartName="/ppt/slideLayouts/slideLayout2878.xml" ContentType="application/vnd.openxmlformats-officedocument.presentationml.slideLayout+xml"/>
  <Override PartName="/ppt/slideLayouts/slideLayout2879.xml" ContentType="application/vnd.openxmlformats-officedocument.presentationml.slideLayout+xml"/>
  <Override PartName="/ppt/slideLayouts/slideLayout288.xml" ContentType="application/vnd.openxmlformats-officedocument.presentationml.slideLayout+xml"/>
  <Override PartName="/ppt/slideLayouts/slideLayout2880.xml" ContentType="application/vnd.openxmlformats-officedocument.presentationml.slideLayout+xml"/>
  <Override PartName="/ppt/slideLayouts/slideLayout2881.xml" ContentType="application/vnd.openxmlformats-officedocument.presentationml.slideLayout+xml"/>
  <Override PartName="/ppt/slideLayouts/slideLayout2882.xml" ContentType="application/vnd.openxmlformats-officedocument.presentationml.slideLayout+xml"/>
  <Override PartName="/ppt/slideLayouts/slideLayout2883.xml" ContentType="application/vnd.openxmlformats-officedocument.presentationml.slideLayout+xml"/>
  <Override PartName="/ppt/slideLayouts/slideLayout2884.xml" ContentType="application/vnd.openxmlformats-officedocument.presentationml.slideLayout+xml"/>
  <Override PartName="/ppt/slideLayouts/slideLayout2885.xml" ContentType="application/vnd.openxmlformats-officedocument.presentationml.slideLayout+xml"/>
  <Override PartName="/ppt/slideLayouts/slideLayout2886.xml" ContentType="application/vnd.openxmlformats-officedocument.presentationml.slideLayout+xml"/>
  <Override PartName="/ppt/slideLayouts/slideLayout2887.xml" ContentType="application/vnd.openxmlformats-officedocument.presentationml.slideLayout+xml"/>
  <Override PartName="/ppt/slideLayouts/slideLayout2888.xml" ContentType="application/vnd.openxmlformats-officedocument.presentationml.slideLayout+xml"/>
  <Override PartName="/ppt/slideLayouts/slideLayout2889.xml" ContentType="application/vnd.openxmlformats-officedocument.presentationml.slideLayout+xml"/>
  <Override PartName="/ppt/slideLayouts/slideLayout289.xml" ContentType="application/vnd.openxmlformats-officedocument.presentationml.slideLayout+xml"/>
  <Override PartName="/ppt/slideLayouts/slideLayout2890.xml" ContentType="application/vnd.openxmlformats-officedocument.presentationml.slideLayout+xml"/>
  <Override PartName="/ppt/slideLayouts/slideLayout2891.xml" ContentType="application/vnd.openxmlformats-officedocument.presentationml.slideLayout+xml"/>
  <Override PartName="/ppt/slideLayouts/slideLayout2892.xml" ContentType="application/vnd.openxmlformats-officedocument.presentationml.slideLayout+xml"/>
  <Override PartName="/ppt/slideLayouts/slideLayout2893.xml" ContentType="application/vnd.openxmlformats-officedocument.presentationml.slideLayout+xml"/>
  <Override PartName="/ppt/slideLayouts/slideLayout2894.xml" ContentType="application/vnd.openxmlformats-officedocument.presentationml.slideLayout+xml"/>
  <Override PartName="/ppt/slideLayouts/slideLayout2895.xml" ContentType="application/vnd.openxmlformats-officedocument.presentationml.slideLayout+xml"/>
  <Override PartName="/ppt/slideLayouts/slideLayout2896.xml" ContentType="application/vnd.openxmlformats-officedocument.presentationml.slideLayout+xml"/>
  <Override PartName="/ppt/slideLayouts/slideLayout2897.xml" ContentType="application/vnd.openxmlformats-officedocument.presentationml.slideLayout+xml"/>
  <Override PartName="/ppt/slideLayouts/slideLayout2898.xml" ContentType="application/vnd.openxmlformats-officedocument.presentationml.slideLayout+xml"/>
  <Override PartName="/ppt/slideLayouts/slideLayout289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00.xml" ContentType="application/vnd.openxmlformats-officedocument.presentationml.slideLayout+xml"/>
  <Override PartName="/ppt/slideLayouts/slideLayout2901.xml" ContentType="application/vnd.openxmlformats-officedocument.presentationml.slideLayout+xml"/>
  <Override PartName="/ppt/slideLayouts/slideLayout2902.xml" ContentType="application/vnd.openxmlformats-officedocument.presentationml.slideLayout+xml"/>
  <Override PartName="/ppt/slideLayouts/slideLayout2903.xml" ContentType="application/vnd.openxmlformats-officedocument.presentationml.slideLayout+xml"/>
  <Override PartName="/ppt/slideLayouts/slideLayout2904.xml" ContentType="application/vnd.openxmlformats-officedocument.presentationml.slideLayout+xml"/>
  <Override PartName="/ppt/slideLayouts/slideLayout2905.xml" ContentType="application/vnd.openxmlformats-officedocument.presentationml.slideLayout+xml"/>
  <Override PartName="/ppt/slideLayouts/slideLayout2906.xml" ContentType="application/vnd.openxmlformats-officedocument.presentationml.slideLayout+xml"/>
  <Override PartName="/ppt/slideLayouts/slideLayout2907.xml" ContentType="application/vnd.openxmlformats-officedocument.presentationml.slideLayout+xml"/>
  <Override PartName="/ppt/slideLayouts/slideLayout2908.xml" ContentType="application/vnd.openxmlformats-officedocument.presentationml.slideLayout+xml"/>
  <Override PartName="/ppt/slideLayouts/slideLayout2909.xml" ContentType="application/vnd.openxmlformats-officedocument.presentationml.slideLayout+xml"/>
  <Override PartName="/ppt/slideLayouts/slideLayout291.xml" ContentType="application/vnd.openxmlformats-officedocument.presentationml.slideLayout+xml"/>
  <Override PartName="/ppt/slideLayouts/slideLayout2910.xml" ContentType="application/vnd.openxmlformats-officedocument.presentationml.slideLayout+xml"/>
  <Override PartName="/ppt/slideLayouts/slideLayout2911.xml" ContentType="application/vnd.openxmlformats-officedocument.presentationml.slideLayout+xml"/>
  <Override PartName="/ppt/slideLayouts/slideLayout2912.xml" ContentType="application/vnd.openxmlformats-officedocument.presentationml.slideLayout+xml"/>
  <Override PartName="/ppt/slideLayouts/slideLayout2913.xml" ContentType="application/vnd.openxmlformats-officedocument.presentationml.slideLayout+xml"/>
  <Override PartName="/ppt/slideLayouts/slideLayout2914.xml" ContentType="application/vnd.openxmlformats-officedocument.presentationml.slideLayout+xml"/>
  <Override PartName="/ppt/slideLayouts/slideLayout2915.xml" ContentType="application/vnd.openxmlformats-officedocument.presentationml.slideLayout+xml"/>
  <Override PartName="/ppt/slideLayouts/slideLayout2916.xml" ContentType="application/vnd.openxmlformats-officedocument.presentationml.slideLayout+xml"/>
  <Override PartName="/ppt/slideLayouts/slideLayout2917.xml" ContentType="application/vnd.openxmlformats-officedocument.presentationml.slideLayout+xml"/>
  <Override PartName="/ppt/slideLayouts/slideLayout2918.xml" ContentType="application/vnd.openxmlformats-officedocument.presentationml.slideLayout+xml"/>
  <Override PartName="/ppt/slideLayouts/slideLayout2919.xml" ContentType="application/vnd.openxmlformats-officedocument.presentationml.slideLayout+xml"/>
  <Override PartName="/ppt/slideLayouts/slideLayout292.xml" ContentType="application/vnd.openxmlformats-officedocument.presentationml.slideLayout+xml"/>
  <Override PartName="/ppt/slideLayouts/slideLayout2920.xml" ContentType="application/vnd.openxmlformats-officedocument.presentationml.slideLayout+xml"/>
  <Override PartName="/ppt/slideLayouts/slideLayout2921.xml" ContentType="application/vnd.openxmlformats-officedocument.presentationml.slideLayout+xml"/>
  <Override PartName="/ppt/slideLayouts/slideLayout2922.xml" ContentType="application/vnd.openxmlformats-officedocument.presentationml.slideLayout+xml"/>
  <Override PartName="/ppt/slideLayouts/slideLayout2923.xml" ContentType="application/vnd.openxmlformats-officedocument.presentationml.slideLayout+xml"/>
  <Override PartName="/ppt/slideLayouts/slideLayout2924.xml" ContentType="application/vnd.openxmlformats-officedocument.presentationml.slideLayout+xml"/>
  <Override PartName="/ppt/slideLayouts/slideLayout2925.xml" ContentType="application/vnd.openxmlformats-officedocument.presentationml.slideLayout+xml"/>
  <Override PartName="/ppt/slideLayouts/slideLayout2926.xml" ContentType="application/vnd.openxmlformats-officedocument.presentationml.slideLayout+xml"/>
  <Override PartName="/ppt/slideLayouts/slideLayout2927.xml" ContentType="application/vnd.openxmlformats-officedocument.presentationml.slideLayout+xml"/>
  <Override PartName="/ppt/slideLayouts/slideLayout2928.xml" ContentType="application/vnd.openxmlformats-officedocument.presentationml.slideLayout+xml"/>
  <Override PartName="/ppt/slideLayouts/slideLayout2929.xml" ContentType="application/vnd.openxmlformats-officedocument.presentationml.slideLayout+xml"/>
  <Override PartName="/ppt/slideLayouts/slideLayout293.xml" ContentType="application/vnd.openxmlformats-officedocument.presentationml.slideLayout+xml"/>
  <Override PartName="/ppt/slideLayouts/slideLayout2930.xml" ContentType="application/vnd.openxmlformats-officedocument.presentationml.slideLayout+xml"/>
  <Override PartName="/ppt/slideLayouts/slideLayout2931.xml" ContentType="application/vnd.openxmlformats-officedocument.presentationml.slideLayout+xml"/>
  <Override PartName="/ppt/slideLayouts/slideLayout2932.xml" ContentType="application/vnd.openxmlformats-officedocument.presentationml.slideLayout+xml"/>
  <Override PartName="/ppt/slideLayouts/slideLayout2933.xml" ContentType="application/vnd.openxmlformats-officedocument.presentationml.slideLayout+xml"/>
  <Override PartName="/ppt/slideLayouts/slideLayout2934.xml" ContentType="application/vnd.openxmlformats-officedocument.presentationml.slideLayout+xml"/>
  <Override PartName="/ppt/slideLayouts/slideLayout2935.xml" ContentType="application/vnd.openxmlformats-officedocument.presentationml.slideLayout+xml"/>
  <Override PartName="/ppt/slideLayouts/slideLayout2936.xml" ContentType="application/vnd.openxmlformats-officedocument.presentationml.slideLayout+xml"/>
  <Override PartName="/ppt/slideLayouts/slideLayout2937.xml" ContentType="application/vnd.openxmlformats-officedocument.presentationml.slideLayout+xml"/>
  <Override PartName="/ppt/slideLayouts/slideLayout2938.xml" ContentType="application/vnd.openxmlformats-officedocument.presentationml.slideLayout+xml"/>
  <Override PartName="/ppt/slideLayouts/slideLayout2939.xml" ContentType="application/vnd.openxmlformats-officedocument.presentationml.slideLayout+xml"/>
  <Override PartName="/ppt/slideLayouts/slideLayout294.xml" ContentType="application/vnd.openxmlformats-officedocument.presentationml.slideLayout+xml"/>
  <Override PartName="/ppt/slideLayouts/slideLayout2940.xml" ContentType="application/vnd.openxmlformats-officedocument.presentationml.slideLayout+xml"/>
  <Override PartName="/ppt/slideLayouts/slideLayout2941.xml" ContentType="application/vnd.openxmlformats-officedocument.presentationml.slideLayout+xml"/>
  <Override PartName="/ppt/slideLayouts/slideLayout2942.xml" ContentType="application/vnd.openxmlformats-officedocument.presentationml.slideLayout+xml"/>
  <Override PartName="/ppt/slideLayouts/slideLayout2943.xml" ContentType="application/vnd.openxmlformats-officedocument.presentationml.slideLayout+xml"/>
  <Override PartName="/ppt/slideLayouts/slideLayout2944.xml" ContentType="application/vnd.openxmlformats-officedocument.presentationml.slideLayout+xml"/>
  <Override PartName="/ppt/slideLayouts/slideLayout2945.xml" ContentType="application/vnd.openxmlformats-officedocument.presentationml.slideLayout+xml"/>
  <Override PartName="/ppt/slideLayouts/slideLayout2946.xml" ContentType="application/vnd.openxmlformats-officedocument.presentationml.slideLayout+xml"/>
  <Override PartName="/ppt/slideLayouts/slideLayout2947.xml" ContentType="application/vnd.openxmlformats-officedocument.presentationml.slideLayout+xml"/>
  <Override PartName="/ppt/slideLayouts/slideLayout2948.xml" ContentType="application/vnd.openxmlformats-officedocument.presentationml.slideLayout+xml"/>
  <Override PartName="/ppt/slideLayouts/slideLayout2949.xml" ContentType="application/vnd.openxmlformats-officedocument.presentationml.slideLayout+xml"/>
  <Override PartName="/ppt/slideLayouts/slideLayout295.xml" ContentType="application/vnd.openxmlformats-officedocument.presentationml.slideLayout+xml"/>
  <Override PartName="/ppt/slideLayouts/slideLayout2950.xml" ContentType="application/vnd.openxmlformats-officedocument.presentationml.slideLayout+xml"/>
  <Override PartName="/ppt/slideLayouts/slideLayout2951.xml" ContentType="application/vnd.openxmlformats-officedocument.presentationml.slideLayout+xml"/>
  <Override PartName="/ppt/slideLayouts/slideLayout2952.xml" ContentType="application/vnd.openxmlformats-officedocument.presentationml.slideLayout+xml"/>
  <Override PartName="/ppt/slideLayouts/slideLayout2953.xml" ContentType="application/vnd.openxmlformats-officedocument.presentationml.slideLayout+xml"/>
  <Override PartName="/ppt/slideLayouts/slideLayout2954.xml" ContentType="application/vnd.openxmlformats-officedocument.presentationml.slideLayout+xml"/>
  <Override PartName="/ppt/slideLayouts/slideLayout2955.xml" ContentType="application/vnd.openxmlformats-officedocument.presentationml.slideLayout+xml"/>
  <Override PartName="/ppt/slideLayouts/slideLayout2956.xml" ContentType="application/vnd.openxmlformats-officedocument.presentationml.slideLayout+xml"/>
  <Override PartName="/ppt/slideLayouts/slideLayout2957.xml" ContentType="application/vnd.openxmlformats-officedocument.presentationml.slideLayout+xml"/>
  <Override PartName="/ppt/slideLayouts/slideLayout2958.xml" ContentType="application/vnd.openxmlformats-officedocument.presentationml.slideLayout+xml"/>
  <Override PartName="/ppt/slideLayouts/slideLayout2959.xml" ContentType="application/vnd.openxmlformats-officedocument.presentationml.slideLayout+xml"/>
  <Override PartName="/ppt/slideLayouts/slideLayout296.xml" ContentType="application/vnd.openxmlformats-officedocument.presentationml.slideLayout+xml"/>
  <Override PartName="/ppt/slideLayouts/slideLayout2960.xml" ContentType="application/vnd.openxmlformats-officedocument.presentationml.slideLayout+xml"/>
  <Override PartName="/ppt/slideLayouts/slideLayout2961.xml" ContentType="application/vnd.openxmlformats-officedocument.presentationml.slideLayout+xml"/>
  <Override PartName="/ppt/slideLayouts/slideLayout2962.xml" ContentType="application/vnd.openxmlformats-officedocument.presentationml.slideLayout+xml"/>
  <Override PartName="/ppt/slideLayouts/slideLayout2963.xml" ContentType="application/vnd.openxmlformats-officedocument.presentationml.slideLayout+xml"/>
  <Override PartName="/ppt/slideLayouts/slideLayout2964.xml" ContentType="application/vnd.openxmlformats-officedocument.presentationml.slideLayout+xml"/>
  <Override PartName="/ppt/slideLayouts/slideLayout2965.xml" ContentType="application/vnd.openxmlformats-officedocument.presentationml.slideLayout+xml"/>
  <Override PartName="/ppt/slideLayouts/slideLayout2966.xml" ContentType="application/vnd.openxmlformats-officedocument.presentationml.slideLayout+xml"/>
  <Override PartName="/ppt/slideLayouts/slideLayout2967.xml" ContentType="application/vnd.openxmlformats-officedocument.presentationml.slideLayout+xml"/>
  <Override PartName="/ppt/slideLayouts/slideLayout2968.xml" ContentType="application/vnd.openxmlformats-officedocument.presentationml.slideLayout+xml"/>
  <Override PartName="/ppt/slideLayouts/slideLayout2969.xml" ContentType="application/vnd.openxmlformats-officedocument.presentationml.slideLayout+xml"/>
  <Override PartName="/ppt/slideLayouts/slideLayout297.xml" ContentType="application/vnd.openxmlformats-officedocument.presentationml.slideLayout+xml"/>
  <Override PartName="/ppt/slideLayouts/slideLayout2970.xml" ContentType="application/vnd.openxmlformats-officedocument.presentationml.slideLayout+xml"/>
  <Override PartName="/ppt/slideLayouts/slideLayout2971.xml" ContentType="application/vnd.openxmlformats-officedocument.presentationml.slideLayout+xml"/>
  <Override PartName="/ppt/slideLayouts/slideLayout2972.xml" ContentType="application/vnd.openxmlformats-officedocument.presentationml.slideLayout+xml"/>
  <Override PartName="/ppt/slideLayouts/slideLayout2973.xml" ContentType="application/vnd.openxmlformats-officedocument.presentationml.slideLayout+xml"/>
  <Override PartName="/ppt/slideLayouts/slideLayout2974.xml" ContentType="application/vnd.openxmlformats-officedocument.presentationml.slideLayout+xml"/>
  <Override PartName="/ppt/slideLayouts/slideLayout2975.xml" ContentType="application/vnd.openxmlformats-officedocument.presentationml.slideLayout+xml"/>
  <Override PartName="/ppt/slideLayouts/slideLayout2976.xml" ContentType="application/vnd.openxmlformats-officedocument.presentationml.slideLayout+xml"/>
  <Override PartName="/ppt/slideLayouts/slideLayout2977.xml" ContentType="application/vnd.openxmlformats-officedocument.presentationml.slideLayout+xml"/>
  <Override PartName="/ppt/slideLayouts/slideLayout2978.xml" ContentType="application/vnd.openxmlformats-officedocument.presentationml.slideLayout+xml"/>
  <Override PartName="/ppt/slideLayouts/slideLayout2979.xml" ContentType="application/vnd.openxmlformats-officedocument.presentationml.slideLayout+xml"/>
  <Override PartName="/ppt/slideLayouts/slideLayout298.xml" ContentType="application/vnd.openxmlformats-officedocument.presentationml.slideLayout+xml"/>
  <Override PartName="/ppt/slideLayouts/slideLayout2980.xml" ContentType="application/vnd.openxmlformats-officedocument.presentationml.slideLayout+xml"/>
  <Override PartName="/ppt/slideLayouts/slideLayout2981.xml" ContentType="application/vnd.openxmlformats-officedocument.presentationml.slideLayout+xml"/>
  <Override PartName="/ppt/slideLayouts/slideLayout2982.xml" ContentType="application/vnd.openxmlformats-officedocument.presentationml.slideLayout+xml"/>
  <Override PartName="/ppt/slideLayouts/slideLayout2983.xml" ContentType="application/vnd.openxmlformats-officedocument.presentationml.slideLayout+xml"/>
  <Override PartName="/ppt/slideLayouts/slideLayout2984.xml" ContentType="application/vnd.openxmlformats-officedocument.presentationml.slideLayout+xml"/>
  <Override PartName="/ppt/slideLayouts/slideLayout2985.xml" ContentType="application/vnd.openxmlformats-officedocument.presentationml.slideLayout+xml"/>
  <Override PartName="/ppt/slideLayouts/slideLayout2986.xml" ContentType="application/vnd.openxmlformats-officedocument.presentationml.slideLayout+xml"/>
  <Override PartName="/ppt/slideLayouts/slideLayout2987.xml" ContentType="application/vnd.openxmlformats-officedocument.presentationml.slideLayout+xml"/>
  <Override PartName="/ppt/slideLayouts/slideLayout2988.xml" ContentType="application/vnd.openxmlformats-officedocument.presentationml.slideLayout+xml"/>
  <Override PartName="/ppt/slideLayouts/slideLayout2989.xml" ContentType="application/vnd.openxmlformats-officedocument.presentationml.slideLayout+xml"/>
  <Override PartName="/ppt/slideLayouts/slideLayout299.xml" ContentType="application/vnd.openxmlformats-officedocument.presentationml.slideLayout+xml"/>
  <Override PartName="/ppt/slideLayouts/slideLayout2990.xml" ContentType="application/vnd.openxmlformats-officedocument.presentationml.slideLayout+xml"/>
  <Override PartName="/ppt/slideLayouts/slideLayout2991.xml" ContentType="application/vnd.openxmlformats-officedocument.presentationml.slideLayout+xml"/>
  <Override PartName="/ppt/slideLayouts/slideLayout2992.xml" ContentType="application/vnd.openxmlformats-officedocument.presentationml.slideLayout+xml"/>
  <Override PartName="/ppt/slideLayouts/slideLayout2993.xml" ContentType="application/vnd.openxmlformats-officedocument.presentationml.slideLayout+xml"/>
  <Override PartName="/ppt/slideLayouts/slideLayout2994.xml" ContentType="application/vnd.openxmlformats-officedocument.presentationml.slideLayout+xml"/>
  <Override PartName="/ppt/slideLayouts/slideLayout2995.xml" ContentType="application/vnd.openxmlformats-officedocument.presentationml.slideLayout+xml"/>
  <Override PartName="/ppt/slideLayouts/slideLayout2996.xml" ContentType="application/vnd.openxmlformats-officedocument.presentationml.slideLayout+xml"/>
  <Override PartName="/ppt/slideLayouts/slideLayout2997.xml" ContentType="application/vnd.openxmlformats-officedocument.presentationml.slideLayout+xml"/>
  <Override PartName="/ppt/slideLayouts/slideLayout2998.xml" ContentType="application/vnd.openxmlformats-officedocument.presentationml.slideLayout+xml"/>
  <Override PartName="/ppt/slideLayouts/slideLayout29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00.xml" ContentType="application/vnd.openxmlformats-officedocument.presentationml.slideLayout+xml"/>
  <Override PartName="/ppt/slideLayouts/slideLayout3001.xml" ContentType="application/vnd.openxmlformats-officedocument.presentationml.slideLayout+xml"/>
  <Override PartName="/ppt/slideLayouts/slideLayout3002.xml" ContentType="application/vnd.openxmlformats-officedocument.presentationml.slideLayout+xml"/>
  <Override PartName="/ppt/slideLayouts/slideLayout3003.xml" ContentType="application/vnd.openxmlformats-officedocument.presentationml.slideLayout+xml"/>
  <Override PartName="/ppt/slideLayouts/slideLayout3004.xml" ContentType="application/vnd.openxmlformats-officedocument.presentationml.slideLayout+xml"/>
  <Override PartName="/ppt/slideLayouts/slideLayout3005.xml" ContentType="application/vnd.openxmlformats-officedocument.presentationml.slideLayout+xml"/>
  <Override PartName="/ppt/slideLayouts/slideLayout3006.xml" ContentType="application/vnd.openxmlformats-officedocument.presentationml.slideLayout+xml"/>
  <Override PartName="/ppt/slideLayouts/slideLayout3007.xml" ContentType="application/vnd.openxmlformats-officedocument.presentationml.slideLayout+xml"/>
  <Override PartName="/ppt/slideLayouts/slideLayout3008.xml" ContentType="application/vnd.openxmlformats-officedocument.presentationml.slideLayout+xml"/>
  <Override PartName="/ppt/slideLayouts/slideLayout3009.xml" ContentType="application/vnd.openxmlformats-officedocument.presentationml.slideLayout+xml"/>
  <Override PartName="/ppt/slideLayouts/slideLayout301.xml" ContentType="application/vnd.openxmlformats-officedocument.presentationml.slideLayout+xml"/>
  <Override PartName="/ppt/slideLayouts/slideLayout3010.xml" ContentType="application/vnd.openxmlformats-officedocument.presentationml.slideLayout+xml"/>
  <Override PartName="/ppt/slideLayouts/slideLayout3011.xml" ContentType="application/vnd.openxmlformats-officedocument.presentationml.slideLayout+xml"/>
  <Override PartName="/ppt/slideLayouts/slideLayout3012.xml" ContentType="application/vnd.openxmlformats-officedocument.presentationml.slideLayout+xml"/>
  <Override PartName="/ppt/slideLayouts/slideLayout3013.xml" ContentType="application/vnd.openxmlformats-officedocument.presentationml.slideLayout+xml"/>
  <Override PartName="/ppt/slideLayouts/slideLayout3014.xml" ContentType="application/vnd.openxmlformats-officedocument.presentationml.slideLayout+xml"/>
  <Override PartName="/ppt/slideLayouts/slideLayout3015.xml" ContentType="application/vnd.openxmlformats-officedocument.presentationml.slideLayout+xml"/>
  <Override PartName="/ppt/slideLayouts/slideLayout3016.xml" ContentType="application/vnd.openxmlformats-officedocument.presentationml.slideLayout+xml"/>
  <Override PartName="/ppt/slideLayouts/slideLayout3017.xml" ContentType="application/vnd.openxmlformats-officedocument.presentationml.slideLayout+xml"/>
  <Override PartName="/ppt/slideLayouts/slideLayout3018.xml" ContentType="application/vnd.openxmlformats-officedocument.presentationml.slideLayout+xml"/>
  <Override PartName="/ppt/slideLayouts/slideLayout3019.xml" ContentType="application/vnd.openxmlformats-officedocument.presentationml.slideLayout+xml"/>
  <Override PartName="/ppt/slideLayouts/slideLayout302.xml" ContentType="application/vnd.openxmlformats-officedocument.presentationml.slideLayout+xml"/>
  <Override PartName="/ppt/slideLayouts/slideLayout3020.xml" ContentType="application/vnd.openxmlformats-officedocument.presentationml.slideLayout+xml"/>
  <Override PartName="/ppt/slideLayouts/slideLayout3021.xml" ContentType="application/vnd.openxmlformats-officedocument.presentationml.slideLayout+xml"/>
  <Override PartName="/ppt/slideLayouts/slideLayout3022.xml" ContentType="application/vnd.openxmlformats-officedocument.presentationml.slideLayout+xml"/>
  <Override PartName="/ppt/slideLayouts/slideLayout3023.xml" ContentType="application/vnd.openxmlformats-officedocument.presentationml.slideLayout+xml"/>
  <Override PartName="/ppt/slideLayouts/slideLayout3024.xml" ContentType="application/vnd.openxmlformats-officedocument.presentationml.slideLayout+xml"/>
  <Override PartName="/ppt/slideLayouts/slideLayout3025.xml" ContentType="application/vnd.openxmlformats-officedocument.presentationml.slideLayout+xml"/>
  <Override PartName="/ppt/slideLayouts/slideLayout3026.xml" ContentType="application/vnd.openxmlformats-officedocument.presentationml.slideLayout+xml"/>
  <Override PartName="/ppt/slideLayouts/slideLayout3027.xml" ContentType="application/vnd.openxmlformats-officedocument.presentationml.slideLayout+xml"/>
  <Override PartName="/ppt/slideLayouts/slideLayout3028.xml" ContentType="application/vnd.openxmlformats-officedocument.presentationml.slideLayout+xml"/>
  <Override PartName="/ppt/slideLayouts/slideLayout3029.xml" ContentType="application/vnd.openxmlformats-officedocument.presentationml.slideLayout+xml"/>
  <Override PartName="/ppt/slideLayouts/slideLayout303.xml" ContentType="application/vnd.openxmlformats-officedocument.presentationml.slideLayout+xml"/>
  <Override PartName="/ppt/slideLayouts/slideLayout3030.xml" ContentType="application/vnd.openxmlformats-officedocument.presentationml.slideLayout+xml"/>
  <Override PartName="/ppt/slideLayouts/slideLayout3031.xml" ContentType="application/vnd.openxmlformats-officedocument.presentationml.slideLayout+xml"/>
  <Override PartName="/ppt/slideLayouts/slideLayout3032.xml" ContentType="application/vnd.openxmlformats-officedocument.presentationml.slideLayout+xml"/>
  <Override PartName="/ppt/slideLayouts/slideLayout3033.xml" ContentType="application/vnd.openxmlformats-officedocument.presentationml.slideLayout+xml"/>
  <Override PartName="/ppt/slideLayouts/slideLayout3034.xml" ContentType="application/vnd.openxmlformats-officedocument.presentationml.slideLayout+xml"/>
  <Override PartName="/ppt/slideLayouts/slideLayout3035.xml" ContentType="application/vnd.openxmlformats-officedocument.presentationml.slideLayout+xml"/>
  <Override PartName="/ppt/slideLayouts/slideLayout3036.xml" ContentType="application/vnd.openxmlformats-officedocument.presentationml.slideLayout+xml"/>
  <Override PartName="/ppt/slideLayouts/slideLayout3037.xml" ContentType="application/vnd.openxmlformats-officedocument.presentationml.slideLayout+xml"/>
  <Override PartName="/ppt/slideLayouts/slideLayout3038.xml" ContentType="application/vnd.openxmlformats-officedocument.presentationml.slideLayout+xml"/>
  <Override PartName="/ppt/slideLayouts/slideLayout3039.xml" ContentType="application/vnd.openxmlformats-officedocument.presentationml.slideLayout+xml"/>
  <Override PartName="/ppt/slideLayouts/slideLayout304.xml" ContentType="application/vnd.openxmlformats-officedocument.presentationml.slideLayout+xml"/>
  <Override PartName="/ppt/slideLayouts/slideLayout3040.xml" ContentType="application/vnd.openxmlformats-officedocument.presentationml.slideLayout+xml"/>
  <Override PartName="/ppt/slideLayouts/slideLayout3041.xml" ContentType="application/vnd.openxmlformats-officedocument.presentationml.slideLayout+xml"/>
  <Override PartName="/ppt/slideLayouts/slideLayout3042.xml" ContentType="application/vnd.openxmlformats-officedocument.presentationml.slideLayout+xml"/>
  <Override PartName="/ppt/slideLayouts/slideLayout3043.xml" ContentType="application/vnd.openxmlformats-officedocument.presentationml.slideLayout+xml"/>
  <Override PartName="/ppt/slideLayouts/slideLayout3044.xml" ContentType="application/vnd.openxmlformats-officedocument.presentationml.slideLayout+xml"/>
  <Override PartName="/ppt/slideLayouts/slideLayout3045.xml" ContentType="application/vnd.openxmlformats-officedocument.presentationml.slideLayout+xml"/>
  <Override PartName="/ppt/slideLayouts/slideLayout3046.xml" ContentType="application/vnd.openxmlformats-officedocument.presentationml.slideLayout+xml"/>
  <Override PartName="/ppt/slideLayouts/slideLayout3047.xml" ContentType="application/vnd.openxmlformats-officedocument.presentationml.slideLayout+xml"/>
  <Override PartName="/ppt/slideLayouts/slideLayout3048.xml" ContentType="application/vnd.openxmlformats-officedocument.presentationml.slideLayout+xml"/>
  <Override PartName="/ppt/slideLayouts/slideLayout3049.xml" ContentType="application/vnd.openxmlformats-officedocument.presentationml.slideLayout+xml"/>
  <Override PartName="/ppt/slideLayouts/slideLayout305.xml" ContentType="application/vnd.openxmlformats-officedocument.presentationml.slideLayout+xml"/>
  <Override PartName="/ppt/slideLayouts/slideLayout3050.xml" ContentType="application/vnd.openxmlformats-officedocument.presentationml.slideLayout+xml"/>
  <Override PartName="/ppt/slideLayouts/slideLayout3051.xml" ContentType="application/vnd.openxmlformats-officedocument.presentationml.slideLayout+xml"/>
  <Override PartName="/ppt/slideLayouts/slideLayout3052.xml" ContentType="application/vnd.openxmlformats-officedocument.presentationml.slideLayout+xml"/>
  <Override PartName="/ppt/slideLayouts/slideLayout3053.xml" ContentType="application/vnd.openxmlformats-officedocument.presentationml.slideLayout+xml"/>
  <Override PartName="/ppt/slideLayouts/slideLayout3054.xml" ContentType="application/vnd.openxmlformats-officedocument.presentationml.slideLayout+xml"/>
  <Override PartName="/ppt/slideLayouts/slideLayout3055.xml" ContentType="application/vnd.openxmlformats-officedocument.presentationml.slideLayout+xml"/>
  <Override PartName="/ppt/slideLayouts/slideLayout3056.xml" ContentType="application/vnd.openxmlformats-officedocument.presentationml.slideLayout+xml"/>
  <Override PartName="/ppt/slideLayouts/slideLayout3057.xml" ContentType="application/vnd.openxmlformats-officedocument.presentationml.slideLayout+xml"/>
  <Override PartName="/ppt/slideLayouts/slideLayout3058.xml" ContentType="application/vnd.openxmlformats-officedocument.presentationml.slideLayout+xml"/>
  <Override PartName="/ppt/slideLayouts/slideLayout3059.xml" ContentType="application/vnd.openxmlformats-officedocument.presentationml.slideLayout+xml"/>
  <Override PartName="/ppt/slideLayouts/slideLayout306.xml" ContentType="application/vnd.openxmlformats-officedocument.presentationml.slideLayout+xml"/>
  <Override PartName="/ppt/slideLayouts/slideLayout3060.xml" ContentType="application/vnd.openxmlformats-officedocument.presentationml.slideLayout+xml"/>
  <Override PartName="/ppt/slideLayouts/slideLayout3061.xml" ContentType="application/vnd.openxmlformats-officedocument.presentationml.slideLayout+xml"/>
  <Override PartName="/ppt/slideLayouts/slideLayout3062.xml" ContentType="application/vnd.openxmlformats-officedocument.presentationml.slideLayout+xml"/>
  <Override PartName="/ppt/slideLayouts/slideLayout3063.xml" ContentType="application/vnd.openxmlformats-officedocument.presentationml.slideLayout+xml"/>
  <Override PartName="/ppt/slideLayouts/slideLayout3064.xml" ContentType="application/vnd.openxmlformats-officedocument.presentationml.slideLayout+xml"/>
  <Override PartName="/ppt/slideLayouts/slideLayout3065.xml" ContentType="application/vnd.openxmlformats-officedocument.presentationml.slideLayout+xml"/>
  <Override PartName="/ppt/slideLayouts/slideLayout3066.xml" ContentType="application/vnd.openxmlformats-officedocument.presentationml.slideLayout+xml"/>
  <Override PartName="/ppt/slideLayouts/slideLayout3067.xml" ContentType="application/vnd.openxmlformats-officedocument.presentationml.slideLayout+xml"/>
  <Override PartName="/ppt/slideLayouts/slideLayout3068.xml" ContentType="application/vnd.openxmlformats-officedocument.presentationml.slideLayout+xml"/>
  <Override PartName="/ppt/slideLayouts/slideLayout3069.xml" ContentType="application/vnd.openxmlformats-officedocument.presentationml.slideLayout+xml"/>
  <Override PartName="/ppt/slideLayouts/slideLayout307.xml" ContentType="application/vnd.openxmlformats-officedocument.presentationml.slideLayout+xml"/>
  <Override PartName="/ppt/slideLayouts/slideLayout3070.xml" ContentType="application/vnd.openxmlformats-officedocument.presentationml.slideLayout+xml"/>
  <Override PartName="/ppt/slideLayouts/slideLayout3071.xml" ContentType="application/vnd.openxmlformats-officedocument.presentationml.slideLayout+xml"/>
  <Override PartName="/ppt/slideLayouts/slideLayout3072.xml" ContentType="application/vnd.openxmlformats-officedocument.presentationml.slideLayout+xml"/>
  <Override PartName="/ppt/slideLayouts/slideLayout3073.xml" ContentType="application/vnd.openxmlformats-officedocument.presentationml.slideLayout+xml"/>
  <Override PartName="/ppt/slideLayouts/slideLayout3074.xml" ContentType="application/vnd.openxmlformats-officedocument.presentationml.slideLayout+xml"/>
  <Override PartName="/ppt/slideLayouts/slideLayout3075.xml" ContentType="application/vnd.openxmlformats-officedocument.presentationml.slideLayout+xml"/>
  <Override PartName="/ppt/slideLayouts/slideLayout3076.xml" ContentType="application/vnd.openxmlformats-officedocument.presentationml.slideLayout+xml"/>
  <Override PartName="/ppt/slideLayouts/slideLayout3077.xml" ContentType="application/vnd.openxmlformats-officedocument.presentationml.slideLayout+xml"/>
  <Override PartName="/ppt/slideLayouts/slideLayout3078.xml" ContentType="application/vnd.openxmlformats-officedocument.presentationml.slideLayout+xml"/>
  <Override PartName="/ppt/slideLayouts/slideLayout3079.xml" ContentType="application/vnd.openxmlformats-officedocument.presentationml.slideLayout+xml"/>
  <Override PartName="/ppt/slideLayouts/slideLayout308.xml" ContentType="application/vnd.openxmlformats-officedocument.presentationml.slideLayout+xml"/>
  <Override PartName="/ppt/slideLayouts/slideLayout3080.xml" ContentType="application/vnd.openxmlformats-officedocument.presentationml.slideLayout+xml"/>
  <Override PartName="/ppt/slideLayouts/slideLayout3081.xml" ContentType="application/vnd.openxmlformats-officedocument.presentationml.slideLayout+xml"/>
  <Override PartName="/ppt/slideLayouts/slideLayout3082.xml" ContentType="application/vnd.openxmlformats-officedocument.presentationml.slideLayout+xml"/>
  <Override PartName="/ppt/slideLayouts/slideLayout3083.xml" ContentType="application/vnd.openxmlformats-officedocument.presentationml.slideLayout+xml"/>
  <Override PartName="/ppt/slideLayouts/slideLayout3084.xml" ContentType="application/vnd.openxmlformats-officedocument.presentationml.slideLayout+xml"/>
  <Override PartName="/ppt/slideLayouts/slideLayout3085.xml" ContentType="application/vnd.openxmlformats-officedocument.presentationml.slideLayout+xml"/>
  <Override PartName="/ppt/slideLayouts/slideLayout3086.xml" ContentType="application/vnd.openxmlformats-officedocument.presentationml.slideLayout+xml"/>
  <Override PartName="/ppt/slideLayouts/slideLayout3087.xml" ContentType="application/vnd.openxmlformats-officedocument.presentationml.slideLayout+xml"/>
  <Override PartName="/ppt/slideLayouts/slideLayout3088.xml" ContentType="application/vnd.openxmlformats-officedocument.presentationml.slideLayout+xml"/>
  <Override PartName="/ppt/slideLayouts/slideLayout3089.xml" ContentType="application/vnd.openxmlformats-officedocument.presentationml.slideLayout+xml"/>
  <Override PartName="/ppt/slideLayouts/slideLayout309.xml" ContentType="application/vnd.openxmlformats-officedocument.presentationml.slideLayout+xml"/>
  <Override PartName="/ppt/slideLayouts/slideLayout3090.xml" ContentType="application/vnd.openxmlformats-officedocument.presentationml.slideLayout+xml"/>
  <Override PartName="/ppt/slideLayouts/slideLayout3091.xml" ContentType="application/vnd.openxmlformats-officedocument.presentationml.slideLayout+xml"/>
  <Override PartName="/ppt/slideLayouts/slideLayout3092.xml" ContentType="application/vnd.openxmlformats-officedocument.presentationml.slideLayout+xml"/>
  <Override PartName="/ppt/slideLayouts/slideLayout3093.xml" ContentType="application/vnd.openxmlformats-officedocument.presentationml.slideLayout+xml"/>
  <Override PartName="/ppt/slideLayouts/slideLayout3094.xml" ContentType="application/vnd.openxmlformats-officedocument.presentationml.slideLayout+xml"/>
  <Override PartName="/ppt/slideLayouts/slideLayout3095.xml" ContentType="application/vnd.openxmlformats-officedocument.presentationml.slideLayout+xml"/>
  <Override PartName="/ppt/slideLayouts/slideLayout3096.xml" ContentType="application/vnd.openxmlformats-officedocument.presentationml.slideLayout+xml"/>
  <Override PartName="/ppt/slideLayouts/slideLayout3097.xml" ContentType="application/vnd.openxmlformats-officedocument.presentationml.slideLayout+xml"/>
  <Override PartName="/ppt/slideLayouts/slideLayout3098.xml" ContentType="application/vnd.openxmlformats-officedocument.presentationml.slideLayout+xml"/>
  <Override PartName="/ppt/slideLayouts/slideLayout309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00.xml" ContentType="application/vnd.openxmlformats-officedocument.presentationml.slideLayout+xml"/>
  <Override PartName="/ppt/slideLayouts/slideLayout3101.xml" ContentType="application/vnd.openxmlformats-officedocument.presentationml.slideLayout+xml"/>
  <Override PartName="/ppt/slideLayouts/slideLayout3102.xml" ContentType="application/vnd.openxmlformats-officedocument.presentationml.slideLayout+xml"/>
  <Override PartName="/ppt/slideLayouts/slideLayout3103.xml" ContentType="application/vnd.openxmlformats-officedocument.presentationml.slideLayout+xml"/>
  <Override PartName="/ppt/slideLayouts/slideLayout3104.xml" ContentType="application/vnd.openxmlformats-officedocument.presentationml.slideLayout+xml"/>
  <Override PartName="/ppt/slideLayouts/slideLayout3105.xml" ContentType="application/vnd.openxmlformats-officedocument.presentationml.slideLayout+xml"/>
  <Override PartName="/ppt/slideLayouts/slideLayout3106.xml" ContentType="application/vnd.openxmlformats-officedocument.presentationml.slideLayout+xml"/>
  <Override PartName="/ppt/slideLayouts/slideLayout3107.xml" ContentType="application/vnd.openxmlformats-officedocument.presentationml.slideLayout+xml"/>
  <Override PartName="/ppt/slideLayouts/slideLayout3108.xml" ContentType="application/vnd.openxmlformats-officedocument.presentationml.slideLayout+xml"/>
  <Override PartName="/ppt/slideLayouts/slideLayout3109.xml" ContentType="application/vnd.openxmlformats-officedocument.presentationml.slideLayout+xml"/>
  <Override PartName="/ppt/slideLayouts/slideLayout311.xml" ContentType="application/vnd.openxmlformats-officedocument.presentationml.slideLayout+xml"/>
  <Override PartName="/ppt/slideLayouts/slideLayout3110.xml" ContentType="application/vnd.openxmlformats-officedocument.presentationml.slideLayout+xml"/>
  <Override PartName="/ppt/slideLayouts/slideLayout3111.xml" ContentType="application/vnd.openxmlformats-officedocument.presentationml.slideLayout+xml"/>
  <Override PartName="/ppt/slideLayouts/slideLayout3112.xml" ContentType="application/vnd.openxmlformats-officedocument.presentationml.slideLayout+xml"/>
  <Override PartName="/ppt/slideLayouts/slideLayout3113.xml" ContentType="application/vnd.openxmlformats-officedocument.presentationml.slideLayout+xml"/>
  <Override PartName="/ppt/slideLayouts/slideLayout3114.xml" ContentType="application/vnd.openxmlformats-officedocument.presentationml.slideLayout+xml"/>
  <Override PartName="/ppt/slideLayouts/slideLayout3115.xml" ContentType="application/vnd.openxmlformats-officedocument.presentationml.slideLayout+xml"/>
  <Override PartName="/ppt/slideLayouts/slideLayout3116.xml" ContentType="application/vnd.openxmlformats-officedocument.presentationml.slideLayout+xml"/>
  <Override PartName="/ppt/slideLayouts/slideLayout3117.xml" ContentType="application/vnd.openxmlformats-officedocument.presentationml.slideLayout+xml"/>
  <Override PartName="/ppt/slideLayouts/slideLayout3118.xml" ContentType="application/vnd.openxmlformats-officedocument.presentationml.slideLayout+xml"/>
  <Override PartName="/ppt/slideLayouts/slideLayout3119.xml" ContentType="application/vnd.openxmlformats-officedocument.presentationml.slideLayout+xml"/>
  <Override PartName="/ppt/slideLayouts/slideLayout312.xml" ContentType="application/vnd.openxmlformats-officedocument.presentationml.slideLayout+xml"/>
  <Override PartName="/ppt/slideLayouts/slideLayout3120.xml" ContentType="application/vnd.openxmlformats-officedocument.presentationml.slideLayout+xml"/>
  <Override PartName="/ppt/slideLayouts/slideLayout3121.xml" ContentType="application/vnd.openxmlformats-officedocument.presentationml.slideLayout+xml"/>
  <Override PartName="/ppt/slideLayouts/slideLayout3122.xml" ContentType="application/vnd.openxmlformats-officedocument.presentationml.slideLayout+xml"/>
  <Override PartName="/ppt/slideLayouts/slideLayout3123.xml" ContentType="application/vnd.openxmlformats-officedocument.presentationml.slideLayout+xml"/>
  <Override PartName="/ppt/slideLayouts/slideLayout3124.xml" ContentType="application/vnd.openxmlformats-officedocument.presentationml.slideLayout+xml"/>
  <Override PartName="/ppt/slideLayouts/slideLayout3125.xml" ContentType="application/vnd.openxmlformats-officedocument.presentationml.slideLayout+xml"/>
  <Override PartName="/ppt/slideLayouts/slideLayout3126.xml" ContentType="application/vnd.openxmlformats-officedocument.presentationml.slideLayout+xml"/>
  <Override PartName="/ppt/slideLayouts/slideLayout3127.xml" ContentType="application/vnd.openxmlformats-officedocument.presentationml.slideLayout+xml"/>
  <Override PartName="/ppt/slideLayouts/slideLayout3128.xml" ContentType="application/vnd.openxmlformats-officedocument.presentationml.slideLayout+xml"/>
  <Override PartName="/ppt/slideLayouts/slideLayout3129.xml" ContentType="application/vnd.openxmlformats-officedocument.presentationml.slideLayout+xml"/>
  <Override PartName="/ppt/slideLayouts/slideLayout313.xml" ContentType="application/vnd.openxmlformats-officedocument.presentationml.slideLayout+xml"/>
  <Override PartName="/ppt/slideLayouts/slideLayout3130.xml" ContentType="application/vnd.openxmlformats-officedocument.presentationml.slideLayout+xml"/>
  <Override PartName="/ppt/slideLayouts/slideLayout3131.xml" ContentType="application/vnd.openxmlformats-officedocument.presentationml.slideLayout+xml"/>
  <Override PartName="/ppt/slideLayouts/slideLayout3132.xml" ContentType="application/vnd.openxmlformats-officedocument.presentationml.slideLayout+xml"/>
  <Override PartName="/ppt/slideLayouts/slideLayout3133.xml" ContentType="application/vnd.openxmlformats-officedocument.presentationml.slideLayout+xml"/>
  <Override PartName="/ppt/slideLayouts/slideLayout3134.xml" ContentType="application/vnd.openxmlformats-officedocument.presentationml.slideLayout+xml"/>
  <Override PartName="/ppt/slideLayouts/slideLayout3135.xml" ContentType="application/vnd.openxmlformats-officedocument.presentationml.slideLayout+xml"/>
  <Override PartName="/ppt/slideLayouts/slideLayout3136.xml" ContentType="application/vnd.openxmlformats-officedocument.presentationml.slideLayout+xml"/>
  <Override PartName="/ppt/slideLayouts/slideLayout3137.xml" ContentType="application/vnd.openxmlformats-officedocument.presentationml.slideLayout+xml"/>
  <Override PartName="/ppt/slideLayouts/slideLayout3138.xml" ContentType="application/vnd.openxmlformats-officedocument.presentationml.slideLayout+xml"/>
  <Override PartName="/ppt/slideLayouts/slideLayout3139.xml" ContentType="application/vnd.openxmlformats-officedocument.presentationml.slideLayout+xml"/>
  <Override PartName="/ppt/slideLayouts/slideLayout314.xml" ContentType="application/vnd.openxmlformats-officedocument.presentationml.slideLayout+xml"/>
  <Override PartName="/ppt/slideLayouts/slideLayout3140.xml" ContentType="application/vnd.openxmlformats-officedocument.presentationml.slideLayout+xml"/>
  <Override PartName="/ppt/slideLayouts/slideLayout3141.xml" ContentType="application/vnd.openxmlformats-officedocument.presentationml.slideLayout+xml"/>
  <Override PartName="/ppt/slideLayouts/slideLayout3142.xml" ContentType="application/vnd.openxmlformats-officedocument.presentationml.slideLayout+xml"/>
  <Override PartName="/ppt/slideLayouts/slideLayout3143.xml" ContentType="application/vnd.openxmlformats-officedocument.presentationml.slideLayout+xml"/>
  <Override PartName="/ppt/slideLayouts/slideLayout3144.xml" ContentType="application/vnd.openxmlformats-officedocument.presentationml.slideLayout+xml"/>
  <Override PartName="/ppt/slideLayouts/slideLayout3145.xml" ContentType="application/vnd.openxmlformats-officedocument.presentationml.slideLayout+xml"/>
  <Override PartName="/ppt/slideLayouts/slideLayout3146.xml" ContentType="application/vnd.openxmlformats-officedocument.presentationml.slideLayout+xml"/>
  <Override PartName="/ppt/slideLayouts/slideLayout3147.xml" ContentType="application/vnd.openxmlformats-officedocument.presentationml.slideLayout+xml"/>
  <Override PartName="/ppt/slideLayouts/slideLayout3148.xml" ContentType="application/vnd.openxmlformats-officedocument.presentationml.slideLayout+xml"/>
  <Override PartName="/ppt/slideLayouts/slideLayout3149.xml" ContentType="application/vnd.openxmlformats-officedocument.presentationml.slideLayout+xml"/>
  <Override PartName="/ppt/slideLayouts/slideLayout315.xml" ContentType="application/vnd.openxmlformats-officedocument.presentationml.slideLayout+xml"/>
  <Override PartName="/ppt/slideLayouts/slideLayout3150.xml" ContentType="application/vnd.openxmlformats-officedocument.presentationml.slideLayout+xml"/>
  <Override PartName="/ppt/slideLayouts/slideLayout3151.xml" ContentType="application/vnd.openxmlformats-officedocument.presentationml.slideLayout+xml"/>
  <Override PartName="/ppt/slideLayouts/slideLayout3152.xml" ContentType="application/vnd.openxmlformats-officedocument.presentationml.slideLayout+xml"/>
  <Override PartName="/ppt/slideLayouts/slideLayout3153.xml" ContentType="application/vnd.openxmlformats-officedocument.presentationml.slideLayout+xml"/>
  <Override PartName="/ppt/slideLayouts/slideLayout3154.xml" ContentType="application/vnd.openxmlformats-officedocument.presentationml.slideLayout+xml"/>
  <Override PartName="/ppt/slideLayouts/slideLayout3155.xml" ContentType="application/vnd.openxmlformats-officedocument.presentationml.slideLayout+xml"/>
  <Override PartName="/ppt/slideLayouts/slideLayout3156.xml" ContentType="application/vnd.openxmlformats-officedocument.presentationml.slideLayout+xml"/>
  <Override PartName="/ppt/slideLayouts/slideLayout3157.xml" ContentType="application/vnd.openxmlformats-officedocument.presentationml.slideLayout+xml"/>
  <Override PartName="/ppt/slideLayouts/slideLayout3158.xml" ContentType="application/vnd.openxmlformats-officedocument.presentationml.slideLayout+xml"/>
  <Override PartName="/ppt/slideLayouts/slideLayout3159.xml" ContentType="application/vnd.openxmlformats-officedocument.presentationml.slideLayout+xml"/>
  <Override PartName="/ppt/slideLayouts/slideLayout316.xml" ContentType="application/vnd.openxmlformats-officedocument.presentationml.slideLayout+xml"/>
  <Override PartName="/ppt/slideLayouts/slideLayout3160.xml" ContentType="application/vnd.openxmlformats-officedocument.presentationml.slideLayout+xml"/>
  <Override PartName="/ppt/slideLayouts/slideLayout3161.xml" ContentType="application/vnd.openxmlformats-officedocument.presentationml.slideLayout+xml"/>
  <Override PartName="/ppt/slideLayouts/slideLayout3162.xml" ContentType="application/vnd.openxmlformats-officedocument.presentationml.slideLayout+xml"/>
  <Override PartName="/ppt/slideLayouts/slideLayout3163.xml" ContentType="application/vnd.openxmlformats-officedocument.presentationml.slideLayout+xml"/>
  <Override PartName="/ppt/slideLayouts/slideLayout3164.xml" ContentType="application/vnd.openxmlformats-officedocument.presentationml.slideLayout+xml"/>
  <Override PartName="/ppt/slideLayouts/slideLayout3165.xml" ContentType="application/vnd.openxmlformats-officedocument.presentationml.slideLayout+xml"/>
  <Override PartName="/ppt/slideLayouts/slideLayout3166.xml" ContentType="application/vnd.openxmlformats-officedocument.presentationml.slideLayout+xml"/>
  <Override PartName="/ppt/slideLayouts/slideLayout3167.xml" ContentType="application/vnd.openxmlformats-officedocument.presentationml.slideLayout+xml"/>
  <Override PartName="/ppt/slideLayouts/slideLayout3168.xml" ContentType="application/vnd.openxmlformats-officedocument.presentationml.slideLayout+xml"/>
  <Override PartName="/ppt/slideLayouts/slideLayout3169.xml" ContentType="application/vnd.openxmlformats-officedocument.presentationml.slideLayout+xml"/>
  <Override PartName="/ppt/slideLayouts/slideLayout317.xml" ContentType="application/vnd.openxmlformats-officedocument.presentationml.slideLayout+xml"/>
  <Override PartName="/ppt/slideLayouts/slideLayout3170.xml" ContentType="application/vnd.openxmlformats-officedocument.presentationml.slideLayout+xml"/>
  <Override PartName="/ppt/slideLayouts/slideLayout3171.xml" ContentType="application/vnd.openxmlformats-officedocument.presentationml.slideLayout+xml"/>
  <Override PartName="/ppt/slideLayouts/slideLayout3172.xml" ContentType="application/vnd.openxmlformats-officedocument.presentationml.slideLayout+xml"/>
  <Override PartName="/ppt/slideLayouts/slideLayout3173.xml" ContentType="application/vnd.openxmlformats-officedocument.presentationml.slideLayout+xml"/>
  <Override PartName="/ppt/slideLayouts/slideLayout3174.xml" ContentType="application/vnd.openxmlformats-officedocument.presentationml.slideLayout+xml"/>
  <Override PartName="/ppt/slideLayouts/slideLayout3175.xml" ContentType="application/vnd.openxmlformats-officedocument.presentationml.slideLayout+xml"/>
  <Override PartName="/ppt/slideLayouts/slideLayout3176.xml" ContentType="application/vnd.openxmlformats-officedocument.presentationml.slideLayout+xml"/>
  <Override PartName="/ppt/slideLayouts/slideLayout3177.xml" ContentType="application/vnd.openxmlformats-officedocument.presentationml.slideLayout+xml"/>
  <Override PartName="/ppt/slideLayouts/slideLayout3178.xml" ContentType="application/vnd.openxmlformats-officedocument.presentationml.slideLayout+xml"/>
  <Override PartName="/ppt/slideLayouts/slideLayout3179.xml" ContentType="application/vnd.openxmlformats-officedocument.presentationml.slideLayout+xml"/>
  <Override PartName="/ppt/slideLayouts/slideLayout318.xml" ContentType="application/vnd.openxmlformats-officedocument.presentationml.slideLayout+xml"/>
  <Override PartName="/ppt/slideLayouts/slideLayout3180.xml" ContentType="application/vnd.openxmlformats-officedocument.presentationml.slideLayout+xml"/>
  <Override PartName="/ppt/slideLayouts/slideLayout3181.xml" ContentType="application/vnd.openxmlformats-officedocument.presentationml.slideLayout+xml"/>
  <Override PartName="/ppt/slideLayouts/slideLayout3182.xml" ContentType="application/vnd.openxmlformats-officedocument.presentationml.slideLayout+xml"/>
  <Override PartName="/ppt/slideLayouts/slideLayout3183.xml" ContentType="application/vnd.openxmlformats-officedocument.presentationml.slideLayout+xml"/>
  <Override PartName="/ppt/slideLayouts/slideLayout3184.xml" ContentType="application/vnd.openxmlformats-officedocument.presentationml.slideLayout+xml"/>
  <Override PartName="/ppt/slideLayouts/slideLayout3185.xml" ContentType="application/vnd.openxmlformats-officedocument.presentationml.slideLayout+xml"/>
  <Override PartName="/ppt/slideLayouts/slideLayout3186.xml" ContentType="application/vnd.openxmlformats-officedocument.presentationml.slideLayout+xml"/>
  <Override PartName="/ppt/slideLayouts/slideLayout3187.xml" ContentType="application/vnd.openxmlformats-officedocument.presentationml.slideLayout+xml"/>
  <Override PartName="/ppt/slideLayouts/slideLayout3188.xml" ContentType="application/vnd.openxmlformats-officedocument.presentationml.slideLayout+xml"/>
  <Override PartName="/ppt/slideLayouts/slideLayout3189.xml" ContentType="application/vnd.openxmlformats-officedocument.presentationml.slideLayout+xml"/>
  <Override PartName="/ppt/slideLayouts/slideLayout319.xml" ContentType="application/vnd.openxmlformats-officedocument.presentationml.slideLayout+xml"/>
  <Override PartName="/ppt/slideLayouts/slideLayout3190.xml" ContentType="application/vnd.openxmlformats-officedocument.presentationml.slideLayout+xml"/>
  <Override PartName="/ppt/slideLayouts/slideLayout3191.xml" ContentType="application/vnd.openxmlformats-officedocument.presentationml.slideLayout+xml"/>
  <Override PartName="/ppt/slideLayouts/slideLayout3192.xml" ContentType="application/vnd.openxmlformats-officedocument.presentationml.slideLayout+xml"/>
  <Override PartName="/ppt/slideLayouts/slideLayout3193.xml" ContentType="application/vnd.openxmlformats-officedocument.presentationml.slideLayout+xml"/>
  <Override PartName="/ppt/slideLayouts/slideLayout3194.xml" ContentType="application/vnd.openxmlformats-officedocument.presentationml.slideLayout+xml"/>
  <Override PartName="/ppt/slideLayouts/slideLayout3195.xml" ContentType="application/vnd.openxmlformats-officedocument.presentationml.slideLayout+xml"/>
  <Override PartName="/ppt/slideLayouts/slideLayout3196.xml" ContentType="application/vnd.openxmlformats-officedocument.presentationml.slideLayout+xml"/>
  <Override PartName="/ppt/slideLayouts/slideLayout3197.xml" ContentType="application/vnd.openxmlformats-officedocument.presentationml.slideLayout+xml"/>
  <Override PartName="/ppt/slideLayouts/slideLayout3198.xml" ContentType="application/vnd.openxmlformats-officedocument.presentationml.slideLayout+xml"/>
  <Override PartName="/ppt/slideLayouts/slideLayout319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00.xml" ContentType="application/vnd.openxmlformats-officedocument.presentationml.slideLayout+xml"/>
  <Override PartName="/ppt/slideLayouts/slideLayout3201.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00.xml" ContentType="application/vnd.openxmlformats-officedocument.presentationml.slideMaster+xml"/>
  <Override PartName="/ppt/slideMasters/slideMaster101.xml" ContentType="application/vnd.openxmlformats-officedocument.presentationml.slideMaster+xml"/>
  <Override PartName="/ppt/slideMasters/slideMaster102.xml" ContentType="application/vnd.openxmlformats-officedocument.presentationml.slideMaster+xml"/>
  <Override PartName="/ppt/slideMasters/slideMaster103.xml" ContentType="application/vnd.openxmlformats-officedocument.presentationml.slideMaster+xml"/>
  <Override PartName="/ppt/slideMasters/slideMaster104.xml" ContentType="application/vnd.openxmlformats-officedocument.presentationml.slideMaster+xml"/>
  <Override PartName="/ppt/slideMasters/slideMaster105.xml" ContentType="application/vnd.openxmlformats-officedocument.presentationml.slideMaster+xml"/>
  <Override PartName="/ppt/slideMasters/slideMaster106.xml" ContentType="application/vnd.openxmlformats-officedocument.presentationml.slideMaster+xml"/>
  <Override PartName="/ppt/slideMasters/slideMaster107.xml" ContentType="application/vnd.openxmlformats-officedocument.presentationml.slideMaster+xml"/>
  <Override PartName="/ppt/slideMasters/slideMaster108.xml" ContentType="application/vnd.openxmlformats-officedocument.presentationml.slideMaster+xml"/>
  <Override PartName="/ppt/slideMasters/slideMaster109.xml" ContentType="application/vnd.openxmlformats-officedocument.presentationml.slideMaster+xml"/>
  <Override PartName="/ppt/slideMasters/slideMaster11.xml" ContentType="application/vnd.openxmlformats-officedocument.presentationml.slideMaster+xml"/>
  <Override PartName="/ppt/slideMasters/slideMaster110.xml" ContentType="application/vnd.openxmlformats-officedocument.presentationml.slideMaster+xml"/>
  <Override PartName="/ppt/slideMasters/slideMaster111.xml" ContentType="application/vnd.openxmlformats-officedocument.presentationml.slideMaster+xml"/>
  <Override PartName="/ppt/slideMasters/slideMaster112.xml" ContentType="application/vnd.openxmlformats-officedocument.presentationml.slideMaster+xml"/>
  <Override PartName="/ppt/slideMasters/slideMaster113.xml" ContentType="application/vnd.openxmlformats-officedocument.presentationml.slideMaster+xml"/>
  <Override PartName="/ppt/slideMasters/slideMaster114.xml" ContentType="application/vnd.openxmlformats-officedocument.presentationml.slideMaster+xml"/>
  <Override PartName="/ppt/slideMasters/slideMaster115.xml" ContentType="application/vnd.openxmlformats-officedocument.presentationml.slideMaster+xml"/>
  <Override PartName="/ppt/slideMasters/slideMaster116.xml" ContentType="application/vnd.openxmlformats-officedocument.presentationml.slideMaster+xml"/>
  <Override PartName="/ppt/slideMasters/slideMaster117.xml" ContentType="application/vnd.openxmlformats-officedocument.presentationml.slideMaster+xml"/>
  <Override PartName="/ppt/slideMasters/slideMaster118.xml" ContentType="application/vnd.openxmlformats-officedocument.presentationml.slideMaster+xml"/>
  <Override PartName="/ppt/slideMasters/slideMaster119.xml" ContentType="application/vnd.openxmlformats-officedocument.presentationml.slideMaster+xml"/>
  <Override PartName="/ppt/slideMasters/slideMaster12.xml" ContentType="application/vnd.openxmlformats-officedocument.presentationml.slideMaster+xml"/>
  <Override PartName="/ppt/slideMasters/slideMaster120.xml" ContentType="application/vnd.openxmlformats-officedocument.presentationml.slideMaster+xml"/>
  <Override PartName="/ppt/slideMasters/slideMaster121.xml" ContentType="application/vnd.openxmlformats-officedocument.presentationml.slideMaster+xml"/>
  <Override PartName="/ppt/slideMasters/slideMaster122.xml" ContentType="application/vnd.openxmlformats-officedocument.presentationml.slideMaster+xml"/>
  <Override PartName="/ppt/slideMasters/slideMaster12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126.xml" ContentType="application/vnd.openxmlformats-officedocument.presentationml.slideMaster+xml"/>
  <Override PartName="/ppt/slideMasters/slideMaster127.xml" ContentType="application/vnd.openxmlformats-officedocument.presentationml.slideMaster+xml"/>
  <Override PartName="/ppt/slideMasters/slideMaster128.xml" ContentType="application/vnd.openxmlformats-officedocument.presentationml.slideMaster+xml"/>
  <Override PartName="/ppt/slideMasters/slideMaster129.xml" ContentType="application/vnd.openxmlformats-officedocument.presentationml.slideMaster+xml"/>
  <Override PartName="/ppt/slideMasters/slideMaster13.xml" ContentType="application/vnd.openxmlformats-officedocument.presentationml.slideMaster+xml"/>
  <Override PartName="/ppt/slideMasters/slideMaster130.xml" ContentType="application/vnd.openxmlformats-officedocument.presentationml.slideMaster+xml"/>
  <Override PartName="/ppt/slideMasters/slideMaster131.xml" ContentType="application/vnd.openxmlformats-officedocument.presentationml.slideMaster+xml"/>
  <Override PartName="/ppt/slideMasters/slideMaster132.xml" ContentType="application/vnd.openxmlformats-officedocument.presentationml.slideMaster+xml"/>
  <Override PartName="/ppt/slideMasters/slideMaster133.xml" ContentType="application/vnd.openxmlformats-officedocument.presentationml.slideMaster+xml"/>
  <Override PartName="/ppt/slideMasters/slideMaster134.xml" ContentType="application/vnd.openxmlformats-officedocument.presentationml.slideMaster+xml"/>
  <Override PartName="/ppt/slideMasters/slideMaster135.xml" ContentType="application/vnd.openxmlformats-officedocument.presentationml.slideMaster+xml"/>
  <Override PartName="/ppt/slideMasters/slideMaster136.xml" ContentType="application/vnd.openxmlformats-officedocument.presentationml.slideMaster+xml"/>
  <Override PartName="/ppt/slideMasters/slideMaster137.xml" ContentType="application/vnd.openxmlformats-officedocument.presentationml.slideMaster+xml"/>
  <Override PartName="/ppt/slideMasters/slideMaster138.xml" ContentType="application/vnd.openxmlformats-officedocument.presentationml.slideMaster+xml"/>
  <Override PartName="/ppt/slideMasters/slideMaster139.xml" ContentType="application/vnd.openxmlformats-officedocument.presentationml.slideMaster+xml"/>
  <Override PartName="/ppt/slideMasters/slideMaster14.xml" ContentType="application/vnd.openxmlformats-officedocument.presentationml.slideMaster+xml"/>
  <Override PartName="/ppt/slideMasters/slideMaster140.xml" ContentType="application/vnd.openxmlformats-officedocument.presentationml.slideMaster+xml"/>
  <Override PartName="/ppt/slideMasters/slideMaster141.xml" ContentType="application/vnd.openxmlformats-officedocument.presentationml.slideMaster+xml"/>
  <Override PartName="/ppt/slideMasters/slideMaster142.xml" ContentType="application/vnd.openxmlformats-officedocument.presentationml.slideMaster+xml"/>
  <Override PartName="/ppt/slideMasters/slideMaster143.xml" ContentType="application/vnd.openxmlformats-officedocument.presentationml.slideMaster+xml"/>
  <Override PartName="/ppt/slideMasters/slideMaster144.xml" ContentType="application/vnd.openxmlformats-officedocument.presentationml.slideMaster+xml"/>
  <Override PartName="/ppt/slideMasters/slideMaster145.xml" ContentType="application/vnd.openxmlformats-officedocument.presentationml.slideMaster+xml"/>
  <Override PartName="/ppt/slideMasters/slideMaster146.xml" ContentType="application/vnd.openxmlformats-officedocument.presentationml.slideMaster+xml"/>
  <Override PartName="/ppt/slideMasters/slideMaster147.xml" ContentType="application/vnd.openxmlformats-officedocument.presentationml.slideMaster+xml"/>
  <Override PartName="/ppt/slideMasters/slideMaster148.xml" ContentType="application/vnd.openxmlformats-officedocument.presentationml.slideMaster+xml"/>
  <Override PartName="/ppt/slideMasters/slideMaster149.xml" ContentType="application/vnd.openxmlformats-officedocument.presentationml.slideMaster+xml"/>
  <Override PartName="/ppt/slideMasters/slideMaster15.xml" ContentType="application/vnd.openxmlformats-officedocument.presentationml.slideMaster+xml"/>
  <Override PartName="/ppt/slideMasters/slideMaster150.xml" ContentType="application/vnd.openxmlformats-officedocument.presentationml.slideMaster+xml"/>
  <Override PartName="/ppt/slideMasters/slideMaster151.xml" ContentType="application/vnd.openxmlformats-officedocument.presentationml.slideMaster+xml"/>
  <Override PartName="/ppt/slideMasters/slideMaster152.xml" ContentType="application/vnd.openxmlformats-officedocument.presentationml.slideMaster+xml"/>
  <Override PartName="/ppt/slideMasters/slideMaster153.xml" ContentType="application/vnd.openxmlformats-officedocument.presentationml.slideMaster+xml"/>
  <Override PartName="/ppt/slideMasters/slideMaster154.xml" ContentType="application/vnd.openxmlformats-officedocument.presentationml.slideMaster+xml"/>
  <Override PartName="/ppt/slideMasters/slideMaster155.xml" ContentType="application/vnd.openxmlformats-officedocument.presentationml.slideMaster+xml"/>
  <Override PartName="/ppt/slideMasters/slideMaster156.xml" ContentType="application/vnd.openxmlformats-officedocument.presentationml.slideMaster+xml"/>
  <Override PartName="/ppt/slideMasters/slideMaster157.xml" ContentType="application/vnd.openxmlformats-officedocument.presentationml.slideMaster+xml"/>
  <Override PartName="/ppt/slideMasters/slideMaster158.xml" ContentType="application/vnd.openxmlformats-officedocument.presentationml.slideMaster+xml"/>
  <Override PartName="/ppt/slideMasters/slideMaster159.xml" ContentType="application/vnd.openxmlformats-officedocument.presentationml.slideMaster+xml"/>
  <Override PartName="/ppt/slideMasters/slideMaster16.xml" ContentType="application/vnd.openxmlformats-officedocument.presentationml.slideMaster+xml"/>
  <Override PartName="/ppt/slideMasters/slideMaster160.xml" ContentType="application/vnd.openxmlformats-officedocument.presentationml.slideMaster+xml"/>
  <Override PartName="/ppt/slideMasters/slideMaster161.xml" ContentType="application/vnd.openxmlformats-officedocument.presentationml.slideMaster+xml"/>
  <Override PartName="/ppt/slideMasters/slideMaster162.xml" ContentType="application/vnd.openxmlformats-officedocument.presentationml.slideMaster+xml"/>
  <Override PartName="/ppt/slideMasters/slideMaster163.xml" ContentType="application/vnd.openxmlformats-officedocument.presentationml.slideMaster+xml"/>
  <Override PartName="/ppt/slideMasters/slideMaster164.xml" ContentType="application/vnd.openxmlformats-officedocument.presentationml.slideMaster+xml"/>
  <Override PartName="/ppt/slideMasters/slideMaster165.xml" ContentType="application/vnd.openxmlformats-officedocument.presentationml.slideMaster+xml"/>
  <Override PartName="/ppt/slideMasters/slideMaster166.xml" ContentType="application/vnd.openxmlformats-officedocument.presentationml.slideMaster+xml"/>
  <Override PartName="/ppt/slideMasters/slideMaster167.xml" ContentType="application/vnd.openxmlformats-officedocument.presentationml.slideMaster+xml"/>
  <Override PartName="/ppt/slideMasters/slideMaster168.xml" ContentType="application/vnd.openxmlformats-officedocument.presentationml.slideMaster+xml"/>
  <Override PartName="/ppt/slideMasters/slideMaster169.xml" ContentType="application/vnd.openxmlformats-officedocument.presentationml.slideMaster+xml"/>
  <Override PartName="/ppt/slideMasters/slideMaster17.xml" ContentType="application/vnd.openxmlformats-officedocument.presentationml.slideMaster+xml"/>
  <Override PartName="/ppt/slideMasters/slideMaster170.xml" ContentType="application/vnd.openxmlformats-officedocument.presentationml.slideMaster+xml"/>
  <Override PartName="/ppt/slideMasters/slideMaster171.xml" ContentType="application/vnd.openxmlformats-officedocument.presentationml.slideMaster+xml"/>
  <Override PartName="/ppt/slideMasters/slideMaster172.xml" ContentType="application/vnd.openxmlformats-officedocument.presentationml.slideMaster+xml"/>
  <Override PartName="/ppt/slideMasters/slideMaster173.xml" ContentType="application/vnd.openxmlformats-officedocument.presentationml.slideMaster+xml"/>
  <Override PartName="/ppt/slideMasters/slideMaster174.xml" ContentType="application/vnd.openxmlformats-officedocument.presentationml.slideMaster+xml"/>
  <Override PartName="/ppt/slideMasters/slideMaster175.xml" ContentType="application/vnd.openxmlformats-officedocument.presentationml.slideMaster+xml"/>
  <Override PartName="/ppt/slideMasters/slideMaster176.xml" ContentType="application/vnd.openxmlformats-officedocument.presentationml.slideMaster+xml"/>
  <Override PartName="/ppt/slideMasters/slideMaster177.xml" ContentType="application/vnd.openxmlformats-officedocument.presentationml.slideMaster+xml"/>
  <Override PartName="/ppt/slideMasters/slideMaster178.xml" ContentType="application/vnd.openxmlformats-officedocument.presentationml.slideMaster+xml"/>
  <Override PartName="/ppt/slideMasters/slideMaster179.xml" ContentType="application/vnd.openxmlformats-officedocument.presentationml.slideMaster+xml"/>
  <Override PartName="/ppt/slideMasters/slideMaster18.xml" ContentType="application/vnd.openxmlformats-officedocument.presentationml.slideMaster+xml"/>
  <Override PartName="/ppt/slideMasters/slideMaster180.xml" ContentType="application/vnd.openxmlformats-officedocument.presentationml.slideMaster+xml"/>
  <Override PartName="/ppt/slideMasters/slideMaster181.xml" ContentType="application/vnd.openxmlformats-officedocument.presentationml.slideMaster+xml"/>
  <Override PartName="/ppt/slideMasters/slideMaster182.xml" ContentType="application/vnd.openxmlformats-officedocument.presentationml.slideMaster+xml"/>
  <Override PartName="/ppt/slideMasters/slideMaster183.xml" ContentType="application/vnd.openxmlformats-officedocument.presentationml.slideMaster+xml"/>
  <Override PartName="/ppt/slideMasters/slideMaster184.xml" ContentType="application/vnd.openxmlformats-officedocument.presentationml.slideMaster+xml"/>
  <Override PartName="/ppt/slideMasters/slideMaster185.xml" ContentType="application/vnd.openxmlformats-officedocument.presentationml.slideMaster+xml"/>
  <Override PartName="/ppt/slideMasters/slideMaster186.xml" ContentType="application/vnd.openxmlformats-officedocument.presentationml.slideMaster+xml"/>
  <Override PartName="/ppt/slideMasters/slideMaster187.xml" ContentType="application/vnd.openxmlformats-officedocument.presentationml.slideMaster+xml"/>
  <Override PartName="/ppt/slideMasters/slideMaster188.xml" ContentType="application/vnd.openxmlformats-officedocument.presentationml.slideMaster+xml"/>
  <Override PartName="/ppt/slideMasters/slideMaster189.xml" ContentType="application/vnd.openxmlformats-officedocument.presentationml.slideMaster+xml"/>
  <Override PartName="/ppt/slideMasters/slideMaster19.xml" ContentType="application/vnd.openxmlformats-officedocument.presentationml.slideMaster+xml"/>
  <Override PartName="/ppt/slideMasters/slideMaster190.xml" ContentType="application/vnd.openxmlformats-officedocument.presentationml.slideMaster+xml"/>
  <Override PartName="/ppt/slideMasters/slideMaster191.xml" ContentType="application/vnd.openxmlformats-officedocument.presentationml.slideMaster+xml"/>
  <Override PartName="/ppt/slideMasters/slideMaster192.xml" ContentType="application/vnd.openxmlformats-officedocument.presentationml.slideMaster+xml"/>
  <Override PartName="/ppt/slideMasters/slideMaster193.xml" ContentType="application/vnd.openxmlformats-officedocument.presentationml.slideMaster+xml"/>
  <Override PartName="/ppt/slideMasters/slideMaster194.xml" ContentType="application/vnd.openxmlformats-officedocument.presentationml.slideMaster+xml"/>
  <Override PartName="/ppt/slideMasters/slideMaster195.xml" ContentType="application/vnd.openxmlformats-officedocument.presentationml.slideMaster+xml"/>
  <Override PartName="/ppt/slideMasters/slideMaster196.xml" ContentType="application/vnd.openxmlformats-officedocument.presentationml.slideMaster+xml"/>
  <Override PartName="/ppt/slideMasters/slideMaster197.xml" ContentType="application/vnd.openxmlformats-officedocument.presentationml.slideMaster+xml"/>
  <Override PartName="/ppt/slideMasters/slideMaster198.xml" ContentType="application/vnd.openxmlformats-officedocument.presentationml.slideMaster+xml"/>
  <Override PartName="/ppt/slideMasters/slideMaster19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00.xml" ContentType="application/vnd.openxmlformats-officedocument.presentationml.slideMaster+xml"/>
  <Override PartName="/ppt/slideMasters/slideMaster201.xml" ContentType="application/vnd.openxmlformats-officedocument.presentationml.slideMaster+xml"/>
  <Override PartName="/ppt/slideMasters/slideMaster202.xml" ContentType="application/vnd.openxmlformats-officedocument.presentationml.slideMaster+xml"/>
  <Override PartName="/ppt/slideMasters/slideMaster203.xml" ContentType="application/vnd.openxmlformats-officedocument.presentationml.slideMaster+xml"/>
  <Override PartName="/ppt/slideMasters/slideMaster204.xml" ContentType="application/vnd.openxmlformats-officedocument.presentationml.slideMaster+xml"/>
  <Override PartName="/ppt/slideMasters/slideMaster205.xml" ContentType="application/vnd.openxmlformats-officedocument.presentationml.slideMaster+xml"/>
  <Override PartName="/ppt/slideMasters/slideMaster206.xml" ContentType="application/vnd.openxmlformats-officedocument.presentationml.slideMaster+xml"/>
  <Override PartName="/ppt/slideMasters/slideMaster207.xml" ContentType="application/vnd.openxmlformats-officedocument.presentationml.slideMaster+xml"/>
  <Override PartName="/ppt/slideMasters/slideMaster208.xml" ContentType="application/vnd.openxmlformats-officedocument.presentationml.slideMaster+xml"/>
  <Override PartName="/ppt/slideMasters/slideMaster209.xml" ContentType="application/vnd.openxmlformats-officedocument.presentationml.slideMaster+xml"/>
  <Override PartName="/ppt/slideMasters/slideMaster21.xml" ContentType="application/vnd.openxmlformats-officedocument.presentationml.slideMaster+xml"/>
  <Override PartName="/ppt/slideMasters/slideMaster210.xml" ContentType="application/vnd.openxmlformats-officedocument.presentationml.slideMaster+xml"/>
  <Override PartName="/ppt/slideMasters/slideMaster211.xml" ContentType="application/vnd.openxmlformats-officedocument.presentationml.slideMaster+xml"/>
  <Override PartName="/ppt/slideMasters/slideMaster212.xml" ContentType="application/vnd.openxmlformats-officedocument.presentationml.slideMaster+xml"/>
  <Override PartName="/ppt/slideMasters/slideMaster213.xml" ContentType="application/vnd.openxmlformats-officedocument.presentationml.slideMaster+xml"/>
  <Override PartName="/ppt/slideMasters/slideMaster214.xml" ContentType="application/vnd.openxmlformats-officedocument.presentationml.slideMaster+xml"/>
  <Override PartName="/ppt/slideMasters/slideMaster215.xml" ContentType="application/vnd.openxmlformats-officedocument.presentationml.slideMaster+xml"/>
  <Override PartName="/ppt/slideMasters/slideMaster216.xml" ContentType="application/vnd.openxmlformats-officedocument.presentationml.slideMaster+xml"/>
  <Override PartName="/ppt/slideMasters/slideMaster217.xml" ContentType="application/vnd.openxmlformats-officedocument.presentationml.slideMaster+xml"/>
  <Override PartName="/ppt/slideMasters/slideMaster218.xml" ContentType="application/vnd.openxmlformats-officedocument.presentationml.slideMaster+xml"/>
  <Override PartName="/ppt/slideMasters/slideMaster219.xml" ContentType="application/vnd.openxmlformats-officedocument.presentationml.slideMaster+xml"/>
  <Override PartName="/ppt/slideMasters/slideMaster22.xml" ContentType="application/vnd.openxmlformats-officedocument.presentationml.slideMaster+xml"/>
  <Override PartName="/ppt/slideMasters/slideMaster220.xml" ContentType="application/vnd.openxmlformats-officedocument.presentationml.slideMaster+xml"/>
  <Override PartName="/ppt/slideMasters/slideMaster221.xml" ContentType="application/vnd.openxmlformats-officedocument.presentationml.slideMaster+xml"/>
  <Override PartName="/ppt/slideMasters/slideMaster222.xml" ContentType="application/vnd.openxmlformats-officedocument.presentationml.slideMaster+xml"/>
  <Override PartName="/ppt/slideMasters/slideMaster223.xml" ContentType="application/vnd.openxmlformats-officedocument.presentationml.slideMaster+xml"/>
  <Override PartName="/ppt/slideMasters/slideMaster224.xml" ContentType="application/vnd.openxmlformats-officedocument.presentationml.slideMaster+xml"/>
  <Override PartName="/ppt/slideMasters/slideMaster225.xml" ContentType="application/vnd.openxmlformats-officedocument.presentationml.slideMaster+xml"/>
  <Override PartName="/ppt/slideMasters/slideMaster226.xml" ContentType="application/vnd.openxmlformats-officedocument.presentationml.slideMaster+xml"/>
  <Override PartName="/ppt/slideMasters/slideMaster227.xml" ContentType="application/vnd.openxmlformats-officedocument.presentationml.slideMaster+xml"/>
  <Override PartName="/ppt/slideMasters/slideMaster228.xml" ContentType="application/vnd.openxmlformats-officedocument.presentationml.slideMaster+xml"/>
  <Override PartName="/ppt/slideMasters/slideMaster229.xml" ContentType="application/vnd.openxmlformats-officedocument.presentationml.slideMaster+xml"/>
  <Override PartName="/ppt/slideMasters/slideMaster23.xml" ContentType="application/vnd.openxmlformats-officedocument.presentationml.slideMaster+xml"/>
  <Override PartName="/ppt/slideMasters/slideMaster230.xml" ContentType="application/vnd.openxmlformats-officedocument.presentationml.slideMaster+xml"/>
  <Override PartName="/ppt/slideMasters/slideMaster231.xml" ContentType="application/vnd.openxmlformats-officedocument.presentationml.slideMaster+xml"/>
  <Override PartName="/ppt/slideMasters/slideMaster232.xml" ContentType="application/vnd.openxmlformats-officedocument.presentationml.slideMaster+xml"/>
  <Override PartName="/ppt/slideMasters/slideMaster233.xml" ContentType="application/vnd.openxmlformats-officedocument.presentationml.slideMaster+xml"/>
  <Override PartName="/ppt/slideMasters/slideMaster234.xml" ContentType="application/vnd.openxmlformats-officedocument.presentationml.slideMaster+xml"/>
  <Override PartName="/ppt/slideMasters/slideMaster235.xml" ContentType="application/vnd.openxmlformats-officedocument.presentationml.slideMaster+xml"/>
  <Override PartName="/ppt/slideMasters/slideMaster236.xml" ContentType="application/vnd.openxmlformats-officedocument.presentationml.slideMaster+xml"/>
  <Override PartName="/ppt/slideMasters/slideMaster237.xml" ContentType="application/vnd.openxmlformats-officedocument.presentationml.slideMaster+xml"/>
  <Override PartName="/ppt/slideMasters/slideMaster238.xml" ContentType="application/vnd.openxmlformats-officedocument.presentationml.slideMaster+xml"/>
  <Override PartName="/ppt/slideMasters/slideMaster239.xml" ContentType="application/vnd.openxmlformats-officedocument.presentationml.slideMaster+xml"/>
  <Override PartName="/ppt/slideMasters/slideMaster24.xml" ContentType="application/vnd.openxmlformats-officedocument.presentationml.slideMaster+xml"/>
  <Override PartName="/ppt/slideMasters/slideMaster240.xml" ContentType="application/vnd.openxmlformats-officedocument.presentationml.slideMaster+xml"/>
  <Override PartName="/ppt/slideMasters/slideMaster241.xml" ContentType="application/vnd.openxmlformats-officedocument.presentationml.slideMaster+xml"/>
  <Override PartName="/ppt/slideMasters/slideMaster242.xml" ContentType="application/vnd.openxmlformats-officedocument.presentationml.slideMaster+xml"/>
  <Override PartName="/ppt/slideMasters/slideMaster243.xml" ContentType="application/vnd.openxmlformats-officedocument.presentationml.slideMaster+xml"/>
  <Override PartName="/ppt/slideMasters/slideMaster244.xml" ContentType="application/vnd.openxmlformats-officedocument.presentationml.slideMaster+xml"/>
  <Override PartName="/ppt/slideMasters/slideMaster245.xml" ContentType="application/vnd.openxmlformats-officedocument.presentationml.slideMaster+xml"/>
  <Override PartName="/ppt/slideMasters/slideMaster246.xml" ContentType="application/vnd.openxmlformats-officedocument.presentationml.slideMaster+xml"/>
  <Override PartName="/ppt/slideMasters/slideMaster247.xml" ContentType="application/vnd.openxmlformats-officedocument.presentationml.slideMaster+xml"/>
  <Override PartName="/ppt/slideMasters/slideMaster248.xml" ContentType="application/vnd.openxmlformats-officedocument.presentationml.slideMaster+xml"/>
  <Override PartName="/ppt/slideMasters/slideMaster249.xml" ContentType="application/vnd.openxmlformats-officedocument.presentationml.slideMaster+xml"/>
  <Override PartName="/ppt/slideMasters/slideMaster25.xml" ContentType="application/vnd.openxmlformats-officedocument.presentationml.slideMaster+xml"/>
  <Override PartName="/ppt/slideMasters/slideMaster250.xml" ContentType="application/vnd.openxmlformats-officedocument.presentationml.slideMaster+xml"/>
  <Override PartName="/ppt/slideMasters/slideMaster251.xml" ContentType="application/vnd.openxmlformats-officedocument.presentationml.slideMaster+xml"/>
  <Override PartName="/ppt/slideMasters/slideMaster252.xml" ContentType="application/vnd.openxmlformats-officedocument.presentationml.slideMaster+xml"/>
  <Override PartName="/ppt/slideMasters/slideMaster253.xml" ContentType="application/vnd.openxmlformats-officedocument.presentationml.slideMaster+xml"/>
  <Override PartName="/ppt/slideMasters/slideMaster254.xml" ContentType="application/vnd.openxmlformats-officedocument.presentationml.slideMaster+xml"/>
  <Override PartName="/ppt/slideMasters/slideMaster255.xml" ContentType="application/vnd.openxmlformats-officedocument.presentationml.slideMaster+xml"/>
  <Override PartName="/ppt/slideMasters/slideMaster256.xml" ContentType="application/vnd.openxmlformats-officedocument.presentationml.slideMaster+xml"/>
  <Override PartName="/ppt/slideMasters/slideMaster257.xml" ContentType="application/vnd.openxmlformats-officedocument.presentationml.slideMaster+xml"/>
  <Override PartName="/ppt/slideMasters/slideMaster258.xml" ContentType="application/vnd.openxmlformats-officedocument.presentationml.slideMaster+xml"/>
  <Override PartName="/ppt/slideMasters/slideMaster259.xml" ContentType="application/vnd.openxmlformats-officedocument.presentationml.slideMaster+xml"/>
  <Override PartName="/ppt/slideMasters/slideMaster26.xml" ContentType="application/vnd.openxmlformats-officedocument.presentationml.slideMaster+xml"/>
  <Override PartName="/ppt/slideMasters/slideMaster260.xml" ContentType="application/vnd.openxmlformats-officedocument.presentationml.slideMaster+xml"/>
  <Override PartName="/ppt/slideMasters/slideMaster261.xml" ContentType="application/vnd.openxmlformats-officedocument.presentationml.slideMaster+xml"/>
  <Override PartName="/ppt/slideMasters/slideMaster262.xml" ContentType="application/vnd.openxmlformats-officedocument.presentationml.slideMaster+xml"/>
  <Override PartName="/ppt/slideMasters/slideMaster263.xml" ContentType="application/vnd.openxmlformats-officedocument.presentationml.slideMaster+xml"/>
  <Override PartName="/ppt/slideMasters/slideMaster264.xml" ContentType="application/vnd.openxmlformats-officedocument.presentationml.slideMaster+xml"/>
  <Override PartName="/ppt/slideMasters/slideMaster265.xml" ContentType="application/vnd.openxmlformats-officedocument.presentationml.slideMaster+xml"/>
  <Override PartName="/ppt/slideMasters/slideMaster266.xml" ContentType="application/vnd.openxmlformats-officedocument.presentationml.slideMaster+xml"/>
  <Override PartName="/ppt/slideMasters/slideMaster267.xml" ContentType="application/vnd.openxmlformats-officedocument.presentationml.slideMaster+xml"/>
  <Override PartName="/ppt/slideMasters/slideMaster268.xml" ContentType="application/vnd.openxmlformats-officedocument.presentationml.slideMaster+xml"/>
  <Override PartName="/ppt/slideMasters/slideMaster269.xml" ContentType="application/vnd.openxmlformats-officedocument.presentationml.slideMaster+xml"/>
  <Override PartName="/ppt/slideMasters/slideMaster27.xml" ContentType="application/vnd.openxmlformats-officedocument.presentationml.slideMaster+xml"/>
  <Override PartName="/ppt/slideMasters/slideMaster270.xml" ContentType="application/vnd.openxmlformats-officedocument.presentationml.slideMaster+xml"/>
  <Override PartName="/ppt/slideMasters/slideMaster271.xml" ContentType="application/vnd.openxmlformats-officedocument.presentationml.slideMaster+xml"/>
  <Override PartName="/ppt/slideMasters/slideMaster272.xml" ContentType="application/vnd.openxmlformats-officedocument.presentationml.slideMaster+xml"/>
  <Override PartName="/ppt/slideMasters/slideMaster273.xml" ContentType="application/vnd.openxmlformats-officedocument.presentationml.slideMaster+xml"/>
  <Override PartName="/ppt/slideMasters/slideMaster274.xml" ContentType="application/vnd.openxmlformats-officedocument.presentationml.slideMaster+xml"/>
  <Override PartName="/ppt/slideMasters/slideMaster275.xml" ContentType="application/vnd.openxmlformats-officedocument.presentationml.slideMaster+xml"/>
  <Override PartName="/ppt/slideMasters/slideMaster276.xml" ContentType="application/vnd.openxmlformats-officedocument.presentationml.slideMaster+xml"/>
  <Override PartName="/ppt/slideMasters/slideMaster277.xml" ContentType="application/vnd.openxmlformats-officedocument.presentationml.slideMaster+xml"/>
  <Override PartName="/ppt/slideMasters/slideMaster278.xml" ContentType="application/vnd.openxmlformats-officedocument.presentationml.slideMaster+xml"/>
  <Override PartName="/ppt/slideMasters/slideMaster279.xml" ContentType="application/vnd.openxmlformats-officedocument.presentationml.slideMaster+xml"/>
  <Override PartName="/ppt/slideMasters/slideMaster28.xml" ContentType="application/vnd.openxmlformats-officedocument.presentationml.slideMaster+xml"/>
  <Override PartName="/ppt/slideMasters/slideMaster280.xml" ContentType="application/vnd.openxmlformats-officedocument.presentationml.slideMaster+xml"/>
  <Override PartName="/ppt/slideMasters/slideMaster281.xml" ContentType="application/vnd.openxmlformats-officedocument.presentationml.slideMaster+xml"/>
  <Override PartName="/ppt/slideMasters/slideMaster282.xml" ContentType="application/vnd.openxmlformats-officedocument.presentationml.slideMaster+xml"/>
  <Override PartName="/ppt/slideMasters/slideMaster283.xml" ContentType="application/vnd.openxmlformats-officedocument.presentationml.slideMaster+xml"/>
  <Override PartName="/ppt/slideMasters/slideMaster284.xml" ContentType="application/vnd.openxmlformats-officedocument.presentationml.slideMaster+xml"/>
  <Override PartName="/ppt/slideMasters/slideMaster285.xml" ContentType="application/vnd.openxmlformats-officedocument.presentationml.slideMaster+xml"/>
  <Override PartName="/ppt/slideMasters/slideMaster286.xml" ContentType="application/vnd.openxmlformats-officedocument.presentationml.slideMaster+xml"/>
  <Override PartName="/ppt/slideMasters/slideMaster287.xml" ContentType="application/vnd.openxmlformats-officedocument.presentationml.slideMaster+xml"/>
  <Override PartName="/ppt/slideMasters/slideMaster288.xml" ContentType="application/vnd.openxmlformats-officedocument.presentationml.slideMaster+xml"/>
  <Override PartName="/ppt/slideMasters/slideMaster289.xml" ContentType="application/vnd.openxmlformats-officedocument.presentationml.slideMaster+xml"/>
  <Override PartName="/ppt/slideMasters/slideMaster29.xml" ContentType="application/vnd.openxmlformats-officedocument.presentationml.slideMaster+xml"/>
  <Override PartName="/ppt/slideMasters/slideMaster290.xml" ContentType="application/vnd.openxmlformats-officedocument.presentationml.slideMaster+xml"/>
  <Override PartName="/ppt/slideMasters/slideMaster291.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Masters/slideMaster98.xml" ContentType="application/vnd.openxmlformats-officedocument.presentationml.slideMaster+xml"/>
  <Override PartName="/ppt/slideMasters/slideMaster9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00.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103.xml" ContentType="application/vnd.openxmlformats-officedocument.theme+xml"/>
  <Override PartName="/ppt/theme/theme104.xml" ContentType="application/vnd.openxmlformats-officedocument.theme+xml"/>
  <Override PartName="/ppt/theme/theme105.xml" ContentType="application/vnd.openxmlformats-officedocument.theme+xml"/>
  <Override PartName="/ppt/theme/theme106.xml" ContentType="application/vnd.openxmlformats-officedocument.theme+xml"/>
  <Override PartName="/ppt/theme/theme107.xml" ContentType="application/vnd.openxmlformats-officedocument.theme+xml"/>
  <Override PartName="/ppt/theme/theme108.xml" ContentType="application/vnd.openxmlformats-officedocument.theme+xml"/>
  <Override PartName="/ppt/theme/theme109.xml" ContentType="application/vnd.openxmlformats-officedocument.theme+xml"/>
  <Override PartName="/ppt/theme/theme11.xml" ContentType="application/vnd.openxmlformats-officedocument.theme+xml"/>
  <Override PartName="/ppt/theme/theme110.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113.xml" ContentType="application/vnd.openxmlformats-officedocument.theme+xml"/>
  <Override PartName="/ppt/theme/theme114.xml" ContentType="application/vnd.openxmlformats-officedocument.theme+xml"/>
  <Override PartName="/ppt/theme/theme115.xml" ContentType="application/vnd.openxmlformats-officedocument.theme+xml"/>
  <Override PartName="/ppt/theme/theme116.xml" ContentType="application/vnd.openxmlformats-officedocument.theme+xml"/>
  <Override PartName="/ppt/theme/theme117.xml" ContentType="application/vnd.openxmlformats-officedocument.theme+xml"/>
  <Override PartName="/ppt/theme/theme118.xml" ContentType="application/vnd.openxmlformats-officedocument.theme+xml"/>
  <Override PartName="/ppt/theme/theme119.xml" ContentType="application/vnd.openxmlformats-officedocument.theme+xml"/>
  <Override PartName="/ppt/theme/theme12.xml" ContentType="application/vnd.openxmlformats-officedocument.theme+xml"/>
  <Override PartName="/ppt/theme/theme120.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123.xml" ContentType="application/vnd.openxmlformats-officedocument.theme+xml"/>
  <Override PartName="/ppt/theme/theme124.xml" ContentType="application/vnd.openxmlformats-officedocument.theme+xml"/>
  <Override PartName="/ppt/theme/theme125.xml" ContentType="application/vnd.openxmlformats-officedocument.theme+xml"/>
  <Override PartName="/ppt/theme/theme126.xml" ContentType="application/vnd.openxmlformats-officedocument.theme+xml"/>
  <Override PartName="/ppt/theme/theme127.xml" ContentType="application/vnd.openxmlformats-officedocument.theme+xml"/>
  <Override PartName="/ppt/theme/theme128.xml" ContentType="application/vnd.openxmlformats-officedocument.theme+xml"/>
  <Override PartName="/ppt/theme/theme129.xml" ContentType="application/vnd.openxmlformats-officedocument.theme+xml"/>
  <Override PartName="/ppt/theme/theme13.xml" ContentType="application/vnd.openxmlformats-officedocument.theme+xml"/>
  <Override PartName="/ppt/theme/theme130.xml" ContentType="application/vnd.openxmlformats-officedocument.theme+xml"/>
  <Override PartName="/ppt/theme/theme131.xml" ContentType="application/vnd.openxmlformats-officedocument.theme+xml"/>
  <Override PartName="/ppt/theme/theme132.xml" ContentType="application/vnd.openxmlformats-officedocument.theme+xml"/>
  <Override PartName="/ppt/theme/theme133.xml" ContentType="application/vnd.openxmlformats-officedocument.theme+xml"/>
  <Override PartName="/ppt/theme/theme134.xml" ContentType="application/vnd.openxmlformats-officedocument.theme+xml"/>
  <Override PartName="/ppt/theme/theme135.xml" ContentType="application/vnd.openxmlformats-officedocument.theme+xml"/>
  <Override PartName="/ppt/theme/theme136.xml" ContentType="application/vnd.openxmlformats-officedocument.theme+xml"/>
  <Override PartName="/ppt/theme/theme137.xml" ContentType="application/vnd.openxmlformats-officedocument.theme+xml"/>
  <Override PartName="/ppt/theme/theme138.xml" ContentType="application/vnd.openxmlformats-officedocument.theme+xml"/>
  <Override PartName="/ppt/theme/theme139.xml" ContentType="application/vnd.openxmlformats-officedocument.theme+xml"/>
  <Override PartName="/ppt/theme/theme14.xml" ContentType="application/vnd.openxmlformats-officedocument.theme+xml"/>
  <Override PartName="/ppt/theme/theme140.xml" ContentType="application/vnd.openxmlformats-officedocument.theme+xml"/>
  <Override PartName="/ppt/theme/theme141.xml" ContentType="application/vnd.openxmlformats-officedocument.theme+xml"/>
  <Override PartName="/ppt/theme/theme142.xml" ContentType="application/vnd.openxmlformats-officedocument.theme+xml"/>
  <Override PartName="/ppt/theme/theme143.xml" ContentType="application/vnd.openxmlformats-officedocument.theme+xml"/>
  <Override PartName="/ppt/theme/theme144.xml" ContentType="application/vnd.openxmlformats-officedocument.theme+xml"/>
  <Override PartName="/ppt/theme/theme145.xml" ContentType="application/vnd.openxmlformats-officedocument.theme+xml"/>
  <Override PartName="/ppt/theme/theme146.xml" ContentType="application/vnd.openxmlformats-officedocument.theme+xml"/>
  <Override PartName="/ppt/theme/theme147.xml" ContentType="application/vnd.openxmlformats-officedocument.theme+xml"/>
  <Override PartName="/ppt/theme/theme148.xml" ContentType="application/vnd.openxmlformats-officedocument.theme+xml"/>
  <Override PartName="/ppt/theme/theme149.xml" ContentType="application/vnd.openxmlformats-officedocument.theme+xml"/>
  <Override PartName="/ppt/theme/theme15.xml" ContentType="application/vnd.openxmlformats-officedocument.theme+xml"/>
  <Override PartName="/ppt/theme/theme150.xml" ContentType="application/vnd.openxmlformats-officedocument.theme+xml"/>
  <Override PartName="/ppt/theme/theme151.xml" ContentType="application/vnd.openxmlformats-officedocument.theme+xml"/>
  <Override PartName="/ppt/theme/theme152.xml" ContentType="application/vnd.openxmlformats-officedocument.theme+xml"/>
  <Override PartName="/ppt/theme/theme153.xml" ContentType="application/vnd.openxmlformats-officedocument.theme+xml"/>
  <Override PartName="/ppt/theme/theme154.xml" ContentType="application/vnd.openxmlformats-officedocument.theme+xml"/>
  <Override PartName="/ppt/theme/theme155.xml" ContentType="application/vnd.openxmlformats-officedocument.theme+xml"/>
  <Override PartName="/ppt/theme/theme156.xml" ContentType="application/vnd.openxmlformats-officedocument.theme+xml"/>
  <Override PartName="/ppt/theme/theme157.xml" ContentType="application/vnd.openxmlformats-officedocument.theme+xml"/>
  <Override PartName="/ppt/theme/theme158.xml" ContentType="application/vnd.openxmlformats-officedocument.theme+xml"/>
  <Override PartName="/ppt/theme/theme159.xml" ContentType="application/vnd.openxmlformats-officedocument.theme+xml"/>
  <Override PartName="/ppt/theme/theme16.xml" ContentType="application/vnd.openxmlformats-officedocument.theme+xml"/>
  <Override PartName="/ppt/theme/theme160.xml" ContentType="application/vnd.openxmlformats-officedocument.theme+xml"/>
  <Override PartName="/ppt/theme/theme161.xml" ContentType="application/vnd.openxmlformats-officedocument.theme+xml"/>
  <Override PartName="/ppt/theme/theme162.xml" ContentType="application/vnd.openxmlformats-officedocument.theme+xml"/>
  <Override PartName="/ppt/theme/theme163.xml" ContentType="application/vnd.openxmlformats-officedocument.theme+xml"/>
  <Override PartName="/ppt/theme/theme164.xml" ContentType="application/vnd.openxmlformats-officedocument.theme+xml"/>
  <Override PartName="/ppt/theme/theme165.xml" ContentType="application/vnd.openxmlformats-officedocument.theme+xml"/>
  <Override PartName="/ppt/theme/theme166.xml" ContentType="application/vnd.openxmlformats-officedocument.theme+xml"/>
  <Override PartName="/ppt/theme/theme167.xml" ContentType="application/vnd.openxmlformats-officedocument.theme+xml"/>
  <Override PartName="/ppt/theme/theme168.xml" ContentType="application/vnd.openxmlformats-officedocument.theme+xml"/>
  <Override PartName="/ppt/theme/theme169.xml" ContentType="application/vnd.openxmlformats-officedocument.theme+xml"/>
  <Override PartName="/ppt/theme/theme17.xml" ContentType="application/vnd.openxmlformats-officedocument.theme+xml"/>
  <Override PartName="/ppt/theme/theme170.xml" ContentType="application/vnd.openxmlformats-officedocument.theme+xml"/>
  <Override PartName="/ppt/theme/theme171.xml" ContentType="application/vnd.openxmlformats-officedocument.theme+xml"/>
  <Override PartName="/ppt/theme/theme172.xml" ContentType="application/vnd.openxmlformats-officedocument.theme+xml"/>
  <Override PartName="/ppt/theme/theme173.xml" ContentType="application/vnd.openxmlformats-officedocument.theme+xml"/>
  <Override PartName="/ppt/theme/theme174.xml" ContentType="application/vnd.openxmlformats-officedocument.theme+xml"/>
  <Override PartName="/ppt/theme/theme175.xml" ContentType="application/vnd.openxmlformats-officedocument.theme+xml"/>
  <Override PartName="/ppt/theme/theme176.xml" ContentType="application/vnd.openxmlformats-officedocument.theme+xml"/>
  <Override PartName="/ppt/theme/theme177.xml" ContentType="application/vnd.openxmlformats-officedocument.theme+xml"/>
  <Override PartName="/ppt/theme/theme178.xml" ContentType="application/vnd.openxmlformats-officedocument.theme+xml"/>
  <Override PartName="/ppt/theme/theme179.xml" ContentType="application/vnd.openxmlformats-officedocument.theme+xml"/>
  <Override PartName="/ppt/theme/theme18.xml" ContentType="application/vnd.openxmlformats-officedocument.theme+xml"/>
  <Override PartName="/ppt/theme/theme180.xml" ContentType="application/vnd.openxmlformats-officedocument.theme+xml"/>
  <Override PartName="/ppt/theme/theme181.xml" ContentType="application/vnd.openxmlformats-officedocument.theme+xml"/>
  <Override PartName="/ppt/theme/theme182.xml" ContentType="application/vnd.openxmlformats-officedocument.theme+xml"/>
  <Override PartName="/ppt/theme/theme183.xml" ContentType="application/vnd.openxmlformats-officedocument.theme+xml"/>
  <Override PartName="/ppt/theme/theme184.xml" ContentType="application/vnd.openxmlformats-officedocument.theme+xml"/>
  <Override PartName="/ppt/theme/theme185.xml" ContentType="application/vnd.openxmlformats-officedocument.theme+xml"/>
  <Override PartName="/ppt/theme/theme186.xml" ContentType="application/vnd.openxmlformats-officedocument.theme+xml"/>
  <Override PartName="/ppt/theme/theme187.xml" ContentType="application/vnd.openxmlformats-officedocument.theme+xml"/>
  <Override PartName="/ppt/theme/theme188.xml" ContentType="application/vnd.openxmlformats-officedocument.theme+xml"/>
  <Override PartName="/ppt/theme/theme189.xml" ContentType="application/vnd.openxmlformats-officedocument.theme+xml"/>
  <Override PartName="/ppt/theme/theme19.xml" ContentType="application/vnd.openxmlformats-officedocument.theme+xml"/>
  <Override PartName="/ppt/theme/theme190.xml" ContentType="application/vnd.openxmlformats-officedocument.theme+xml"/>
  <Override PartName="/ppt/theme/theme191.xml" ContentType="application/vnd.openxmlformats-officedocument.theme+xml"/>
  <Override PartName="/ppt/theme/theme192.xml" ContentType="application/vnd.openxmlformats-officedocument.theme+xml"/>
  <Override PartName="/ppt/theme/theme193.xml" ContentType="application/vnd.openxmlformats-officedocument.theme+xml"/>
  <Override PartName="/ppt/theme/theme194.xml" ContentType="application/vnd.openxmlformats-officedocument.theme+xml"/>
  <Override PartName="/ppt/theme/theme195.xml" ContentType="application/vnd.openxmlformats-officedocument.theme+xml"/>
  <Override PartName="/ppt/theme/theme196.xml" ContentType="application/vnd.openxmlformats-officedocument.theme+xml"/>
  <Override PartName="/ppt/theme/theme197.xml" ContentType="application/vnd.openxmlformats-officedocument.theme+xml"/>
  <Override PartName="/ppt/theme/theme198.xml" ContentType="application/vnd.openxmlformats-officedocument.theme+xml"/>
  <Override PartName="/ppt/theme/theme19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00.xml" ContentType="application/vnd.openxmlformats-officedocument.theme+xml"/>
  <Override PartName="/ppt/theme/theme201.xml" ContentType="application/vnd.openxmlformats-officedocument.theme+xml"/>
  <Override PartName="/ppt/theme/theme202.xml" ContentType="application/vnd.openxmlformats-officedocument.theme+xml"/>
  <Override PartName="/ppt/theme/theme203.xml" ContentType="application/vnd.openxmlformats-officedocument.theme+xml"/>
  <Override PartName="/ppt/theme/theme204.xml" ContentType="application/vnd.openxmlformats-officedocument.theme+xml"/>
  <Override PartName="/ppt/theme/theme205.xml" ContentType="application/vnd.openxmlformats-officedocument.theme+xml"/>
  <Override PartName="/ppt/theme/theme206.xml" ContentType="application/vnd.openxmlformats-officedocument.theme+xml"/>
  <Override PartName="/ppt/theme/theme207.xml" ContentType="application/vnd.openxmlformats-officedocument.theme+xml"/>
  <Override PartName="/ppt/theme/theme208.xml" ContentType="application/vnd.openxmlformats-officedocument.theme+xml"/>
  <Override PartName="/ppt/theme/theme209.xml" ContentType="application/vnd.openxmlformats-officedocument.theme+xml"/>
  <Override PartName="/ppt/theme/theme21.xml" ContentType="application/vnd.openxmlformats-officedocument.theme+xml"/>
  <Override PartName="/ppt/theme/theme210.xml" ContentType="application/vnd.openxmlformats-officedocument.theme+xml"/>
  <Override PartName="/ppt/theme/theme211.xml" ContentType="application/vnd.openxmlformats-officedocument.theme+xml"/>
  <Override PartName="/ppt/theme/theme212.xml" ContentType="application/vnd.openxmlformats-officedocument.theme+xml"/>
  <Override PartName="/ppt/theme/theme213.xml" ContentType="application/vnd.openxmlformats-officedocument.theme+xml"/>
  <Override PartName="/ppt/theme/theme214.xml" ContentType="application/vnd.openxmlformats-officedocument.theme+xml"/>
  <Override PartName="/ppt/theme/theme215.xml" ContentType="application/vnd.openxmlformats-officedocument.theme+xml"/>
  <Override PartName="/ppt/theme/theme216.xml" ContentType="application/vnd.openxmlformats-officedocument.theme+xml"/>
  <Override PartName="/ppt/theme/theme217.xml" ContentType="application/vnd.openxmlformats-officedocument.theme+xml"/>
  <Override PartName="/ppt/theme/theme218.xml" ContentType="application/vnd.openxmlformats-officedocument.theme+xml"/>
  <Override PartName="/ppt/theme/theme219.xml" ContentType="application/vnd.openxmlformats-officedocument.theme+xml"/>
  <Override PartName="/ppt/theme/theme22.xml" ContentType="application/vnd.openxmlformats-officedocument.theme+xml"/>
  <Override PartName="/ppt/theme/theme220.xml" ContentType="application/vnd.openxmlformats-officedocument.theme+xml"/>
  <Override PartName="/ppt/theme/theme221.xml" ContentType="application/vnd.openxmlformats-officedocument.theme+xml"/>
  <Override PartName="/ppt/theme/theme222.xml" ContentType="application/vnd.openxmlformats-officedocument.theme+xml"/>
  <Override PartName="/ppt/theme/theme223.xml" ContentType="application/vnd.openxmlformats-officedocument.theme+xml"/>
  <Override PartName="/ppt/theme/theme224.xml" ContentType="application/vnd.openxmlformats-officedocument.theme+xml"/>
  <Override PartName="/ppt/theme/theme225.xml" ContentType="application/vnd.openxmlformats-officedocument.theme+xml"/>
  <Override PartName="/ppt/theme/theme226.xml" ContentType="application/vnd.openxmlformats-officedocument.theme+xml"/>
  <Override PartName="/ppt/theme/theme227.xml" ContentType="application/vnd.openxmlformats-officedocument.theme+xml"/>
  <Override PartName="/ppt/theme/theme228.xml" ContentType="application/vnd.openxmlformats-officedocument.theme+xml"/>
  <Override PartName="/ppt/theme/theme229.xml" ContentType="application/vnd.openxmlformats-officedocument.theme+xml"/>
  <Override PartName="/ppt/theme/theme23.xml" ContentType="application/vnd.openxmlformats-officedocument.theme+xml"/>
  <Override PartName="/ppt/theme/theme230.xml" ContentType="application/vnd.openxmlformats-officedocument.theme+xml"/>
  <Override PartName="/ppt/theme/theme231.xml" ContentType="application/vnd.openxmlformats-officedocument.theme+xml"/>
  <Override PartName="/ppt/theme/theme232.xml" ContentType="application/vnd.openxmlformats-officedocument.theme+xml"/>
  <Override PartName="/ppt/theme/theme233.xml" ContentType="application/vnd.openxmlformats-officedocument.theme+xml"/>
  <Override PartName="/ppt/theme/theme234.xml" ContentType="application/vnd.openxmlformats-officedocument.theme+xml"/>
  <Override PartName="/ppt/theme/theme235.xml" ContentType="application/vnd.openxmlformats-officedocument.theme+xml"/>
  <Override PartName="/ppt/theme/theme236.xml" ContentType="application/vnd.openxmlformats-officedocument.theme+xml"/>
  <Override PartName="/ppt/theme/theme237.xml" ContentType="application/vnd.openxmlformats-officedocument.theme+xml"/>
  <Override PartName="/ppt/theme/theme238.xml" ContentType="application/vnd.openxmlformats-officedocument.theme+xml"/>
  <Override PartName="/ppt/theme/theme239.xml" ContentType="application/vnd.openxmlformats-officedocument.theme+xml"/>
  <Override PartName="/ppt/theme/theme24.xml" ContentType="application/vnd.openxmlformats-officedocument.theme+xml"/>
  <Override PartName="/ppt/theme/theme240.xml" ContentType="application/vnd.openxmlformats-officedocument.theme+xml"/>
  <Override PartName="/ppt/theme/theme241.xml" ContentType="application/vnd.openxmlformats-officedocument.theme+xml"/>
  <Override PartName="/ppt/theme/theme242.xml" ContentType="application/vnd.openxmlformats-officedocument.theme+xml"/>
  <Override PartName="/ppt/theme/theme243.xml" ContentType="application/vnd.openxmlformats-officedocument.theme+xml"/>
  <Override PartName="/ppt/theme/theme244.xml" ContentType="application/vnd.openxmlformats-officedocument.theme+xml"/>
  <Override PartName="/ppt/theme/theme245.xml" ContentType="application/vnd.openxmlformats-officedocument.theme+xml"/>
  <Override PartName="/ppt/theme/theme246.xml" ContentType="application/vnd.openxmlformats-officedocument.theme+xml"/>
  <Override PartName="/ppt/theme/theme247.xml" ContentType="application/vnd.openxmlformats-officedocument.theme+xml"/>
  <Override PartName="/ppt/theme/theme248.xml" ContentType="application/vnd.openxmlformats-officedocument.theme+xml"/>
  <Override PartName="/ppt/theme/theme249.xml" ContentType="application/vnd.openxmlformats-officedocument.theme+xml"/>
  <Override PartName="/ppt/theme/theme25.xml" ContentType="application/vnd.openxmlformats-officedocument.theme+xml"/>
  <Override PartName="/ppt/theme/theme250.xml" ContentType="application/vnd.openxmlformats-officedocument.theme+xml"/>
  <Override PartName="/ppt/theme/theme251.xml" ContentType="application/vnd.openxmlformats-officedocument.theme+xml"/>
  <Override PartName="/ppt/theme/theme252.xml" ContentType="application/vnd.openxmlformats-officedocument.theme+xml"/>
  <Override PartName="/ppt/theme/theme253.xml" ContentType="application/vnd.openxmlformats-officedocument.theme+xml"/>
  <Override PartName="/ppt/theme/theme254.xml" ContentType="application/vnd.openxmlformats-officedocument.theme+xml"/>
  <Override PartName="/ppt/theme/theme255.xml" ContentType="application/vnd.openxmlformats-officedocument.theme+xml"/>
  <Override PartName="/ppt/theme/theme256.xml" ContentType="application/vnd.openxmlformats-officedocument.theme+xml"/>
  <Override PartName="/ppt/theme/theme257.xml" ContentType="application/vnd.openxmlformats-officedocument.theme+xml"/>
  <Override PartName="/ppt/theme/theme258.xml" ContentType="application/vnd.openxmlformats-officedocument.theme+xml"/>
  <Override PartName="/ppt/theme/theme259.xml" ContentType="application/vnd.openxmlformats-officedocument.theme+xml"/>
  <Override PartName="/ppt/theme/theme26.xml" ContentType="application/vnd.openxmlformats-officedocument.theme+xml"/>
  <Override PartName="/ppt/theme/theme260.xml" ContentType="application/vnd.openxmlformats-officedocument.theme+xml"/>
  <Override PartName="/ppt/theme/theme261.xml" ContentType="application/vnd.openxmlformats-officedocument.theme+xml"/>
  <Override PartName="/ppt/theme/theme262.xml" ContentType="application/vnd.openxmlformats-officedocument.theme+xml"/>
  <Override PartName="/ppt/theme/theme263.xml" ContentType="application/vnd.openxmlformats-officedocument.theme+xml"/>
  <Override PartName="/ppt/theme/theme264.xml" ContentType="application/vnd.openxmlformats-officedocument.theme+xml"/>
  <Override PartName="/ppt/theme/theme265.xml" ContentType="application/vnd.openxmlformats-officedocument.theme+xml"/>
  <Override PartName="/ppt/theme/theme266.xml" ContentType="application/vnd.openxmlformats-officedocument.theme+xml"/>
  <Override PartName="/ppt/theme/theme267.xml" ContentType="application/vnd.openxmlformats-officedocument.theme+xml"/>
  <Override PartName="/ppt/theme/theme268.xml" ContentType="application/vnd.openxmlformats-officedocument.theme+xml"/>
  <Override PartName="/ppt/theme/theme269.xml" ContentType="application/vnd.openxmlformats-officedocument.theme+xml"/>
  <Override PartName="/ppt/theme/theme27.xml" ContentType="application/vnd.openxmlformats-officedocument.theme+xml"/>
  <Override PartName="/ppt/theme/theme270.xml" ContentType="application/vnd.openxmlformats-officedocument.theme+xml"/>
  <Override PartName="/ppt/theme/theme271.xml" ContentType="application/vnd.openxmlformats-officedocument.theme+xml"/>
  <Override PartName="/ppt/theme/theme272.xml" ContentType="application/vnd.openxmlformats-officedocument.theme+xml"/>
  <Override PartName="/ppt/theme/theme273.xml" ContentType="application/vnd.openxmlformats-officedocument.theme+xml"/>
  <Override PartName="/ppt/theme/theme274.xml" ContentType="application/vnd.openxmlformats-officedocument.theme+xml"/>
  <Override PartName="/ppt/theme/theme275.xml" ContentType="application/vnd.openxmlformats-officedocument.theme+xml"/>
  <Override PartName="/ppt/theme/theme276.xml" ContentType="application/vnd.openxmlformats-officedocument.theme+xml"/>
  <Override PartName="/ppt/theme/theme277.xml" ContentType="application/vnd.openxmlformats-officedocument.theme+xml"/>
  <Override PartName="/ppt/theme/theme278.xml" ContentType="application/vnd.openxmlformats-officedocument.theme+xml"/>
  <Override PartName="/ppt/theme/theme279.xml" ContentType="application/vnd.openxmlformats-officedocument.theme+xml"/>
  <Override PartName="/ppt/theme/theme28.xml" ContentType="application/vnd.openxmlformats-officedocument.theme+xml"/>
  <Override PartName="/ppt/theme/theme280.xml" ContentType="application/vnd.openxmlformats-officedocument.theme+xml"/>
  <Override PartName="/ppt/theme/theme281.xml" ContentType="application/vnd.openxmlformats-officedocument.theme+xml"/>
  <Override PartName="/ppt/theme/theme282.xml" ContentType="application/vnd.openxmlformats-officedocument.theme+xml"/>
  <Override PartName="/ppt/theme/theme283.xml" ContentType="application/vnd.openxmlformats-officedocument.theme+xml"/>
  <Override PartName="/ppt/theme/theme284.xml" ContentType="application/vnd.openxmlformats-officedocument.theme+xml"/>
  <Override PartName="/ppt/theme/theme285.xml" ContentType="application/vnd.openxmlformats-officedocument.theme+xml"/>
  <Override PartName="/ppt/theme/theme286.xml" ContentType="application/vnd.openxmlformats-officedocument.theme+xml"/>
  <Override PartName="/ppt/theme/theme287.xml" ContentType="application/vnd.openxmlformats-officedocument.theme+xml"/>
  <Override PartName="/ppt/theme/theme288.xml" ContentType="application/vnd.openxmlformats-officedocument.theme+xml"/>
  <Override PartName="/ppt/theme/theme289.xml" ContentType="application/vnd.openxmlformats-officedocument.theme+xml"/>
  <Override PartName="/ppt/theme/theme29.xml" ContentType="application/vnd.openxmlformats-officedocument.theme+xml"/>
  <Override PartName="/ppt/theme/theme290.xml" ContentType="application/vnd.openxmlformats-officedocument.theme+xml"/>
  <Override PartName="/ppt/theme/theme291.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6.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69.xml" ContentType="application/vnd.openxmlformats-officedocument.theme+xml"/>
  <Override PartName="/ppt/theme/theme7.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8.xml" ContentType="application/vnd.openxmlformats-officedocument.theme+xml"/>
  <Override PartName="/ppt/theme/theme80.xml" ContentType="application/vnd.openxmlformats-officedocument.theme+xml"/>
  <Override PartName="/ppt/theme/theme81.xml" ContentType="application/vnd.openxmlformats-officedocument.theme+xml"/>
  <Override PartName="/ppt/theme/theme82.xml" ContentType="application/vnd.openxmlformats-officedocument.theme+xml"/>
  <Override PartName="/ppt/theme/theme83.xml" ContentType="application/vnd.openxmlformats-officedocument.theme+xml"/>
  <Override PartName="/ppt/theme/theme84.xml" ContentType="application/vnd.openxmlformats-officedocument.theme+xml"/>
  <Override PartName="/ppt/theme/theme85.xml" ContentType="application/vnd.openxmlformats-officedocument.theme+xml"/>
  <Override PartName="/ppt/theme/theme86.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9.xml" ContentType="application/vnd.openxmlformats-officedocument.theme+xml"/>
  <Override PartName="/ppt/theme/theme90.xml" ContentType="application/vnd.openxmlformats-officedocument.theme+xml"/>
  <Override PartName="/ppt/theme/theme91.xml" ContentType="application/vnd.openxmlformats-officedocument.theme+xml"/>
  <Override PartName="/ppt/theme/theme92.xml" ContentType="application/vnd.openxmlformats-officedocument.theme+xml"/>
  <Override PartName="/ppt/theme/theme93.xml" ContentType="application/vnd.openxmlformats-officedocument.theme+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theme/theme97.xml" ContentType="application/vnd.openxmlformats-officedocument.theme+xml"/>
  <Override PartName="/ppt/theme/theme98.xml" ContentType="application/vnd.openxmlformats-officedocument.theme+xml"/>
  <Override PartName="/ppt/theme/theme9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 id="2147484044" r:id="rId35"/>
    <p:sldMasterId id="2147484056" r:id="rId36"/>
    <p:sldMasterId id="2147484068" r:id="rId37"/>
    <p:sldMasterId id="2147484080" r:id="rId38"/>
    <p:sldMasterId id="2147484092" r:id="rId39"/>
    <p:sldMasterId id="2147484104" r:id="rId40"/>
    <p:sldMasterId id="2147484116" r:id="rId41"/>
    <p:sldMasterId id="2147484128" r:id="rId42"/>
    <p:sldMasterId id="2147484140" r:id="rId43"/>
    <p:sldMasterId id="2147484152" r:id="rId44"/>
    <p:sldMasterId id="2147484164" r:id="rId45"/>
    <p:sldMasterId id="2147484176" r:id="rId46"/>
    <p:sldMasterId id="2147484188" r:id="rId47"/>
    <p:sldMasterId id="2147484200" r:id="rId48"/>
    <p:sldMasterId id="2147484212" r:id="rId49"/>
    <p:sldMasterId id="2147484224" r:id="rId50"/>
    <p:sldMasterId id="2147484236" r:id="rId51"/>
    <p:sldMasterId id="2147484248" r:id="rId52"/>
    <p:sldMasterId id="2147484260" r:id="rId53"/>
    <p:sldMasterId id="2147484272" r:id="rId54"/>
    <p:sldMasterId id="2147484284" r:id="rId55"/>
    <p:sldMasterId id="2147484296" r:id="rId56"/>
    <p:sldMasterId id="2147484308" r:id="rId57"/>
    <p:sldMasterId id="2147484320" r:id="rId58"/>
    <p:sldMasterId id="2147484332" r:id="rId59"/>
    <p:sldMasterId id="2147484344" r:id="rId60"/>
    <p:sldMasterId id="2147484356" r:id="rId61"/>
    <p:sldMasterId id="2147484368" r:id="rId62"/>
    <p:sldMasterId id="2147484380" r:id="rId63"/>
    <p:sldMasterId id="2147484392" r:id="rId64"/>
    <p:sldMasterId id="2147484404" r:id="rId65"/>
    <p:sldMasterId id="2147484416" r:id="rId66"/>
    <p:sldMasterId id="2147484428" r:id="rId67"/>
    <p:sldMasterId id="2147484440" r:id="rId68"/>
    <p:sldMasterId id="2147484452" r:id="rId69"/>
    <p:sldMasterId id="2147484464" r:id="rId70"/>
    <p:sldMasterId id="2147484476" r:id="rId71"/>
    <p:sldMasterId id="2147484488" r:id="rId72"/>
    <p:sldMasterId id="2147484500" r:id="rId73"/>
    <p:sldMasterId id="2147484512" r:id="rId74"/>
    <p:sldMasterId id="2147484524" r:id="rId75"/>
    <p:sldMasterId id="2147484536" r:id="rId76"/>
    <p:sldMasterId id="2147484548" r:id="rId77"/>
    <p:sldMasterId id="2147484560" r:id="rId78"/>
    <p:sldMasterId id="2147484572" r:id="rId79"/>
    <p:sldMasterId id="2147484584" r:id="rId80"/>
    <p:sldMasterId id="2147484596" r:id="rId81"/>
    <p:sldMasterId id="2147484608" r:id="rId82"/>
    <p:sldMasterId id="2147484620" r:id="rId83"/>
    <p:sldMasterId id="2147484632" r:id="rId84"/>
    <p:sldMasterId id="2147484644" r:id="rId85"/>
    <p:sldMasterId id="2147484656" r:id="rId86"/>
    <p:sldMasterId id="2147484668" r:id="rId87"/>
    <p:sldMasterId id="2147484680" r:id="rId88"/>
    <p:sldMasterId id="2147484692" r:id="rId89"/>
    <p:sldMasterId id="2147484704" r:id="rId90"/>
    <p:sldMasterId id="2147484716" r:id="rId91"/>
    <p:sldMasterId id="2147484728" r:id="rId92"/>
    <p:sldMasterId id="2147484740" r:id="rId93"/>
    <p:sldMasterId id="2147484752" r:id="rId94"/>
    <p:sldMasterId id="2147484764" r:id="rId95"/>
    <p:sldMasterId id="2147484776" r:id="rId96"/>
    <p:sldMasterId id="2147484788" r:id="rId97"/>
    <p:sldMasterId id="2147484800" r:id="rId98"/>
    <p:sldMasterId id="2147484812" r:id="rId99"/>
    <p:sldMasterId id="2147484824" r:id="rId100"/>
    <p:sldMasterId id="2147484836" r:id="rId101"/>
    <p:sldMasterId id="2147484848" r:id="rId102"/>
    <p:sldMasterId id="2147484860" r:id="rId103"/>
    <p:sldMasterId id="2147484872" r:id="rId104"/>
    <p:sldMasterId id="2147484884" r:id="rId105"/>
    <p:sldMasterId id="2147484896" r:id="rId106"/>
    <p:sldMasterId id="2147484908" r:id="rId107"/>
    <p:sldMasterId id="2147484920" r:id="rId108"/>
    <p:sldMasterId id="2147484932" r:id="rId109"/>
    <p:sldMasterId id="2147484944" r:id="rId110"/>
    <p:sldMasterId id="2147484956" r:id="rId111"/>
    <p:sldMasterId id="2147484968" r:id="rId112"/>
    <p:sldMasterId id="2147484980" r:id="rId113"/>
    <p:sldMasterId id="2147484992" r:id="rId114"/>
    <p:sldMasterId id="2147485004" r:id="rId115"/>
    <p:sldMasterId id="2147485016" r:id="rId116"/>
    <p:sldMasterId id="2147485028" r:id="rId117"/>
    <p:sldMasterId id="2147485040" r:id="rId118"/>
    <p:sldMasterId id="2147485052" r:id="rId119"/>
    <p:sldMasterId id="2147485064" r:id="rId120"/>
    <p:sldMasterId id="2147485076" r:id="rId121"/>
    <p:sldMasterId id="2147485088" r:id="rId122"/>
    <p:sldMasterId id="2147485100" r:id="rId123"/>
    <p:sldMasterId id="2147485112" r:id="rId124"/>
    <p:sldMasterId id="2147485124" r:id="rId125"/>
    <p:sldMasterId id="2147485136" r:id="rId126"/>
    <p:sldMasterId id="2147485148" r:id="rId127"/>
    <p:sldMasterId id="2147485160" r:id="rId128"/>
    <p:sldMasterId id="2147485172" r:id="rId129"/>
    <p:sldMasterId id="2147485184" r:id="rId130"/>
    <p:sldMasterId id="2147485196" r:id="rId131"/>
    <p:sldMasterId id="2147485208" r:id="rId132"/>
    <p:sldMasterId id="2147485220" r:id="rId133"/>
    <p:sldMasterId id="2147485232" r:id="rId134"/>
    <p:sldMasterId id="2147485244" r:id="rId135"/>
    <p:sldMasterId id="2147485256" r:id="rId136"/>
    <p:sldMasterId id="2147485268" r:id="rId137"/>
    <p:sldMasterId id="2147485280" r:id="rId138"/>
    <p:sldMasterId id="2147485292" r:id="rId139"/>
    <p:sldMasterId id="2147485304" r:id="rId140"/>
    <p:sldMasterId id="2147485316" r:id="rId141"/>
    <p:sldMasterId id="2147485328" r:id="rId142"/>
    <p:sldMasterId id="2147485340" r:id="rId143"/>
    <p:sldMasterId id="2147485352" r:id="rId144"/>
    <p:sldMasterId id="2147485364" r:id="rId145"/>
    <p:sldMasterId id="2147485376" r:id="rId146"/>
    <p:sldMasterId id="2147485388" r:id="rId147"/>
    <p:sldMasterId id="2147485400" r:id="rId148"/>
    <p:sldMasterId id="2147485412" r:id="rId149"/>
    <p:sldMasterId id="2147485424" r:id="rId150"/>
    <p:sldMasterId id="2147485436" r:id="rId151"/>
    <p:sldMasterId id="2147485448" r:id="rId152"/>
    <p:sldMasterId id="2147485460" r:id="rId153"/>
    <p:sldMasterId id="2147485472" r:id="rId154"/>
    <p:sldMasterId id="2147485484" r:id="rId155"/>
    <p:sldMasterId id="2147485496" r:id="rId156"/>
    <p:sldMasterId id="2147485508" r:id="rId157"/>
    <p:sldMasterId id="2147485520" r:id="rId158"/>
    <p:sldMasterId id="2147485532" r:id="rId159"/>
    <p:sldMasterId id="2147485544" r:id="rId160"/>
    <p:sldMasterId id="2147485556" r:id="rId161"/>
    <p:sldMasterId id="2147485568" r:id="rId162"/>
    <p:sldMasterId id="2147485580" r:id="rId163"/>
    <p:sldMasterId id="2147485592" r:id="rId164"/>
    <p:sldMasterId id="2147485604" r:id="rId165"/>
    <p:sldMasterId id="2147485616" r:id="rId166"/>
    <p:sldMasterId id="2147485628" r:id="rId167"/>
    <p:sldMasterId id="2147485640" r:id="rId168"/>
    <p:sldMasterId id="2147485652" r:id="rId169"/>
    <p:sldMasterId id="2147485664" r:id="rId170"/>
    <p:sldMasterId id="2147485676" r:id="rId171"/>
    <p:sldMasterId id="2147485688" r:id="rId172"/>
    <p:sldMasterId id="2147485700" r:id="rId173"/>
    <p:sldMasterId id="2147485712" r:id="rId174"/>
    <p:sldMasterId id="2147485724" r:id="rId175"/>
    <p:sldMasterId id="2147485736" r:id="rId176"/>
    <p:sldMasterId id="2147485748" r:id="rId177"/>
    <p:sldMasterId id="2147485760" r:id="rId178"/>
    <p:sldMasterId id="2147485772" r:id="rId179"/>
    <p:sldMasterId id="2147485784" r:id="rId180"/>
    <p:sldMasterId id="2147485796" r:id="rId181"/>
    <p:sldMasterId id="2147485808" r:id="rId182"/>
    <p:sldMasterId id="2147485820" r:id="rId183"/>
    <p:sldMasterId id="2147485832" r:id="rId184"/>
    <p:sldMasterId id="2147485844" r:id="rId185"/>
    <p:sldMasterId id="2147485856" r:id="rId186"/>
    <p:sldMasterId id="2147485868" r:id="rId187"/>
    <p:sldMasterId id="2147485880" r:id="rId188"/>
    <p:sldMasterId id="2147485892" r:id="rId189"/>
    <p:sldMasterId id="2147485904" r:id="rId190"/>
    <p:sldMasterId id="2147485916" r:id="rId191"/>
    <p:sldMasterId id="2147485928" r:id="rId192"/>
    <p:sldMasterId id="2147485940" r:id="rId193"/>
    <p:sldMasterId id="2147485952" r:id="rId194"/>
    <p:sldMasterId id="2147485964" r:id="rId195"/>
    <p:sldMasterId id="2147485976" r:id="rId196"/>
    <p:sldMasterId id="2147485988" r:id="rId197"/>
    <p:sldMasterId id="2147486000" r:id="rId198"/>
    <p:sldMasterId id="2147486012" r:id="rId199"/>
    <p:sldMasterId id="2147486024" r:id="rId200"/>
    <p:sldMasterId id="2147486036" r:id="rId201"/>
    <p:sldMasterId id="2147486048" r:id="rId202"/>
    <p:sldMasterId id="2147486060" r:id="rId203"/>
    <p:sldMasterId id="2147486072" r:id="rId204"/>
    <p:sldMasterId id="2147486084" r:id="rId205"/>
    <p:sldMasterId id="2147486096" r:id="rId206"/>
    <p:sldMasterId id="2147486108" r:id="rId207"/>
    <p:sldMasterId id="2147486120" r:id="rId208"/>
    <p:sldMasterId id="2147486132" r:id="rId209"/>
    <p:sldMasterId id="2147486144" r:id="rId210"/>
    <p:sldMasterId id="2147486156" r:id="rId211"/>
    <p:sldMasterId id="2147486168" r:id="rId212"/>
    <p:sldMasterId id="2147486180" r:id="rId213"/>
    <p:sldMasterId id="2147486192" r:id="rId214"/>
    <p:sldMasterId id="2147486204" r:id="rId215"/>
    <p:sldMasterId id="2147486216" r:id="rId216"/>
    <p:sldMasterId id="2147486228" r:id="rId217"/>
    <p:sldMasterId id="2147486240" r:id="rId218"/>
    <p:sldMasterId id="2147486252" r:id="rId219"/>
    <p:sldMasterId id="2147486264" r:id="rId220"/>
    <p:sldMasterId id="2147486276" r:id="rId221"/>
    <p:sldMasterId id="2147486288" r:id="rId222"/>
    <p:sldMasterId id="2147486300" r:id="rId223"/>
    <p:sldMasterId id="2147486312" r:id="rId224"/>
    <p:sldMasterId id="2147486324" r:id="rId225"/>
    <p:sldMasterId id="2147486336" r:id="rId226"/>
    <p:sldMasterId id="2147486348" r:id="rId227"/>
    <p:sldMasterId id="2147486360" r:id="rId228"/>
    <p:sldMasterId id="2147486372" r:id="rId229"/>
    <p:sldMasterId id="2147486384" r:id="rId230"/>
    <p:sldMasterId id="2147486396" r:id="rId231"/>
    <p:sldMasterId id="2147486408" r:id="rId232"/>
    <p:sldMasterId id="2147486420" r:id="rId233"/>
    <p:sldMasterId id="2147486432" r:id="rId234"/>
    <p:sldMasterId id="2147486444" r:id="rId235"/>
    <p:sldMasterId id="2147486456" r:id="rId236"/>
    <p:sldMasterId id="2147486468" r:id="rId237"/>
    <p:sldMasterId id="2147486480" r:id="rId238"/>
    <p:sldMasterId id="2147486492" r:id="rId239"/>
    <p:sldMasterId id="2147486504" r:id="rId240"/>
    <p:sldMasterId id="2147486516" r:id="rId241"/>
    <p:sldMasterId id="2147486528" r:id="rId242"/>
    <p:sldMasterId id="2147486540" r:id="rId243"/>
    <p:sldMasterId id="2147486552" r:id="rId244"/>
    <p:sldMasterId id="2147486564" r:id="rId245"/>
    <p:sldMasterId id="2147486576" r:id="rId246"/>
    <p:sldMasterId id="2147486588" r:id="rId247"/>
    <p:sldMasterId id="2147486600" r:id="rId248"/>
    <p:sldMasterId id="2147486612" r:id="rId249"/>
    <p:sldMasterId id="2147486624" r:id="rId250"/>
    <p:sldMasterId id="2147486636" r:id="rId251"/>
    <p:sldMasterId id="2147486648" r:id="rId252"/>
    <p:sldMasterId id="2147486660" r:id="rId253"/>
    <p:sldMasterId id="2147486672" r:id="rId254"/>
    <p:sldMasterId id="2147486684" r:id="rId255"/>
    <p:sldMasterId id="2147486696" r:id="rId256"/>
    <p:sldMasterId id="2147486708" r:id="rId257"/>
    <p:sldMasterId id="2147486720" r:id="rId258"/>
    <p:sldMasterId id="2147486732" r:id="rId259"/>
    <p:sldMasterId id="2147486744" r:id="rId260"/>
    <p:sldMasterId id="2147486756" r:id="rId261"/>
    <p:sldMasterId id="2147486768" r:id="rId262"/>
    <p:sldMasterId id="2147486780" r:id="rId263"/>
    <p:sldMasterId id="2147486792" r:id="rId264"/>
    <p:sldMasterId id="2147486804" r:id="rId265"/>
    <p:sldMasterId id="2147486816" r:id="rId266"/>
    <p:sldMasterId id="2147486828" r:id="rId267"/>
    <p:sldMasterId id="2147486840" r:id="rId268"/>
    <p:sldMasterId id="2147486852" r:id="rId269"/>
    <p:sldMasterId id="2147486864" r:id="rId270"/>
    <p:sldMasterId id="2147486876" r:id="rId271"/>
    <p:sldMasterId id="2147486888" r:id="rId272"/>
    <p:sldMasterId id="2147486900" r:id="rId273"/>
    <p:sldMasterId id="2147486912" r:id="rId274"/>
    <p:sldMasterId id="2147486924" r:id="rId275"/>
    <p:sldMasterId id="2147486936" r:id="rId276"/>
    <p:sldMasterId id="2147486948" r:id="rId277"/>
    <p:sldMasterId id="2147486960" r:id="rId278"/>
    <p:sldMasterId id="2147486972" r:id="rId279"/>
    <p:sldMasterId id="2147486984" r:id="rId280"/>
    <p:sldMasterId id="2147486996" r:id="rId281"/>
    <p:sldMasterId id="2147487008" r:id="rId282"/>
    <p:sldMasterId id="2147487020" r:id="rId283"/>
    <p:sldMasterId id="2147487032" r:id="rId284"/>
    <p:sldMasterId id="2147487044" r:id="rId285"/>
    <p:sldMasterId id="2147487056" r:id="rId286"/>
    <p:sldMasterId id="2147487068" r:id="rId287"/>
    <p:sldMasterId id="2147487080" r:id="rId288"/>
    <p:sldMasterId id="2147487092" r:id="rId289"/>
    <p:sldMasterId id="2147487104" r:id="rId290"/>
    <p:sldMasterId id="2147487116" r:id="rId291"/>
    <p:sldMasterId id="2147487128" r:id="rId292"/>
  </p:sldMasterIdLst>
  <p:sldIdLst>
    <p:sldId id="256" r:id="rId293"/>
    <p:sldId id="257" r:id="rId294"/>
    <p:sldId id="258" r:id="rId295"/>
    <p:sldId id="270" r:id="rId296"/>
    <p:sldId id="259" r:id="rId297"/>
    <p:sldId id="260" r:id="rId298"/>
    <p:sldId id="261" r:id="rId299"/>
    <p:sldId id="276" r:id="rId300"/>
    <p:sldId id="262" r:id="rId301"/>
    <p:sldId id="264" r:id="rId302"/>
    <p:sldId id="272" r:id="rId303"/>
    <p:sldId id="273" r:id="rId304"/>
    <p:sldId id="274" r:id="rId305"/>
    <p:sldId id="285" r:id="rId306"/>
    <p:sldId id="265" r:id="rId307"/>
    <p:sldId id="266" r:id="rId308"/>
    <p:sldId id="286" r:id="rId309"/>
    <p:sldId id="296" r:id="rId310"/>
    <p:sldId id="297" r:id="rId311"/>
    <p:sldId id="298" r:id="rId312"/>
    <p:sldId id="289" r:id="rId313"/>
    <p:sldId id="295" r:id="rId314"/>
    <p:sldId id="290" r:id="rId315"/>
    <p:sldId id="291" r:id="rId316"/>
    <p:sldId id="292" r:id="rId317"/>
    <p:sldId id="293" r:id="rId318"/>
    <p:sldId id="294" r:id="rId319"/>
    <p:sldId id="275" r:id="rId320"/>
    <p:sldId id="288" r:id="rId321"/>
    <p:sldId id="269" r:id="rId322"/>
    <p:sldId id="300" r:id="rId323"/>
    <p:sldId id="304" r:id="rId324"/>
    <p:sldId id="306" r:id="rId325"/>
    <p:sldId id="305" r:id="rId326"/>
    <p:sldId id="301" r:id="rId327"/>
    <p:sldId id="302" r:id="rId328"/>
    <p:sldId id="303" r:id="rId329"/>
    <p:sldId id="319" r:id="rId330"/>
    <p:sldId id="299" r:id="rId331"/>
    <p:sldId id="320" r:id="rId332"/>
    <p:sldId id="277" r:id="rId333"/>
    <p:sldId id="278" r:id="rId334"/>
    <p:sldId id="267" r:id="rId335"/>
    <p:sldId id="309" r:id="rId336"/>
    <p:sldId id="308" r:id="rId337"/>
    <p:sldId id="310" r:id="rId338"/>
    <p:sldId id="307" r:id="rId339"/>
    <p:sldId id="311" r:id="rId340"/>
    <p:sldId id="312" r:id="rId341"/>
    <p:sldId id="313" r:id="rId342"/>
    <p:sldId id="321" r:id="rId343"/>
    <p:sldId id="322" r:id="rId344"/>
    <p:sldId id="323" r:id="rId345"/>
    <p:sldId id="329" r:id="rId346"/>
    <p:sldId id="330" r:id="rId347"/>
    <p:sldId id="331" r:id="rId348"/>
    <p:sldId id="332" r:id="rId349"/>
    <p:sldId id="324" r:id="rId350"/>
    <p:sldId id="325" r:id="rId351"/>
    <p:sldId id="326" r:id="rId352"/>
    <p:sldId id="327" r:id="rId353"/>
    <p:sldId id="328" r:id="rId354"/>
    <p:sldId id="314" r:id="rId355"/>
    <p:sldId id="315" r:id="rId356"/>
    <p:sldId id="316" r:id="rId357"/>
    <p:sldId id="317" r:id="rId358"/>
    <p:sldId id="318" r:id="rId359"/>
    <p:sldId id="333" r:id="rId360"/>
    <p:sldId id="334" r:id="rId361"/>
    <p:sldId id="335" r:id="rId362"/>
    <p:sldId id="352" r:id="rId363"/>
    <p:sldId id="353" r:id="rId364"/>
    <p:sldId id="354" r:id="rId365"/>
    <p:sldId id="355" r:id="rId366"/>
    <p:sldId id="356" r:id="rId367"/>
    <p:sldId id="357" r:id="rId368"/>
    <p:sldId id="358" r:id="rId369"/>
    <p:sldId id="359" r:id="rId370"/>
    <p:sldId id="360" r:id="rId371"/>
    <p:sldId id="361" r:id="rId372"/>
    <p:sldId id="362" r:id="rId373"/>
    <p:sldId id="363" r:id="rId374"/>
    <p:sldId id="364" r:id="rId375"/>
    <p:sldId id="365" r:id="rId376"/>
    <p:sldId id="366" r:id="rId377"/>
    <p:sldId id="367" r:id="rId378"/>
    <p:sldId id="368" r:id="rId379"/>
    <p:sldId id="369" r:id="rId380"/>
    <p:sldId id="370" r:id="rId381"/>
    <p:sldId id="371" r:id="rId382"/>
    <p:sldId id="372" r:id="rId383"/>
    <p:sldId id="373" r:id="rId384"/>
    <p:sldId id="374" r:id="rId385"/>
    <p:sldId id="375" r:id="rId386"/>
    <p:sldId id="376" r:id="rId387"/>
    <p:sldId id="377" r:id="rId388"/>
    <p:sldId id="378" r:id="rId389"/>
    <p:sldId id="379" r:id="rId390"/>
    <p:sldId id="380" r:id="rId391"/>
    <p:sldId id="381" r:id="rId392"/>
    <p:sldId id="382" r:id="rId393"/>
    <p:sldId id="383" r:id="rId394"/>
    <p:sldId id="384" r:id="rId395"/>
    <p:sldId id="385" r:id="rId396"/>
    <p:sldId id="386" r:id="rId397"/>
    <p:sldId id="387" r:id="rId398"/>
    <p:sldId id="388" r:id="rId399"/>
    <p:sldId id="389" r:id="rId400"/>
    <p:sldId id="390" r:id="rId401"/>
    <p:sldId id="391" r:id="rId402"/>
    <p:sldId id="392" r:id="rId403"/>
    <p:sldId id="393" r:id="rId404"/>
    <p:sldId id="394" r:id="rId405"/>
    <p:sldId id="395" r:id="rId406"/>
    <p:sldId id="396" r:id="rId407"/>
    <p:sldId id="397" r:id="rId408"/>
    <p:sldId id="398" r:id="rId409"/>
    <p:sldId id="399" r:id="rId410"/>
    <p:sldId id="400" r:id="rId411"/>
    <p:sldId id="401" r:id="rId412"/>
    <p:sldId id="402" r:id="rId413"/>
    <p:sldId id="403" r:id="rId414"/>
    <p:sldId id="404" r:id="rId415"/>
    <p:sldId id="405" r:id="rId416"/>
    <p:sldId id="406" r:id="rId417"/>
    <p:sldId id="407" r:id="rId418"/>
    <p:sldId id="408" r:id="rId419"/>
    <p:sldId id="409" r:id="rId420"/>
    <p:sldId id="410" r:id="rId421"/>
    <p:sldId id="411" r:id="rId422"/>
    <p:sldId id="412" r:id="rId423"/>
    <p:sldId id="413" r:id="rId424"/>
    <p:sldId id="414" r:id="rId425"/>
    <p:sldId id="415" r:id="rId426"/>
    <p:sldId id="416" r:id="rId427"/>
    <p:sldId id="417" r:id="rId428"/>
    <p:sldId id="418" r:id="rId429"/>
    <p:sldId id="419" r:id="rId430"/>
    <p:sldId id="420" r:id="rId431"/>
    <p:sldId id="421" r:id="rId432"/>
    <p:sldId id="422" r:id="rId433"/>
    <p:sldId id="423" r:id="rId434"/>
    <p:sldId id="424" r:id="rId435"/>
    <p:sldId id="425" r:id="rId436"/>
    <p:sldId id="426" r:id="rId437"/>
    <p:sldId id="427" r:id="rId438"/>
    <p:sldId id="428" r:id="rId439"/>
    <p:sldId id="429" r:id="rId440"/>
    <p:sldId id="430" r:id="rId441"/>
    <p:sldId id="431" r:id="rId442"/>
    <p:sldId id="432" r:id="rId443"/>
    <p:sldId id="433" r:id="rId444"/>
    <p:sldId id="434" r:id="rId445"/>
    <p:sldId id="435" r:id="rId446"/>
    <p:sldId id="436" r:id="rId447"/>
    <p:sldId id="437" r:id="rId448"/>
    <p:sldId id="438" r:id="rId449"/>
    <p:sldId id="439" r:id="rId450"/>
    <p:sldId id="440" r:id="rId451"/>
    <p:sldId id="441" r:id="rId452"/>
    <p:sldId id="442" r:id="rId453"/>
    <p:sldId id="443" r:id="rId454"/>
    <p:sldId id="444" r:id="rId455"/>
    <p:sldId id="445" r:id="rId456"/>
    <p:sldId id="446" r:id="rId457"/>
    <p:sldId id="447" r:id="rId458"/>
    <p:sldId id="448" r:id="rId459"/>
    <p:sldId id="449" r:id="rId460"/>
    <p:sldId id="450" r:id="rId461"/>
    <p:sldId id="451" r:id="rId462"/>
    <p:sldId id="452" r:id="rId463"/>
    <p:sldId id="453" r:id="rId464"/>
    <p:sldId id="454" r:id="rId465"/>
    <p:sldId id="455" r:id="rId466"/>
    <p:sldId id="456" r:id="rId467"/>
    <p:sldId id="457" r:id="rId468"/>
    <p:sldId id="458" r:id="rId469"/>
    <p:sldId id="459" r:id="rId470"/>
    <p:sldId id="460" r:id="rId471"/>
    <p:sldId id="461" r:id="rId472"/>
    <p:sldId id="462" r:id="rId473"/>
    <p:sldId id="463" r:id="rId474"/>
    <p:sldId id="464" r:id="rId475"/>
    <p:sldId id="465" r:id="rId476"/>
    <p:sldId id="466" r:id="rId477"/>
    <p:sldId id="467" r:id="rId478"/>
    <p:sldId id="468" r:id="rId479"/>
    <p:sldId id="469" r:id="rId480"/>
    <p:sldId id="470" r:id="rId481"/>
    <p:sldId id="471" r:id="rId482"/>
    <p:sldId id="472" r:id="rId483"/>
    <p:sldId id="473" r:id="rId484"/>
    <p:sldId id="474" r:id="rId485"/>
    <p:sldId id="475" r:id="rId486"/>
    <p:sldId id="476" r:id="rId487"/>
    <p:sldId id="477" r:id="rId488"/>
    <p:sldId id="478" r:id="rId489"/>
    <p:sldId id="479" r:id="rId490"/>
    <p:sldId id="480" r:id="rId491"/>
    <p:sldId id="481" r:id="rId492"/>
    <p:sldId id="482" r:id="rId493"/>
    <p:sldId id="483" r:id="rId494"/>
    <p:sldId id="484" r:id="rId495"/>
    <p:sldId id="485" r:id="rId496"/>
    <p:sldId id="486" r:id="rId497"/>
    <p:sldId id="487" r:id="rId498"/>
    <p:sldId id="488" r:id="rId499"/>
    <p:sldId id="489" r:id="rId500"/>
    <p:sldId id="490" r:id="rId501"/>
    <p:sldId id="491" r:id="rId502"/>
    <p:sldId id="492" r:id="rId503"/>
    <p:sldId id="493" r:id="rId504"/>
    <p:sldId id="494" r:id="rId505"/>
    <p:sldId id="495" r:id="rId506"/>
    <p:sldId id="496" r:id="rId507"/>
    <p:sldId id="497" r:id="rId508"/>
    <p:sldId id="498" r:id="rId509"/>
    <p:sldId id="499" r:id="rId510"/>
    <p:sldId id="500" r:id="rId511"/>
    <p:sldId id="501" r:id="rId512"/>
    <p:sldId id="502" r:id="rId513"/>
    <p:sldId id="503" r:id="rId514"/>
    <p:sldId id="504" r:id="rId515"/>
    <p:sldId id="505" r:id="rId516"/>
    <p:sldId id="506" r:id="rId517"/>
    <p:sldId id="507" r:id="rId518"/>
    <p:sldId id="508" r:id="rId519"/>
    <p:sldId id="509" r:id="rId520"/>
    <p:sldId id="510" r:id="rId521"/>
    <p:sldId id="511" r:id="rId522"/>
    <p:sldId id="512" r:id="rId523"/>
    <p:sldId id="513" r:id="rId524"/>
    <p:sldId id="514" r:id="rId525"/>
    <p:sldId id="515" r:id="rId526"/>
    <p:sldId id="516" r:id="rId527"/>
    <p:sldId id="517" r:id="rId528"/>
    <p:sldId id="518" r:id="rId529"/>
    <p:sldId id="519" r:id="rId530"/>
    <p:sldId id="520" r:id="rId531"/>
    <p:sldId id="521" r:id="rId532"/>
    <p:sldId id="522" r:id="rId533"/>
    <p:sldId id="523" r:id="rId534"/>
    <p:sldId id="524" r:id="rId535"/>
    <p:sldId id="525" r:id="rId536"/>
    <p:sldId id="526" r:id="rId537"/>
    <p:sldId id="527" r:id="rId538"/>
    <p:sldId id="528" r:id="rId539"/>
    <p:sldId id="529" r:id="rId540"/>
    <p:sldId id="530" r:id="rId541"/>
    <p:sldId id="531" r:id="rId542"/>
    <p:sldId id="532" r:id="rId543"/>
    <p:sldId id="533" r:id="rId544"/>
    <p:sldId id="534" r:id="rId545"/>
    <p:sldId id="535" r:id="rId546"/>
    <p:sldId id="536" r:id="rId547"/>
    <p:sldId id="537" r:id="rId548"/>
    <p:sldId id="538" r:id="rId549"/>
    <p:sldId id="539" r:id="rId550"/>
    <p:sldId id="540" r:id="rId551"/>
    <p:sldId id="541" r:id="rId552"/>
    <p:sldId id="542" r:id="rId553"/>
    <p:sldId id="543" r:id="rId554"/>
    <p:sldId id="544" r:id="rId555"/>
    <p:sldId id="545" r:id="rId556"/>
    <p:sldId id="546" r:id="rId557"/>
    <p:sldId id="547" r:id="rId558"/>
    <p:sldId id="548" r:id="rId559"/>
    <p:sldId id="549" r:id="rId560"/>
    <p:sldId id="550" r:id="rId561"/>
    <p:sldId id="551" r:id="rId562"/>
    <p:sldId id="552" r:id="rId563"/>
    <p:sldId id="553" r:id="rId564"/>
    <p:sldId id="554" r:id="rId565"/>
    <p:sldId id="555" r:id="rId566"/>
    <p:sldId id="556" r:id="rId567"/>
    <p:sldId id="557" r:id="rId568"/>
    <p:sldId id="558" r:id="rId569"/>
    <p:sldId id="559" r:id="rId570"/>
    <p:sldId id="560" r:id="rId571"/>
    <p:sldId id="561" r:id="rId572"/>
    <p:sldId id="562" r:id="rId573"/>
    <p:sldId id="563" r:id="rId574"/>
    <p:sldId id="564" r:id="rId575"/>
    <p:sldId id="565" r:id="rId576"/>
    <p:sldId id="566" r:id="rId577"/>
    <p:sldId id="567" r:id="rId578"/>
    <p:sldId id="568" r:id="rId579"/>
    <p:sldId id="569" r:id="rId580"/>
    <p:sldId id="570" r:id="rId581"/>
    <p:sldId id="571" r:id="rId582"/>
    <p:sldId id="572" r:id="rId583"/>
    <p:sldId id="573" r:id="rId584"/>
    <p:sldId id="574" r:id="rId585"/>
    <p:sldId id="575" r:id="rId586"/>
    <p:sldId id="576" r:id="rId587"/>
    <p:sldId id="577" r:id="rId588"/>
    <p:sldId id="578" r:id="rId589"/>
    <p:sldId id="579" r:id="rId590"/>
    <p:sldId id="580" r:id="rId591"/>
    <p:sldId id="581" r:id="rId592"/>
    <p:sldId id="582" r:id="rId593"/>
    <p:sldId id="583" r:id="rId594"/>
    <p:sldId id="584" r:id="rId595"/>
    <p:sldId id="585" r:id="rId596"/>
    <p:sldId id="586" r:id="rId597"/>
    <p:sldId id="587" r:id="rId598"/>
    <p:sldId id="588" r:id="rId599"/>
    <p:sldId id="589" r:id="rId600"/>
    <p:sldId id="590" r:id="rId601"/>
    <p:sldId id="591" r:id="rId602"/>
    <p:sldId id="592" r:id="rId603"/>
    <p:sldId id="593" r:id="rId604"/>
    <p:sldId id="594" r:id="rId605"/>
    <p:sldId id="595" r:id="rId606"/>
    <p:sldId id="596" r:id="rId607"/>
    <p:sldId id="597" r:id="rId608"/>
    <p:sldId id="598" r:id="rId609"/>
    <p:sldId id="599" r:id="rId610"/>
    <p:sldId id="600" r:id="rId611"/>
    <p:sldId id="601" r:id="rId612"/>
    <p:sldId id="602" r:id="rId613"/>
    <p:sldId id="603" r:id="rId614"/>
    <p:sldId id="604" r:id="rId615"/>
    <p:sldId id="605" r:id="rId616"/>
    <p:sldId id="606" r:id="rId617"/>
    <p:sldId id="607" r:id="rId618"/>
    <p:sldId id="608" r:id="rId619"/>
    <p:sldId id="609" r:id="rId620"/>
    <p:sldId id="610" r:id="rId621"/>
    <p:sldId id="611" r:id="rId622"/>
    <p:sldId id="612" r:id="rId623"/>
    <p:sldId id="613" r:id="rId624"/>
    <p:sldId id="614" r:id="rId625"/>
    <p:sldId id="615" r:id="rId626"/>
    <p:sldId id="616" r:id="rId627"/>
    <p:sldId id="617" r:id="rId628"/>
    <p:sldId id="618" r:id="rId629"/>
    <p:sldId id="619" r:id="rId630"/>
    <p:sldId id="620" r:id="rId631"/>
    <p:sldId id="621" r:id="rId632"/>
    <p:sldId id="622" r:id="rId633"/>
    <p:sldId id="623" r:id="rId634"/>
    <p:sldId id="624" r:id="rId635"/>
    <p:sldId id="625" r:id="rId636"/>
    <p:sldId id="626" r:id="rId637"/>
    <p:sldId id="627" r:id="rId638"/>
    <p:sldId id="628" r:id="rId639"/>
    <p:sldId id="629" r:id="rId640"/>
    <p:sldId id="630" r:id="rId641"/>
    <p:sldId id="631" r:id="rId642"/>
    <p:sldId id="632" r:id="rId643"/>
    <p:sldId id="633" r:id="rId644"/>
    <p:sldId id="634" r:id="rId645"/>
    <p:sldId id="635" r:id="rId646"/>
    <p:sldId id="636" r:id="rId647"/>
    <p:sldId id="637" r:id="rId648"/>
    <p:sldId id="638" r:id="rId649"/>
    <p:sldId id="639" r:id="rId650"/>
    <p:sldId id="640" r:id="rId651"/>
    <p:sldId id="641" r:id="rId6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1234"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Master" Target="slideMasters/slideMaster98.xml"/><Relationship Id="rId98" Type="http://schemas.openxmlformats.org/officeDocument/2006/relationships/slideMaster" Target="slideMasters/slideMaster97.xml"/><Relationship Id="rId97" Type="http://schemas.openxmlformats.org/officeDocument/2006/relationships/slideMaster" Target="slideMasters/slideMaster96.xml"/><Relationship Id="rId96" Type="http://schemas.openxmlformats.org/officeDocument/2006/relationships/slideMaster" Target="slideMasters/slideMaster95.xml"/><Relationship Id="rId95" Type="http://schemas.openxmlformats.org/officeDocument/2006/relationships/slideMaster" Target="slideMasters/slideMaster94.xml"/><Relationship Id="rId94" Type="http://schemas.openxmlformats.org/officeDocument/2006/relationships/slideMaster" Target="slideMasters/slideMaster93.xml"/><Relationship Id="rId93" Type="http://schemas.openxmlformats.org/officeDocument/2006/relationships/slideMaster" Target="slideMasters/slideMaster92.xml"/><Relationship Id="rId92" Type="http://schemas.openxmlformats.org/officeDocument/2006/relationships/slideMaster" Target="slideMasters/slideMaster91.xml"/><Relationship Id="rId91" Type="http://schemas.openxmlformats.org/officeDocument/2006/relationships/slideMaster" Target="slideMasters/slideMaster90.xml"/><Relationship Id="rId90" Type="http://schemas.openxmlformats.org/officeDocument/2006/relationships/slideMaster" Target="slideMasters/slideMaster89.xml"/><Relationship Id="rId9" Type="http://schemas.openxmlformats.org/officeDocument/2006/relationships/slideMaster" Target="slideMasters/slideMaster8.xml"/><Relationship Id="rId89" Type="http://schemas.openxmlformats.org/officeDocument/2006/relationships/slideMaster" Target="slideMasters/slideMaster88.xml"/><Relationship Id="rId88" Type="http://schemas.openxmlformats.org/officeDocument/2006/relationships/slideMaster" Target="slideMasters/slideMaster87.xml"/><Relationship Id="rId87" Type="http://schemas.openxmlformats.org/officeDocument/2006/relationships/slideMaster" Target="slideMasters/slideMaster86.xml"/><Relationship Id="rId86" Type="http://schemas.openxmlformats.org/officeDocument/2006/relationships/slideMaster" Target="slideMasters/slideMaster85.xml"/><Relationship Id="rId85" Type="http://schemas.openxmlformats.org/officeDocument/2006/relationships/slideMaster" Target="slideMasters/slideMaster84.xml"/><Relationship Id="rId84" Type="http://schemas.openxmlformats.org/officeDocument/2006/relationships/slideMaster" Target="slideMasters/slideMaster83.xml"/><Relationship Id="rId83" Type="http://schemas.openxmlformats.org/officeDocument/2006/relationships/slideMaster" Target="slideMasters/slideMaster82.xml"/><Relationship Id="rId82" Type="http://schemas.openxmlformats.org/officeDocument/2006/relationships/slideMaster" Target="slideMasters/slideMaster81.xml"/><Relationship Id="rId81" Type="http://schemas.openxmlformats.org/officeDocument/2006/relationships/slideMaster" Target="slideMasters/slideMaster80.xml"/><Relationship Id="rId80" Type="http://schemas.openxmlformats.org/officeDocument/2006/relationships/slideMaster" Target="slideMasters/slideMaster79.xml"/><Relationship Id="rId8" Type="http://schemas.openxmlformats.org/officeDocument/2006/relationships/slideMaster" Target="slideMasters/slideMaster7.xml"/><Relationship Id="rId79" Type="http://schemas.openxmlformats.org/officeDocument/2006/relationships/slideMaster" Target="slideMasters/slideMaster78.xml"/><Relationship Id="rId78" Type="http://schemas.openxmlformats.org/officeDocument/2006/relationships/slideMaster" Target="slideMasters/slideMaster77.xml"/><Relationship Id="rId77" Type="http://schemas.openxmlformats.org/officeDocument/2006/relationships/slideMaster" Target="slideMasters/slideMaster76.xml"/><Relationship Id="rId76" Type="http://schemas.openxmlformats.org/officeDocument/2006/relationships/slideMaster" Target="slideMasters/slideMaster75.xml"/><Relationship Id="rId75" Type="http://schemas.openxmlformats.org/officeDocument/2006/relationships/slideMaster" Target="slideMasters/slideMaster74.xml"/><Relationship Id="rId74" Type="http://schemas.openxmlformats.org/officeDocument/2006/relationships/slideMaster" Target="slideMasters/slideMaster73.xml"/><Relationship Id="rId73" Type="http://schemas.openxmlformats.org/officeDocument/2006/relationships/slideMaster" Target="slideMasters/slideMaster72.xml"/><Relationship Id="rId72" Type="http://schemas.openxmlformats.org/officeDocument/2006/relationships/slideMaster" Target="slideMasters/slideMaster71.xml"/><Relationship Id="rId71" Type="http://schemas.openxmlformats.org/officeDocument/2006/relationships/slideMaster" Target="slideMasters/slideMaster70.xml"/><Relationship Id="rId70" Type="http://schemas.openxmlformats.org/officeDocument/2006/relationships/slideMaster" Target="slideMasters/slideMaster69.xml"/><Relationship Id="rId7" Type="http://schemas.openxmlformats.org/officeDocument/2006/relationships/slideMaster" Target="slideMasters/slideMaster6.xml"/><Relationship Id="rId69" Type="http://schemas.openxmlformats.org/officeDocument/2006/relationships/slideMaster" Target="slideMasters/slideMaster68.xml"/><Relationship Id="rId68" Type="http://schemas.openxmlformats.org/officeDocument/2006/relationships/slideMaster" Target="slideMasters/slideMaster67.xml"/><Relationship Id="rId67" Type="http://schemas.openxmlformats.org/officeDocument/2006/relationships/slideMaster" Target="slideMasters/slideMaster66.xml"/><Relationship Id="rId66" Type="http://schemas.openxmlformats.org/officeDocument/2006/relationships/slideMaster" Target="slideMasters/slideMaster65.xml"/><Relationship Id="rId655" Type="http://schemas.openxmlformats.org/officeDocument/2006/relationships/tableStyles" Target="tableStyles.xml"/><Relationship Id="rId654" Type="http://schemas.openxmlformats.org/officeDocument/2006/relationships/viewProps" Target="viewProps.xml"/><Relationship Id="rId653" Type="http://schemas.openxmlformats.org/officeDocument/2006/relationships/presProps" Target="presProps.xml"/><Relationship Id="rId652" Type="http://schemas.openxmlformats.org/officeDocument/2006/relationships/slide" Target="slides/slide360.xml"/><Relationship Id="rId651" Type="http://schemas.openxmlformats.org/officeDocument/2006/relationships/slide" Target="slides/slide359.xml"/><Relationship Id="rId650" Type="http://schemas.openxmlformats.org/officeDocument/2006/relationships/slide" Target="slides/slide358.xml"/><Relationship Id="rId65" Type="http://schemas.openxmlformats.org/officeDocument/2006/relationships/slideMaster" Target="slideMasters/slideMaster64.xml"/><Relationship Id="rId649" Type="http://schemas.openxmlformats.org/officeDocument/2006/relationships/slide" Target="slides/slide357.xml"/><Relationship Id="rId648" Type="http://schemas.openxmlformats.org/officeDocument/2006/relationships/slide" Target="slides/slide356.xml"/><Relationship Id="rId647" Type="http://schemas.openxmlformats.org/officeDocument/2006/relationships/slide" Target="slides/slide355.xml"/><Relationship Id="rId646" Type="http://schemas.openxmlformats.org/officeDocument/2006/relationships/slide" Target="slides/slide354.xml"/><Relationship Id="rId645" Type="http://schemas.openxmlformats.org/officeDocument/2006/relationships/slide" Target="slides/slide353.xml"/><Relationship Id="rId644" Type="http://schemas.openxmlformats.org/officeDocument/2006/relationships/slide" Target="slides/slide352.xml"/><Relationship Id="rId643" Type="http://schemas.openxmlformats.org/officeDocument/2006/relationships/slide" Target="slides/slide351.xml"/><Relationship Id="rId642" Type="http://schemas.openxmlformats.org/officeDocument/2006/relationships/slide" Target="slides/slide350.xml"/><Relationship Id="rId641" Type="http://schemas.openxmlformats.org/officeDocument/2006/relationships/slide" Target="slides/slide349.xml"/><Relationship Id="rId640" Type="http://schemas.openxmlformats.org/officeDocument/2006/relationships/slide" Target="slides/slide348.xml"/><Relationship Id="rId64" Type="http://schemas.openxmlformats.org/officeDocument/2006/relationships/slideMaster" Target="slideMasters/slideMaster63.xml"/><Relationship Id="rId639" Type="http://schemas.openxmlformats.org/officeDocument/2006/relationships/slide" Target="slides/slide347.xml"/><Relationship Id="rId638" Type="http://schemas.openxmlformats.org/officeDocument/2006/relationships/slide" Target="slides/slide346.xml"/><Relationship Id="rId637" Type="http://schemas.openxmlformats.org/officeDocument/2006/relationships/slide" Target="slides/slide345.xml"/><Relationship Id="rId636" Type="http://schemas.openxmlformats.org/officeDocument/2006/relationships/slide" Target="slides/slide344.xml"/><Relationship Id="rId635" Type="http://schemas.openxmlformats.org/officeDocument/2006/relationships/slide" Target="slides/slide343.xml"/><Relationship Id="rId634" Type="http://schemas.openxmlformats.org/officeDocument/2006/relationships/slide" Target="slides/slide342.xml"/><Relationship Id="rId633" Type="http://schemas.openxmlformats.org/officeDocument/2006/relationships/slide" Target="slides/slide341.xml"/><Relationship Id="rId632" Type="http://schemas.openxmlformats.org/officeDocument/2006/relationships/slide" Target="slides/slide340.xml"/><Relationship Id="rId631" Type="http://schemas.openxmlformats.org/officeDocument/2006/relationships/slide" Target="slides/slide339.xml"/><Relationship Id="rId630" Type="http://schemas.openxmlformats.org/officeDocument/2006/relationships/slide" Target="slides/slide338.xml"/><Relationship Id="rId63" Type="http://schemas.openxmlformats.org/officeDocument/2006/relationships/slideMaster" Target="slideMasters/slideMaster62.xml"/><Relationship Id="rId629" Type="http://schemas.openxmlformats.org/officeDocument/2006/relationships/slide" Target="slides/slide337.xml"/><Relationship Id="rId628" Type="http://schemas.openxmlformats.org/officeDocument/2006/relationships/slide" Target="slides/slide336.xml"/><Relationship Id="rId627" Type="http://schemas.openxmlformats.org/officeDocument/2006/relationships/slide" Target="slides/slide335.xml"/><Relationship Id="rId626" Type="http://schemas.openxmlformats.org/officeDocument/2006/relationships/slide" Target="slides/slide334.xml"/><Relationship Id="rId625" Type="http://schemas.openxmlformats.org/officeDocument/2006/relationships/slide" Target="slides/slide333.xml"/><Relationship Id="rId624" Type="http://schemas.openxmlformats.org/officeDocument/2006/relationships/slide" Target="slides/slide332.xml"/><Relationship Id="rId623" Type="http://schemas.openxmlformats.org/officeDocument/2006/relationships/slide" Target="slides/slide331.xml"/><Relationship Id="rId622" Type="http://schemas.openxmlformats.org/officeDocument/2006/relationships/slide" Target="slides/slide330.xml"/><Relationship Id="rId621" Type="http://schemas.openxmlformats.org/officeDocument/2006/relationships/slide" Target="slides/slide329.xml"/><Relationship Id="rId620" Type="http://schemas.openxmlformats.org/officeDocument/2006/relationships/slide" Target="slides/slide328.xml"/><Relationship Id="rId62" Type="http://schemas.openxmlformats.org/officeDocument/2006/relationships/slideMaster" Target="slideMasters/slideMaster61.xml"/><Relationship Id="rId619" Type="http://schemas.openxmlformats.org/officeDocument/2006/relationships/slide" Target="slides/slide327.xml"/><Relationship Id="rId618" Type="http://schemas.openxmlformats.org/officeDocument/2006/relationships/slide" Target="slides/slide326.xml"/><Relationship Id="rId617" Type="http://schemas.openxmlformats.org/officeDocument/2006/relationships/slide" Target="slides/slide325.xml"/><Relationship Id="rId616" Type="http://schemas.openxmlformats.org/officeDocument/2006/relationships/slide" Target="slides/slide324.xml"/><Relationship Id="rId615" Type="http://schemas.openxmlformats.org/officeDocument/2006/relationships/slide" Target="slides/slide323.xml"/><Relationship Id="rId614" Type="http://schemas.openxmlformats.org/officeDocument/2006/relationships/slide" Target="slides/slide322.xml"/><Relationship Id="rId613" Type="http://schemas.openxmlformats.org/officeDocument/2006/relationships/slide" Target="slides/slide321.xml"/><Relationship Id="rId612" Type="http://schemas.openxmlformats.org/officeDocument/2006/relationships/slide" Target="slides/slide320.xml"/><Relationship Id="rId611" Type="http://schemas.openxmlformats.org/officeDocument/2006/relationships/slide" Target="slides/slide319.xml"/><Relationship Id="rId610" Type="http://schemas.openxmlformats.org/officeDocument/2006/relationships/slide" Target="slides/slide318.xml"/><Relationship Id="rId61" Type="http://schemas.openxmlformats.org/officeDocument/2006/relationships/slideMaster" Target="slideMasters/slideMaster60.xml"/><Relationship Id="rId609" Type="http://schemas.openxmlformats.org/officeDocument/2006/relationships/slide" Target="slides/slide317.xml"/><Relationship Id="rId608" Type="http://schemas.openxmlformats.org/officeDocument/2006/relationships/slide" Target="slides/slide316.xml"/><Relationship Id="rId607" Type="http://schemas.openxmlformats.org/officeDocument/2006/relationships/slide" Target="slides/slide315.xml"/><Relationship Id="rId606" Type="http://schemas.openxmlformats.org/officeDocument/2006/relationships/slide" Target="slides/slide314.xml"/><Relationship Id="rId605" Type="http://schemas.openxmlformats.org/officeDocument/2006/relationships/slide" Target="slides/slide313.xml"/><Relationship Id="rId604" Type="http://schemas.openxmlformats.org/officeDocument/2006/relationships/slide" Target="slides/slide312.xml"/><Relationship Id="rId603" Type="http://schemas.openxmlformats.org/officeDocument/2006/relationships/slide" Target="slides/slide311.xml"/><Relationship Id="rId602" Type="http://schemas.openxmlformats.org/officeDocument/2006/relationships/slide" Target="slides/slide310.xml"/><Relationship Id="rId601" Type="http://schemas.openxmlformats.org/officeDocument/2006/relationships/slide" Target="slides/slide309.xml"/><Relationship Id="rId600" Type="http://schemas.openxmlformats.org/officeDocument/2006/relationships/slide" Target="slides/slide308.xml"/><Relationship Id="rId60" Type="http://schemas.openxmlformats.org/officeDocument/2006/relationships/slideMaster" Target="slideMasters/slideMaster59.xml"/><Relationship Id="rId6" Type="http://schemas.openxmlformats.org/officeDocument/2006/relationships/slideMaster" Target="slideMasters/slideMaster5.xml"/><Relationship Id="rId599" Type="http://schemas.openxmlformats.org/officeDocument/2006/relationships/slide" Target="slides/slide307.xml"/><Relationship Id="rId598" Type="http://schemas.openxmlformats.org/officeDocument/2006/relationships/slide" Target="slides/slide306.xml"/><Relationship Id="rId597" Type="http://schemas.openxmlformats.org/officeDocument/2006/relationships/slide" Target="slides/slide305.xml"/><Relationship Id="rId596" Type="http://schemas.openxmlformats.org/officeDocument/2006/relationships/slide" Target="slides/slide304.xml"/><Relationship Id="rId595" Type="http://schemas.openxmlformats.org/officeDocument/2006/relationships/slide" Target="slides/slide303.xml"/><Relationship Id="rId594" Type="http://schemas.openxmlformats.org/officeDocument/2006/relationships/slide" Target="slides/slide302.xml"/><Relationship Id="rId593" Type="http://schemas.openxmlformats.org/officeDocument/2006/relationships/slide" Target="slides/slide301.xml"/><Relationship Id="rId592" Type="http://schemas.openxmlformats.org/officeDocument/2006/relationships/slide" Target="slides/slide300.xml"/><Relationship Id="rId591" Type="http://schemas.openxmlformats.org/officeDocument/2006/relationships/slide" Target="slides/slide299.xml"/><Relationship Id="rId590" Type="http://schemas.openxmlformats.org/officeDocument/2006/relationships/slide" Target="slides/slide298.xml"/><Relationship Id="rId59" Type="http://schemas.openxmlformats.org/officeDocument/2006/relationships/slideMaster" Target="slideMasters/slideMaster58.xml"/><Relationship Id="rId589" Type="http://schemas.openxmlformats.org/officeDocument/2006/relationships/slide" Target="slides/slide297.xml"/><Relationship Id="rId588" Type="http://schemas.openxmlformats.org/officeDocument/2006/relationships/slide" Target="slides/slide296.xml"/><Relationship Id="rId587" Type="http://schemas.openxmlformats.org/officeDocument/2006/relationships/slide" Target="slides/slide295.xml"/><Relationship Id="rId586" Type="http://schemas.openxmlformats.org/officeDocument/2006/relationships/slide" Target="slides/slide294.xml"/><Relationship Id="rId585" Type="http://schemas.openxmlformats.org/officeDocument/2006/relationships/slide" Target="slides/slide293.xml"/><Relationship Id="rId584" Type="http://schemas.openxmlformats.org/officeDocument/2006/relationships/slide" Target="slides/slide292.xml"/><Relationship Id="rId583" Type="http://schemas.openxmlformats.org/officeDocument/2006/relationships/slide" Target="slides/slide291.xml"/><Relationship Id="rId582" Type="http://schemas.openxmlformats.org/officeDocument/2006/relationships/slide" Target="slides/slide290.xml"/><Relationship Id="rId581" Type="http://schemas.openxmlformats.org/officeDocument/2006/relationships/slide" Target="slides/slide289.xml"/><Relationship Id="rId580" Type="http://schemas.openxmlformats.org/officeDocument/2006/relationships/slide" Target="slides/slide288.xml"/><Relationship Id="rId58" Type="http://schemas.openxmlformats.org/officeDocument/2006/relationships/slideMaster" Target="slideMasters/slideMaster57.xml"/><Relationship Id="rId579" Type="http://schemas.openxmlformats.org/officeDocument/2006/relationships/slide" Target="slides/slide287.xml"/><Relationship Id="rId578" Type="http://schemas.openxmlformats.org/officeDocument/2006/relationships/slide" Target="slides/slide286.xml"/><Relationship Id="rId577" Type="http://schemas.openxmlformats.org/officeDocument/2006/relationships/slide" Target="slides/slide285.xml"/><Relationship Id="rId576" Type="http://schemas.openxmlformats.org/officeDocument/2006/relationships/slide" Target="slides/slide284.xml"/><Relationship Id="rId575" Type="http://schemas.openxmlformats.org/officeDocument/2006/relationships/slide" Target="slides/slide283.xml"/><Relationship Id="rId574" Type="http://schemas.openxmlformats.org/officeDocument/2006/relationships/slide" Target="slides/slide282.xml"/><Relationship Id="rId573" Type="http://schemas.openxmlformats.org/officeDocument/2006/relationships/slide" Target="slides/slide281.xml"/><Relationship Id="rId572" Type="http://schemas.openxmlformats.org/officeDocument/2006/relationships/slide" Target="slides/slide280.xml"/><Relationship Id="rId571" Type="http://schemas.openxmlformats.org/officeDocument/2006/relationships/slide" Target="slides/slide279.xml"/><Relationship Id="rId570" Type="http://schemas.openxmlformats.org/officeDocument/2006/relationships/slide" Target="slides/slide278.xml"/><Relationship Id="rId57" Type="http://schemas.openxmlformats.org/officeDocument/2006/relationships/slideMaster" Target="slideMasters/slideMaster56.xml"/><Relationship Id="rId569" Type="http://schemas.openxmlformats.org/officeDocument/2006/relationships/slide" Target="slides/slide277.xml"/><Relationship Id="rId568" Type="http://schemas.openxmlformats.org/officeDocument/2006/relationships/slide" Target="slides/slide276.xml"/><Relationship Id="rId567" Type="http://schemas.openxmlformats.org/officeDocument/2006/relationships/slide" Target="slides/slide275.xml"/><Relationship Id="rId566" Type="http://schemas.openxmlformats.org/officeDocument/2006/relationships/slide" Target="slides/slide274.xml"/><Relationship Id="rId565" Type="http://schemas.openxmlformats.org/officeDocument/2006/relationships/slide" Target="slides/slide273.xml"/><Relationship Id="rId564" Type="http://schemas.openxmlformats.org/officeDocument/2006/relationships/slide" Target="slides/slide272.xml"/><Relationship Id="rId563" Type="http://schemas.openxmlformats.org/officeDocument/2006/relationships/slide" Target="slides/slide271.xml"/><Relationship Id="rId562" Type="http://schemas.openxmlformats.org/officeDocument/2006/relationships/slide" Target="slides/slide270.xml"/><Relationship Id="rId561" Type="http://schemas.openxmlformats.org/officeDocument/2006/relationships/slide" Target="slides/slide269.xml"/><Relationship Id="rId560" Type="http://schemas.openxmlformats.org/officeDocument/2006/relationships/slide" Target="slides/slide268.xml"/><Relationship Id="rId56" Type="http://schemas.openxmlformats.org/officeDocument/2006/relationships/slideMaster" Target="slideMasters/slideMaster55.xml"/><Relationship Id="rId559" Type="http://schemas.openxmlformats.org/officeDocument/2006/relationships/slide" Target="slides/slide267.xml"/><Relationship Id="rId558" Type="http://schemas.openxmlformats.org/officeDocument/2006/relationships/slide" Target="slides/slide266.xml"/><Relationship Id="rId557" Type="http://schemas.openxmlformats.org/officeDocument/2006/relationships/slide" Target="slides/slide265.xml"/><Relationship Id="rId556" Type="http://schemas.openxmlformats.org/officeDocument/2006/relationships/slide" Target="slides/slide264.xml"/><Relationship Id="rId555" Type="http://schemas.openxmlformats.org/officeDocument/2006/relationships/slide" Target="slides/slide263.xml"/><Relationship Id="rId554" Type="http://schemas.openxmlformats.org/officeDocument/2006/relationships/slide" Target="slides/slide262.xml"/><Relationship Id="rId553" Type="http://schemas.openxmlformats.org/officeDocument/2006/relationships/slide" Target="slides/slide261.xml"/><Relationship Id="rId552" Type="http://schemas.openxmlformats.org/officeDocument/2006/relationships/slide" Target="slides/slide260.xml"/><Relationship Id="rId551" Type="http://schemas.openxmlformats.org/officeDocument/2006/relationships/slide" Target="slides/slide259.xml"/><Relationship Id="rId550" Type="http://schemas.openxmlformats.org/officeDocument/2006/relationships/slide" Target="slides/slide258.xml"/><Relationship Id="rId55" Type="http://schemas.openxmlformats.org/officeDocument/2006/relationships/slideMaster" Target="slideMasters/slideMaster54.xml"/><Relationship Id="rId549" Type="http://schemas.openxmlformats.org/officeDocument/2006/relationships/slide" Target="slides/slide257.xml"/><Relationship Id="rId548" Type="http://schemas.openxmlformats.org/officeDocument/2006/relationships/slide" Target="slides/slide256.xml"/><Relationship Id="rId547" Type="http://schemas.openxmlformats.org/officeDocument/2006/relationships/slide" Target="slides/slide255.xml"/><Relationship Id="rId546" Type="http://schemas.openxmlformats.org/officeDocument/2006/relationships/slide" Target="slides/slide254.xml"/><Relationship Id="rId545" Type="http://schemas.openxmlformats.org/officeDocument/2006/relationships/slide" Target="slides/slide253.xml"/><Relationship Id="rId544" Type="http://schemas.openxmlformats.org/officeDocument/2006/relationships/slide" Target="slides/slide252.xml"/><Relationship Id="rId543" Type="http://schemas.openxmlformats.org/officeDocument/2006/relationships/slide" Target="slides/slide251.xml"/><Relationship Id="rId542" Type="http://schemas.openxmlformats.org/officeDocument/2006/relationships/slide" Target="slides/slide250.xml"/><Relationship Id="rId541" Type="http://schemas.openxmlformats.org/officeDocument/2006/relationships/slide" Target="slides/slide249.xml"/><Relationship Id="rId540" Type="http://schemas.openxmlformats.org/officeDocument/2006/relationships/slide" Target="slides/slide248.xml"/><Relationship Id="rId54" Type="http://schemas.openxmlformats.org/officeDocument/2006/relationships/slideMaster" Target="slideMasters/slideMaster53.xml"/><Relationship Id="rId539" Type="http://schemas.openxmlformats.org/officeDocument/2006/relationships/slide" Target="slides/slide247.xml"/><Relationship Id="rId538" Type="http://schemas.openxmlformats.org/officeDocument/2006/relationships/slide" Target="slides/slide246.xml"/><Relationship Id="rId537" Type="http://schemas.openxmlformats.org/officeDocument/2006/relationships/slide" Target="slides/slide245.xml"/><Relationship Id="rId536" Type="http://schemas.openxmlformats.org/officeDocument/2006/relationships/slide" Target="slides/slide244.xml"/><Relationship Id="rId535" Type="http://schemas.openxmlformats.org/officeDocument/2006/relationships/slide" Target="slides/slide243.xml"/><Relationship Id="rId534" Type="http://schemas.openxmlformats.org/officeDocument/2006/relationships/slide" Target="slides/slide242.xml"/><Relationship Id="rId533" Type="http://schemas.openxmlformats.org/officeDocument/2006/relationships/slide" Target="slides/slide241.xml"/><Relationship Id="rId532" Type="http://schemas.openxmlformats.org/officeDocument/2006/relationships/slide" Target="slides/slide240.xml"/><Relationship Id="rId531" Type="http://schemas.openxmlformats.org/officeDocument/2006/relationships/slide" Target="slides/slide239.xml"/><Relationship Id="rId530" Type="http://schemas.openxmlformats.org/officeDocument/2006/relationships/slide" Target="slides/slide238.xml"/><Relationship Id="rId53" Type="http://schemas.openxmlformats.org/officeDocument/2006/relationships/slideMaster" Target="slideMasters/slideMaster52.xml"/><Relationship Id="rId529" Type="http://schemas.openxmlformats.org/officeDocument/2006/relationships/slide" Target="slides/slide237.xml"/><Relationship Id="rId528" Type="http://schemas.openxmlformats.org/officeDocument/2006/relationships/slide" Target="slides/slide236.xml"/><Relationship Id="rId527" Type="http://schemas.openxmlformats.org/officeDocument/2006/relationships/slide" Target="slides/slide235.xml"/><Relationship Id="rId526" Type="http://schemas.openxmlformats.org/officeDocument/2006/relationships/slide" Target="slides/slide234.xml"/><Relationship Id="rId525" Type="http://schemas.openxmlformats.org/officeDocument/2006/relationships/slide" Target="slides/slide233.xml"/><Relationship Id="rId524" Type="http://schemas.openxmlformats.org/officeDocument/2006/relationships/slide" Target="slides/slide232.xml"/><Relationship Id="rId523" Type="http://schemas.openxmlformats.org/officeDocument/2006/relationships/slide" Target="slides/slide231.xml"/><Relationship Id="rId522" Type="http://schemas.openxmlformats.org/officeDocument/2006/relationships/slide" Target="slides/slide230.xml"/><Relationship Id="rId521" Type="http://schemas.openxmlformats.org/officeDocument/2006/relationships/slide" Target="slides/slide229.xml"/><Relationship Id="rId520" Type="http://schemas.openxmlformats.org/officeDocument/2006/relationships/slide" Target="slides/slide228.xml"/><Relationship Id="rId52" Type="http://schemas.openxmlformats.org/officeDocument/2006/relationships/slideMaster" Target="slideMasters/slideMaster51.xml"/><Relationship Id="rId519" Type="http://schemas.openxmlformats.org/officeDocument/2006/relationships/slide" Target="slides/slide227.xml"/><Relationship Id="rId518" Type="http://schemas.openxmlformats.org/officeDocument/2006/relationships/slide" Target="slides/slide226.xml"/><Relationship Id="rId517" Type="http://schemas.openxmlformats.org/officeDocument/2006/relationships/slide" Target="slides/slide225.xml"/><Relationship Id="rId516" Type="http://schemas.openxmlformats.org/officeDocument/2006/relationships/slide" Target="slides/slide224.xml"/><Relationship Id="rId515" Type="http://schemas.openxmlformats.org/officeDocument/2006/relationships/slide" Target="slides/slide223.xml"/><Relationship Id="rId514" Type="http://schemas.openxmlformats.org/officeDocument/2006/relationships/slide" Target="slides/slide222.xml"/><Relationship Id="rId513" Type="http://schemas.openxmlformats.org/officeDocument/2006/relationships/slide" Target="slides/slide221.xml"/><Relationship Id="rId512" Type="http://schemas.openxmlformats.org/officeDocument/2006/relationships/slide" Target="slides/slide220.xml"/><Relationship Id="rId511" Type="http://schemas.openxmlformats.org/officeDocument/2006/relationships/slide" Target="slides/slide219.xml"/><Relationship Id="rId510" Type="http://schemas.openxmlformats.org/officeDocument/2006/relationships/slide" Target="slides/slide218.xml"/><Relationship Id="rId51" Type="http://schemas.openxmlformats.org/officeDocument/2006/relationships/slideMaster" Target="slideMasters/slideMaster50.xml"/><Relationship Id="rId509" Type="http://schemas.openxmlformats.org/officeDocument/2006/relationships/slide" Target="slides/slide217.xml"/><Relationship Id="rId508" Type="http://schemas.openxmlformats.org/officeDocument/2006/relationships/slide" Target="slides/slide216.xml"/><Relationship Id="rId507" Type="http://schemas.openxmlformats.org/officeDocument/2006/relationships/slide" Target="slides/slide215.xml"/><Relationship Id="rId506" Type="http://schemas.openxmlformats.org/officeDocument/2006/relationships/slide" Target="slides/slide214.xml"/><Relationship Id="rId505" Type="http://schemas.openxmlformats.org/officeDocument/2006/relationships/slide" Target="slides/slide213.xml"/><Relationship Id="rId504" Type="http://schemas.openxmlformats.org/officeDocument/2006/relationships/slide" Target="slides/slide212.xml"/><Relationship Id="rId503" Type="http://schemas.openxmlformats.org/officeDocument/2006/relationships/slide" Target="slides/slide211.xml"/><Relationship Id="rId502" Type="http://schemas.openxmlformats.org/officeDocument/2006/relationships/slide" Target="slides/slide210.xml"/><Relationship Id="rId501" Type="http://schemas.openxmlformats.org/officeDocument/2006/relationships/slide" Target="slides/slide209.xml"/><Relationship Id="rId500" Type="http://schemas.openxmlformats.org/officeDocument/2006/relationships/slide" Target="slides/slide208.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9" Type="http://schemas.openxmlformats.org/officeDocument/2006/relationships/slide" Target="slides/slide207.xml"/><Relationship Id="rId498" Type="http://schemas.openxmlformats.org/officeDocument/2006/relationships/slide" Target="slides/slide206.xml"/><Relationship Id="rId497" Type="http://schemas.openxmlformats.org/officeDocument/2006/relationships/slide" Target="slides/slide205.xml"/><Relationship Id="rId496" Type="http://schemas.openxmlformats.org/officeDocument/2006/relationships/slide" Target="slides/slide204.xml"/><Relationship Id="rId495" Type="http://schemas.openxmlformats.org/officeDocument/2006/relationships/slide" Target="slides/slide203.xml"/><Relationship Id="rId494" Type="http://schemas.openxmlformats.org/officeDocument/2006/relationships/slide" Target="slides/slide202.xml"/><Relationship Id="rId493" Type="http://schemas.openxmlformats.org/officeDocument/2006/relationships/slide" Target="slides/slide201.xml"/><Relationship Id="rId492" Type="http://schemas.openxmlformats.org/officeDocument/2006/relationships/slide" Target="slides/slide200.xml"/><Relationship Id="rId491" Type="http://schemas.openxmlformats.org/officeDocument/2006/relationships/slide" Target="slides/slide199.xml"/><Relationship Id="rId490" Type="http://schemas.openxmlformats.org/officeDocument/2006/relationships/slide" Target="slides/slide198.xml"/><Relationship Id="rId49" Type="http://schemas.openxmlformats.org/officeDocument/2006/relationships/slideMaster" Target="slideMasters/slideMaster48.xml"/><Relationship Id="rId489" Type="http://schemas.openxmlformats.org/officeDocument/2006/relationships/slide" Target="slides/slide197.xml"/><Relationship Id="rId488" Type="http://schemas.openxmlformats.org/officeDocument/2006/relationships/slide" Target="slides/slide196.xml"/><Relationship Id="rId487" Type="http://schemas.openxmlformats.org/officeDocument/2006/relationships/slide" Target="slides/slide195.xml"/><Relationship Id="rId486" Type="http://schemas.openxmlformats.org/officeDocument/2006/relationships/slide" Target="slides/slide194.xml"/><Relationship Id="rId485" Type="http://schemas.openxmlformats.org/officeDocument/2006/relationships/slide" Target="slides/slide193.xml"/><Relationship Id="rId484" Type="http://schemas.openxmlformats.org/officeDocument/2006/relationships/slide" Target="slides/slide192.xml"/><Relationship Id="rId483" Type="http://schemas.openxmlformats.org/officeDocument/2006/relationships/slide" Target="slides/slide191.xml"/><Relationship Id="rId482" Type="http://schemas.openxmlformats.org/officeDocument/2006/relationships/slide" Target="slides/slide190.xml"/><Relationship Id="rId481" Type="http://schemas.openxmlformats.org/officeDocument/2006/relationships/slide" Target="slides/slide189.xml"/><Relationship Id="rId480" Type="http://schemas.openxmlformats.org/officeDocument/2006/relationships/slide" Target="slides/slide188.xml"/><Relationship Id="rId48" Type="http://schemas.openxmlformats.org/officeDocument/2006/relationships/slideMaster" Target="slideMasters/slideMaster47.xml"/><Relationship Id="rId479" Type="http://schemas.openxmlformats.org/officeDocument/2006/relationships/slide" Target="slides/slide187.xml"/><Relationship Id="rId478" Type="http://schemas.openxmlformats.org/officeDocument/2006/relationships/slide" Target="slides/slide186.xml"/><Relationship Id="rId477" Type="http://schemas.openxmlformats.org/officeDocument/2006/relationships/slide" Target="slides/slide185.xml"/><Relationship Id="rId476" Type="http://schemas.openxmlformats.org/officeDocument/2006/relationships/slide" Target="slides/slide184.xml"/><Relationship Id="rId475" Type="http://schemas.openxmlformats.org/officeDocument/2006/relationships/slide" Target="slides/slide183.xml"/><Relationship Id="rId474" Type="http://schemas.openxmlformats.org/officeDocument/2006/relationships/slide" Target="slides/slide182.xml"/><Relationship Id="rId473" Type="http://schemas.openxmlformats.org/officeDocument/2006/relationships/slide" Target="slides/slide181.xml"/><Relationship Id="rId472" Type="http://schemas.openxmlformats.org/officeDocument/2006/relationships/slide" Target="slides/slide180.xml"/><Relationship Id="rId471" Type="http://schemas.openxmlformats.org/officeDocument/2006/relationships/slide" Target="slides/slide179.xml"/><Relationship Id="rId470" Type="http://schemas.openxmlformats.org/officeDocument/2006/relationships/slide" Target="slides/slide178.xml"/><Relationship Id="rId47" Type="http://schemas.openxmlformats.org/officeDocument/2006/relationships/slideMaster" Target="slideMasters/slideMaster46.xml"/><Relationship Id="rId469" Type="http://schemas.openxmlformats.org/officeDocument/2006/relationships/slide" Target="slides/slide177.xml"/><Relationship Id="rId468" Type="http://schemas.openxmlformats.org/officeDocument/2006/relationships/slide" Target="slides/slide176.xml"/><Relationship Id="rId467" Type="http://schemas.openxmlformats.org/officeDocument/2006/relationships/slide" Target="slides/slide175.xml"/><Relationship Id="rId466" Type="http://schemas.openxmlformats.org/officeDocument/2006/relationships/slide" Target="slides/slide174.xml"/><Relationship Id="rId465" Type="http://schemas.openxmlformats.org/officeDocument/2006/relationships/slide" Target="slides/slide173.xml"/><Relationship Id="rId464" Type="http://schemas.openxmlformats.org/officeDocument/2006/relationships/slide" Target="slides/slide172.xml"/><Relationship Id="rId463" Type="http://schemas.openxmlformats.org/officeDocument/2006/relationships/slide" Target="slides/slide171.xml"/><Relationship Id="rId462" Type="http://schemas.openxmlformats.org/officeDocument/2006/relationships/slide" Target="slides/slide170.xml"/><Relationship Id="rId461" Type="http://schemas.openxmlformats.org/officeDocument/2006/relationships/slide" Target="slides/slide169.xml"/><Relationship Id="rId460" Type="http://schemas.openxmlformats.org/officeDocument/2006/relationships/slide" Target="slides/slide168.xml"/><Relationship Id="rId46" Type="http://schemas.openxmlformats.org/officeDocument/2006/relationships/slideMaster" Target="slideMasters/slideMaster45.xml"/><Relationship Id="rId459" Type="http://schemas.openxmlformats.org/officeDocument/2006/relationships/slide" Target="slides/slide167.xml"/><Relationship Id="rId458" Type="http://schemas.openxmlformats.org/officeDocument/2006/relationships/slide" Target="slides/slide166.xml"/><Relationship Id="rId457" Type="http://schemas.openxmlformats.org/officeDocument/2006/relationships/slide" Target="slides/slide165.xml"/><Relationship Id="rId456" Type="http://schemas.openxmlformats.org/officeDocument/2006/relationships/slide" Target="slides/slide164.xml"/><Relationship Id="rId455" Type="http://schemas.openxmlformats.org/officeDocument/2006/relationships/slide" Target="slides/slide163.xml"/><Relationship Id="rId454" Type="http://schemas.openxmlformats.org/officeDocument/2006/relationships/slide" Target="slides/slide162.xml"/><Relationship Id="rId453" Type="http://schemas.openxmlformats.org/officeDocument/2006/relationships/slide" Target="slides/slide161.xml"/><Relationship Id="rId452" Type="http://schemas.openxmlformats.org/officeDocument/2006/relationships/slide" Target="slides/slide160.xml"/><Relationship Id="rId451" Type="http://schemas.openxmlformats.org/officeDocument/2006/relationships/slide" Target="slides/slide159.xml"/><Relationship Id="rId450" Type="http://schemas.openxmlformats.org/officeDocument/2006/relationships/slide" Target="slides/slide158.xml"/><Relationship Id="rId45" Type="http://schemas.openxmlformats.org/officeDocument/2006/relationships/slideMaster" Target="slideMasters/slideMaster44.xml"/><Relationship Id="rId449" Type="http://schemas.openxmlformats.org/officeDocument/2006/relationships/slide" Target="slides/slide157.xml"/><Relationship Id="rId448" Type="http://schemas.openxmlformats.org/officeDocument/2006/relationships/slide" Target="slides/slide156.xml"/><Relationship Id="rId447" Type="http://schemas.openxmlformats.org/officeDocument/2006/relationships/slide" Target="slides/slide155.xml"/><Relationship Id="rId446" Type="http://schemas.openxmlformats.org/officeDocument/2006/relationships/slide" Target="slides/slide154.xml"/><Relationship Id="rId445" Type="http://schemas.openxmlformats.org/officeDocument/2006/relationships/slide" Target="slides/slide153.xml"/><Relationship Id="rId444" Type="http://schemas.openxmlformats.org/officeDocument/2006/relationships/slide" Target="slides/slide152.xml"/><Relationship Id="rId443" Type="http://schemas.openxmlformats.org/officeDocument/2006/relationships/slide" Target="slides/slide151.xml"/><Relationship Id="rId442" Type="http://schemas.openxmlformats.org/officeDocument/2006/relationships/slide" Target="slides/slide150.xml"/><Relationship Id="rId441" Type="http://schemas.openxmlformats.org/officeDocument/2006/relationships/slide" Target="slides/slide149.xml"/><Relationship Id="rId440" Type="http://schemas.openxmlformats.org/officeDocument/2006/relationships/slide" Target="slides/slide148.xml"/><Relationship Id="rId44" Type="http://schemas.openxmlformats.org/officeDocument/2006/relationships/slideMaster" Target="slideMasters/slideMaster43.xml"/><Relationship Id="rId439" Type="http://schemas.openxmlformats.org/officeDocument/2006/relationships/slide" Target="slides/slide147.xml"/><Relationship Id="rId438" Type="http://schemas.openxmlformats.org/officeDocument/2006/relationships/slide" Target="slides/slide146.xml"/><Relationship Id="rId437" Type="http://schemas.openxmlformats.org/officeDocument/2006/relationships/slide" Target="slides/slide145.xml"/><Relationship Id="rId436" Type="http://schemas.openxmlformats.org/officeDocument/2006/relationships/slide" Target="slides/slide144.xml"/><Relationship Id="rId435" Type="http://schemas.openxmlformats.org/officeDocument/2006/relationships/slide" Target="slides/slide143.xml"/><Relationship Id="rId434" Type="http://schemas.openxmlformats.org/officeDocument/2006/relationships/slide" Target="slides/slide142.xml"/><Relationship Id="rId433" Type="http://schemas.openxmlformats.org/officeDocument/2006/relationships/slide" Target="slides/slide141.xml"/><Relationship Id="rId432" Type="http://schemas.openxmlformats.org/officeDocument/2006/relationships/slide" Target="slides/slide140.xml"/><Relationship Id="rId431" Type="http://schemas.openxmlformats.org/officeDocument/2006/relationships/slide" Target="slides/slide139.xml"/><Relationship Id="rId430" Type="http://schemas.openxmlformats.org/officeDocument/2006/relationships/slide" Target="slides/slide138.xml"/><Relationship Id="rId43" Type="http://schemas.openxmlformats.org/officeDocument/2006/relationships/slideMaster" Target="slideMasters/slideMaster42.xml"/><Relationship Id="rId429" Type="http://schemas.openxmlformats.org/officeDocument/2006/relationships/slide" Target="slides/slide137.xml"/><Relationship Id="rId428" Type="http://schemas.openxmlformats.org/officeDocument/2006/relationships/slide" Target="slides/slide136.xml"/><Relationship Id="rId427" Type="http://schemas.openxmlformats.org/officeDocument/2006/relationships/slide" Target="slides/slide135.xml"/><Relationship Id="rId426" Type="http://schemas.openxmlformats.org/officeDocument/2006/relationships/slide" Target="slides/slide134.xml"/><Relationship Id="rId425" Type="http://schemas.openxmlformats.org/officeDocument/2006/relationships/slide" Target="slides/slide133.xml"/><Relationship Id="rId424" Type="http://schemas.openxmlformats.org/officeDocument/2006/relationships/slide" Target="slides/slide132.xml"/><Relationship Id="rId423" Type="http://schemas.openxmlformats.org/officeDocument/2006/relationships/slide" Target="slides/slide131.xml"/><Relationship Id="rId422" Type="http://schemas.openxmlformats.org/officeDocument/2006/relationships/slide" Target="slides/slide130.xml"/><Relationship Id="rId421" Type="http://schemas.openxmlformats.org/officeDocument/2006/relationships/slide" Target="slides/slide129.xml"/><Relationship Id="rId420" Type="http://schemas.openxmlformats.org/officeDocument/2006/relationships/slide" Target="slides/slide128.xml"/><Relationship Id="rId42" Type="http://schemas.openxmlformats.org/officeDocument/2006/relationships/slideMaster" Target="slideMasters/slideMaster41.xml"/><Relationship Id="rId419" Type="http://schemas.openxmlformats.org/officeDocument/2006/relationships/slide" Target="slides/slide127.xml"/><Relationship Id="rId418" Type="http://schemas.openxmlformats.org/officeDocument/2006/relationships/slide" Target="slides/slide126.xml"/><Relationship Id="rId417" Type="http://schemas.openxmlformats.org/officeDocument/2006/relationships/slide" Target="slides/slide125.xml"/><Relationship Id="rId416" Type="http://schemas.openxmlformats.org/officeDocument/2006/relationships/slide" Target="slides/slide124.xml"/><Relationship Id="rId415" Type="http://schemas.openxmlformats.org/officeDocument/2006/relationships/slide" Target="slides/slide123.xml"/><Relationship Id="rId414" Type="http://schemas.openxmlformats.org/officeDocument/2006/relationships/slide" Target="slides/slide122.xml"/><Relationship Id="rId413" Type="http://schemas.openxmlformats.org/officeDocument/2006/relationships/slide" Target="slides/slide121.xml"/><Relationship Id="rId412" Type="http://schemas.openxmlformats.org/officeDocument/2006/relationships/slide" Target="slides/slide120.xml"/><Relationship Id="rId411" Type="http://schemas.openxmlformats.org/officeDocument/2006/relationships/slide" Target="slides/slide119.xml"/><Relationship Id="rId410" Type="http://schemas.openxmlformats.org/officeDocument/2006/relationships/slide" Target="slides/slide118.xml"/><Relationship Id="rId41" Type="http://schemas.openxmlformats.org/officeDocument/2006/relationships/slideMaster" Target="slideMasters/slideMaster40.xml"/><Relationship Id="rId409" Type="http://schemas.openxmlformats.org/officeDocument/2006/relationships/slide" Target="slides/slide117.xml"/><Relationship Id="rId408" Type="http://schemas.openxmlformats.org/officeDocument/2006/relationships/slide" Target="slides/slide116.xml"/><Relationship Id="rId407" Type="http://schemas.openxmlformats.org/officeDocument/2006/relationships/slide" Target="slides/slide115.xml"/><Relationship Id="rId406" Type="http://schemas.openxmlformats.org/officeDocument/2006/relationships/slide" Target="slides/slide114.xml"/><Relationship Id="rId405" Type="http://schemas.openxmlformats.org/officeDocument/2006/relationships/slide" Target="slides/slide113.xml"/><Relationship Id="rId404" Type="http://schemas.openxmlformats.org/officeDocument/2006/relationships/slide" Target="slides/slide112.xml"/><Relationship Id="rId403" Type="http://schemas.openxmlformats.org/officeDocument/2006/relationships/slide" Target="slides/slide111.xml"/><Relationship Id="rId402" Type="http://schemas.openxmlformats.org/officeDocument/2006/relationships/slide" Target="slides/slide110.xml"/><Relationship Id="rId401" Type="http://schemas.openxmlformats.org/officeDocument/2006/relationships/slide" Target="slides/slide109.xml"/><Relationship Id="rId400" Type="http://schemas.openxmlformats.org/officeDocument/2006/relationships/slide" Target="slides/slide108.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9" Type="http://schemas.openxmlformats.org/officeDocument/2006/relationships/slide" Target="slides/slide107.xml"/><Relationship Id="rId398" Type="http://schemas.openxmlformats.org/officeDocument/2006/relationships/slide" Target="slides/slide106.xml"/><Relationship Id="rId397" Type="http://schemas.openxmlformats.org/officeDocument/2006/relationships/slide" Target="slides/slide105.xml"/><Relationship Id="rId396" Type="http://schemas.openxmlformats.org/officeDocument/2006/relationships/slide" Target="slides/slide104.xml"/><Relationship Id="rId395" Type="http://schemas.openxmlformats.org/officeDocument/2006/relationships/slide" Target="slides/slide103.xml"/><Relationship Id="rId394" Type="http://schemas.openxmlformats.org/officeDocument/2006/relationships/slide" Target="slides/slide102.xml"/><Relationship Id="rId393" Type="http://schemas.openxmlformats.org/officeDocument/2006/relationships/slide" Target="slides/slide101.xml"/><Relationship Id="rId392" Type="http://schemas.openxmlformats.org/officeDocument/2006/relationships/slide" Target="slides/slide100.xml"/><Relationship Id="rId391" Type="http://schemas.openxmlformats.org/officeDocument/2006/relationships/slide" Target="slides/slide99.xml"/><Relationship Id="rId390" Type="http://schemas.openxmlformats.org/officeDocument/2006/relationships/slide" Target="slides/slide98.xml"/><Relationship Id="rId39" Type="http://schemas.openxmlformats.org/officeDocument/2006/relationships/slideMaster" Target="slideMasters/slideMaster38.xml"/><Relationship Id="rId389" Type="http://schemas.openxmlformats.org/officeDocument/2006/relationships/slide" Target="slides/slide97.xml"/><Relationship Id="rId388" Type="http://schemas.openxmlformats.org/officeDocument/2006/relationships/slide" Target="slides/slide96.xml"/><Relationship Id="rId387" Type="http://schemas.openxmlformats.org/officeDocument/2006/relationships/slide" Target="slides/slide95.xml"/><Relationship Id="rId386" Type="http://schemas.openxmlformats.org/officeDocument/2006/relationships/slide" Target="slides/slide94.xml"/><Relationship Id="rId385" Type="http://schemas.openxmlformats.org/officeDocument/2006/relationships/slide" Target="slides/slide93.xml"/><Relationship Id="rId384" Type="http://schemas.openxmlformats.org/officeDocument/2006/relationships/slide" Target="slides/slide92.xml"/><Relationship Id="rId383" Type="http://schemas.openxmlformats.org/officeDocument/2006/relationships/slide" Target="slides/slide91.xml"/><Relationship Id="rId382" Type="http://schemas.openxmlformats.org/officeDocument/2006/relationships/slide" Target="slides/slide90.xml"/><Relationship Id="rId381" Type="http://schemas.openxmlformats.org/officeDocument/2006/relationships/slide" Target="slides/slide89.xml"/><Relationship Id="rId380" Type="http://schemas.openxmlformats.org/officeDocument/2006/relationships/slide" Target="slides/slide88.xml"/><Relationship Id="rId38" Type="http://schemas.openxmlformats.org/officeDocument/2006/relationships/slideMaster" Target="slideMasters/slideMaster37.xml"/><Relationship Id="rId379" Type="http://schemas.openxmlformats.org/officeDocument/2006/relationships/slide" Target="slides/slide87.xml"/><Relationship Id="rId378" Type="http://schemas.openxmlformats.org/officeDocument/2006/relationships/slide" Target="slides/slide86.xml"/><Relationship Id="rId377" Type="http://schemas.openxmlformats.org/officeDocument/2006/relationships/slide" Target="slides/slide85.xml"/><Relationship Id="rId376" Type="http://schemas.openxmlformats.org/officeDocument/2006/relationships/slide" Target="slides/slide84.xml"/><Relationship Id="rId375" Type="http://schemas.openxmlformats.org/officeDocument/2006/relationships/slide" Target="slides/slide83.xml"/><Relationship Id="rId374" Type="http://schemas.openxmlformats.org/officeDocument/2006/relationships/slide" Target="slides/slide82.xml"/><Relationship Id="rId373" Type="http://schemas.openxmlformats.org/officeDocument/2006/relationships/slide" Target="slides/slide81.xml"/><Relationship Id="rId372" Type="http://schemas.openxmlformats.org/officeDocument/2006/relationships/slide" Target="slides/slide80.xml"/><Relationship Id="rId371" Type="http://schemas.openxmlformats.org/officeDocument/2006/relationships/slide" Target="slides/slide79.xml"/><Relationship Id="rId370" Type="http://schemas.openxmlformats.org/officeDocument/2006/relationships/slide" Target="slides/slide78.xml"/><Relationship Id="rId37" Type="http://schemas.openxmlformats.org/officeDocument/2006/relationships/slideMaster" Target="slideMasters/slideMaster36.xml"/><Relationship Id="rId369" Type="http://schemas.openxmlformats.org/officeDocument/2006/relationships/slide" Target="slides/slide77.xml"/><Relationship Id="rId368" Type="http://schemas.openxmlformats.org/officeDocument/2006/relationships/slide" Target="slides/slide76.xml"/><Relationship Id="rId367" Type="http://schemas.openxmlformats.org/officeDocument/2006/relationships/slide" Target="slides/slide75.xml"/><Relationship Id="rId366" Type="http://schemas.openxmlformats.org/officeDocument/2006/relationships/slide" Target="slides/slide74.xml"/><Relationship Id="rId365" Type="http://schemas.openxmlformats.org/officeDocument/2006/relationships/slide" Target="slides/slide73.xml"/><Relationship Id="rId364" Type="http://schemas.openxmlformats.org/officeDocument/2006/relationships/slide" Target="slides/slide72.xml"/><Relationship Id="rId363" Type="http://schemas.openxmlformats.org/officeDocument/2006/relationships/slide" Target="slides/slide71.xml"/><Relationship Id="rId362" Type="http://schemas.openxmlformats.org/officeDocument/2006/relationships/slide" Target="slides/slide70.xml"/><Relationship Id="rId361" Type="http://schemas.openxmlformats.org/officeDocument/2006/relationships/slide" Target="slides/slide69.xml"/><Relationship Id="rId360" Type="http://schemas.openxmlformats.org/officeDocument/2006/relationships/slide" Target="slides/slide68.xml"/><Relationship Id="rId36" Type="http://schemas.openxmlformats.org/officeDocument/2006/relationships/slideMaster" Target="slideMasters/slideMaster35.xml"/><Relationship Id="rId359" Type="http://schemas.openxmlformats.org/officeDocument/2006/relationships/slide" Target="slides/slide67.xml"/><Relationship Id="rId358" Type="http://schemas.openxmlformats.org/officeDocument/2006/relationships/slide" Target="slides/slide66.xml"/><Relationship Id="rId357" Type="http://schemas.openxmlformats.org/officeDocument/2006/relationships/slide" Target="slides/slide65.xml"/><Relationship Id="rId356" Type="http://schemas.openxmlformats.org/officeDocument/2006/relationships/slide" Target="slides/slide64.xml"/><Relationship Id="rId355" Type="http://schemas.openxmlformats.org/officeDocument/2006/relationships/slide" Target="slides/slide63.xml"/><Relationship Id="rId354" Type="http://schemas.openxmlformats.org/officeDocument/2006/relationships/slide" Target="slides/slide62.xml"/><Relationship Id="rId353" Type="http://schemas.openxmlformats.org/officeDocument/2006/relationships/slide" Target="slides/slide61.xml"/><Relationship Id="rId352" Type="http://schemas.openxmlformats.org/officeDocument/2006/relationships/slide" Target="slides/slide60.xml"/><Relationship Id="rId351" Type="http://schemas.openxmlformats.org/officeDocument/2006/relationships/slide" Target="slides/slide59.xml"/><Relationship Id="rId350" Type="http://schemas.openxmlformats.org/officeDocument/2006/relationships/slide" Target="slides/slide58.xml"/><Relationship Id="rId35" Type="http://schemas.openxmlformats.org/officeDocument/2006/relationships/slideMaster" Target="slideMasters/slideMaster34.xml"/><Relationship Id="rId349" Type="http://schemas.openxmlformats.org/officeDocument/2006/relationships/slide" Target="slides/slide57.xml"/><Relationship Id="rId348" Type="http://schemas.openxmlformats.org/officeDocument/2006/relationships/slide" Target="slides/slide56.xml"/><Relationship Id="rId347" Type="http://schemas.openxmlformats.org/officeDocument/2006/relationships/slide" Target="slides/slide55.xml"/><Relationship Id="rId346" Type="http://schemas.openxmlformats.org/officeDocument/2006/relationships/slide" Target="slides/slide54.xml"/><Relationship Id="rId345" Type="http://schemas.openxmlformats.org/officeDocument/2006/relationships/slide" Target="slides/slide53.xml"/><Relationship Id="rId344" Type="http://schemas.openxmlformats.org/officeDocument/2006/relationships/slide" Target="slides/slide52.xml"/><Relationship Id="rId343" Type="http://schemas.openxmlformats.org/officeDocument/2006/relationships/slide" Target="slides/slide51.xml"/><Relationship Id="rId342" Type="http://schemas.openxmlformats.org/officeDocument/2006/relationships/slide" Target="slides/slide50.xml"/><Relationship Id="rId341" Type="http://schemas.openxmlformats.org/officeDocument/2006/relationships/slide" Target="slides/slide49.xml"/><Relationship Id="rId340" Type="http://schemas.openxmlformats.org/officeDocument/2006/relationships/slide" Target="slides/slide48.xml"/><Relationship Id="rId34" Type="http://schemas.openxmlformats.org/officeDocument/2006/relationships/slideMaster" Target="slideMasters/slideMaster33.xml"/><Relationship Id="rId339" Type="http://schemas.openxmlformats.org/officeDocument/2006/relationships/slide" Target="slides/slide47.xml"/><Relationship Id="rId338" Type="http://schemas.openxmlformats.org/officeDocument/2006/relationships/slide" Target="slides/slide46.xml"/><Relationship Id="rId337" Type="http://schemas.openxmlformats.org/officeDocument/2006/relationships/slide" Target="slides/slide45.xml"/><Relationship Id="rId336" Type="http://schemas.openxmlformats.org/officeDocument/2006/relationships/slide" Target="slides/slide44.xml"/><Relationship Id="rId335" Type="http://schemas.openxmlformats.org/officeDocument/2006/relationships/slide" Target="slides/slide43.xml"/><Relationship Id="rId334" Type="http://schemas.openxmlformats.org/officeDocument/2006/relationships/slide" Target="slides/slide42.xml"/><Relationship Id="rId333" Type="http://schemas.openxmlformats.org/officeDocument/2006/relationships/slide" Target="slides/slide41.xml"/><Relationship Id="rId332" Type="http://schemas.openxmlformats.org/officeDocument/2006/relationships/slide" Target="slides/slide40.xml"/><Relationship Id="rId331" Type="http://schemas.openxmlformats.org/officeDocument/2006/relationships/slide" Target="slides/slide39.xml"/><Relationship Id="rId330" Type="http://schemas.openxmlformats.org/officeDocument/2006/relationships/slide" Target="slides/slide38.xml"/><Relationship Id="rId33" Type="http://schemas.openxmlformats.org/officeDocument/2006/relationships/slideMaster" Target="slideMasters/slideMaster32.xml"/><Relationship Id="rId329" Type="http://schemas.openxmlformats.org/officeDocument/2006/relationships/slide" Target="slides/slide37.xml"/><Relationship Id="rId328" Type="http://schemas.openxmlformats.org/officeDocument/2006/relationships/slide" Target="slides/slide36.xml"/><Relationship Id="rId327" Type="http://schemas.openxmlformats.org/officeDocument/2006/relationships/slide" Target="slides/slide35.xml"/><Relationship Id="rId326" Type="http://schemas.openxmlformats.org/officeDocument/2006/relationships/slide" Target="slides/slide34.xml"/><Relationship Id="rId325" Type="http://schemas.openxmlformats.org/officeDocument/2006/relationships/slide" Target="slides/slide33.xml"/><Relationship Id="rId324" Type="http://schemas.openxmlformats.org/officeDocument/2006/relationships/slide" Target="slides/slide32.xml"/><Relationship Id="rId323" Type="http://schemas.openxmlformats.org/officeDocument/2006/relationships/slide" Target="slides/slide31.xml"/><Relationship Id="rId322" Type="http://schemas.openxmlformats.org/officeDocument/2006/relationships/slide" Target="slides/slide30.xml"/><Relationship Id="rId321" Type="http://schemas.openxmlformats.org/officeDocument/2006/relationships/slide" Target="slides/slide29.xml"/><Relationship Id="rId320" Type="http://schemas.openxmlformats.org/officeDocument/2006/relationships/slide" Target="slides/slide28.xml"/><Relationship Id="rId32" Type="http://schemas.openxmlformats.org/officeDocument/2006/relationships/slideMaster" Target="slideMasters/slideMaster31.xml"/><Relationship Id="rId319" Type="http://schemas.openxmlformats.org/officeDocument/2006/relationships/slide" Target="slides/slide27.xml"/><Relationship Id="rId318" Type="http://schemas.openxmlformats.org/officeDocument/2006/relationships/slide" Target="slides/slide26.xml"/><Relationship Id="rId317" Type="http://schemas.openxmlformats.org/officeDocument/2006/relationships/slide" Target="slides/slide25.xml"/><Relationship Id="rId316" Type="http://schemas.openxmlformats.org/officeDocument/2006/relationships/slide" Target="slides/slide24.xml"/><Relationship Id="rId315" Type="http://schemas.openxmlformats.org/officeDocument/2006/relationships/slide" Target="slides/slide23.xml"/><Relationship Id="rId314" Type="http://schemas.openxmlformats.org/officeDocument/2006/relationships/slide" Target="slides/slide22.xml"/><Relationship Id="rId313" Type="http://schemas.openxmlformats.org/officeDocument/2006/relationships/slide" Target="slides/slide21.xml"/><Relationship Id="rId312" Type="http://schemas.openxmlformats.org/officeDocument/2006/relationships/slide" Target="slides/slide20.xml"/><Relationship Id="rId311" Type="http://schemas.openxmlformats.org/officeDocument/2006/relationships/slide" Target="slides/slide19.xml"/><Relationship Id="rId310" Type="http://schemas.openxmlformats.org/officeDocument/2006/relationships/slide" Target="slides/slide18.xml"/><Relationship Id="rId31" Type="http://schemas.openxmlformats.org/officeDocument/2006/relationships/slideMaster" Target="slideMasters/slideMaster30.xml"/><Relationship Id="rId309" Type="http://schemas.openxmlformats.org/officeDocument/2006/relationships/slide" Target="slides/slide17.xml"/><Relationship Id="rId308" Type="http://schemas.openxmlformats.org/officeDocument/2006/relationships/slide" Target="slides/slide16.xml"/><Relationship Id="rId307" Type="http://schemas.openxmlformats.org/officeDocument/2006/relationships/slide" Target="slides/slide15.xml"/><Relationship Id="rId306" Type="http://schemas.openxmlformats.org/officeDocument/2006/relationships/slide" Target="slides/slide14.xml"/><Relationship Id="rId305" Type="http://schemas.openxmlformats.org/officeDocument/2006/relationships/slide" Target="slides/slide13.xml"/><Relationship Id="rId304" Type="http://schemas.openxmlformats.org/officeDocument/2006/relationships/slide" Target="slides/slide12.xml"/><Relationship Id="rId303" Type="http://schemas.openxmlformats.org/officeDocument/2006/relationships/slide" Target="slides/slide11.xml"/><Relationship Id="rId302" Type="http://schemas.openxmlformats.org/officeDocument/2006/relationships/slide" Target="slides/slide10.xml"/><Relationship Id="rId301" Type="http://schemas.openxmlformats.org/officeDocument/2006/relationships/slide" Target="slides/slide9.xml"/><Relationship Id="rId300" Type="http://schemas.openxmlformats.org/officeDocument/2006/relationships/slide" Target="slides/slide8.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9" Type="http://schemas.openxmlformats.org/officeDocument/2006/relationships/slide" Target="slides/slide7.xml"/><Relationship Id="rId298" Type="http://schemas.openxmlformats.org/officeDocument/2006/relationships/slide" Target="slides/slide6.xml"/><Relationship Id="rId297" Type="http://schemas.openxmlformats.org/officeDocument/2006/relationships/slide" Target="slides/slide5.xml"/><Relationship Id="rId296" Type="http://schemas.openxmlformats.org/officeDocument/2006/relationships/slide" Target="slides/slide4.xml"/><Relationship Id="rId295" Type="http://schemas.openxmlformats.org/officeDocument/2006/relationships/slide" Target="slides/slide3.xml"/><Relationship Id="rId294" Type="http://schemas.openxmlformats.org/officeDocument/2006/relationships/slide" Target="slides/slide2.xml"/><Relationship Id="rId293" Type="http://schemas.openxmlformats.org/officeDocument/2006/relationships/slide" Target="slides/slide1.xml"/><Relationship Id="rId292" Type="http://schemas.openxmlformats.org/officeDocument/2006/relationships/slideMaster" Target="slideMasters/slideMaster291.xml"/><Relationship Id="rId291" Type="http://schemas.openxmlformats.org/officeDocument/2006/relationships/slideMaster" Target="slideMasters/slideMaster290.xml"/><Relationship Id="rId290" Type="http://schemas.openxmlformats.org/officeDocument/2006/relationships/slideMaster" Target="slideMasters/slideMaster289.xml"/><Relationship Id="rId29" Type="http://schemas.openxmlformats.org/officeDocument/2006/relationships/slideMaster" Target="slideMasters/slideMaster28.xml"/><Relationship Id="rId289" Type="http://schemas.openxmlformats.org/officeDocument/2006/relationships/slideMaster" Target="slideMasters/slideMaster288.xml"/><Relationship Id="rId288" Type="http://schemas.openxmlformats.org/officeDocument/2006/relationships/slideMaster" Target="slideMasters/slideMaster287.xml"/><Relationship Id="rId287" Type="http://schemas.openxmlformats.org/officeDocument/2006/relationships/slideMaster" Target="slideMasters/slideMaster286.xml"/><Relationship Id="rId286" Type="http://schemas.openxmlformats.org/officeDocument/2006/relationships/slideMaster" Target="slideMasters/slideMaster285.xml"/><Relationship Id="rId285" Type="http://schemas.openxmlformats.org/officeDocument/2006/relationships/slideMaster" Target="slideMasters/slideMaster284.xml"/><Relationship Id="rId284" Type="http://schemas.openxmlformats.org/officeDocument/2006/relationships/slideMaster" Target="slideMasters/slideMaster283.xml"/><Relationship Id="rId283" Type="http://schemas.openxmlformats.org/officeDocument/2006/relationships/slideMaster" Target="slideMasters/slideMaster282.xml"/><Relationship Id="rId282" Type="http://schemas.openxmlformats.org/officeDocument/2006/relationships/slideMaster" Target="slideMasters/slideMaster281.xml"/><Relationship Id="rId281" Type="http://schemas.openxmlformats.org/officeDocument/2006/relationships/slideMaster" Target="slideMasters/slideMaster280.xml"/><Relationship Id="rId280" Type="http://schemas.openxmlformats.org/officeDocument/2006/relationships/slideMaster" Target="slideMasters/slideMaster279.xml"/><Relationship Id="rId28" Type="http://schemas.openxmlformats.org/officeDocument/2006/relationships/slideMaster" Target="slideMasters/slideMaster27.xml"/><Relationship Id="rId279" Type="http://schemas.openxmlformats.org/officeDocument/2006/relationships/slideMaster" Target="slideMasters/slideMaster278.xml"/><Relationship Id="rId278" Type="http://schemas.openxmlformats.org/officeDocument/2006/relationships/slideMaster" Target="slideMasters/slideMaster277.xml"/><Relationship Id="rId277" Type="http://schemas.openxmlformats.org/officeDocument/2006/relationships/slideMaster" Target="slideMasters/slideMaster276.xml"/><Relationship Id="rId276" Type="http://schemas.openxmlformats.org/officeDocument/2006/relationships/slideMaster" Target="slideMasters/slideMaster275.xml"/><Relationship Id="rId275" Type="http://schemas.openxmlformats.org/officeDocument/2006/relationships/slideMaster" Target="slideMasters/slideMaster274.xml"/><Relationship Id="rId274" Type="http://schemas.openxmlformats.org/officeDocument/2006/relationships/slideMaster" Target="slideMasters/slideMaster273.xml"/><Relationship Id="rId273" Type="http://schemas.openxmlformats.org/officeDocument/2006/relationships/slideMaster" Target="slideMasters/slideMaster272.xml"/><Relationship Id="rId272" Type="http://schemas.openxmlformats.org/officeDocument/2006/relationships/slideMaster" Target="slideMasters/slideMaster271.xml"/><Relationship Id="rId271" Type="http://schemas.openxmlformats.org/officeDocument/2006/relationships/slideMaster" Target="slideMasters/slideMaster270.xml"/><Relationship Id="rId270" Type="http://schemas.openxmlformats.org/officeDocument/2006/relationships/slideMaster" Target="slideMasters/slideMaster269.xml"/><Relationship Id="rId27" Type="http://schemas.openxmlformats.org/officeDocument/2006/relationships/slideMaster" Target="slideMasters/slideMaster26.xml"/><Relationship Id="rId269" Type="http://schemas.openxmlformats.org/officeDocument/2006/relationships/slideMaster" Target="slideMasters/slideMaster268.xml"/><Relationship Id="rId268" Type="http://schemas.openxmlformats.org/officeDocument/2006/relationships/slideMaster" Target="slideMasters/slideMaster267.xml"/><Relationship Id="rId267" Type="http://schemas.openxmlformats.org/officeDocument/2006/relationships/slideMaster" Target="slideMasters/slideMaster266.xml"/><Relationship Id="rId266" Type="http://schemas.openxmlformats.org/officeDocument/2006/relationships/slideMaster" Target="slideMasters/slideMaster265.xml"/><Relationship Id="rId265" Type="http://schemas.openxmlformats.org/officeDocument/2006/relationships/slideMaster" Target="slideMasters/slideMaster264.xml"/><Relationship Id="rId264" Type="http://schemas.openxmlformats.org/officeDocument/2006/relationships/slideMaster" Target="slideMasters/slideMaster263.xml"/><Relationship Id="rId263" Type="http://schemas.openxmlformats.org/officeDocument/2006/relationships/slideMaster" Target="slideMasters/slideMaster262.xml"/><Relationship Id="rId262" Type="http://schemas.openxmlformats.org/officeDocument/2006/relationships/slideMaster" Target="slideMasters/slideMaster261.xml"/><Relationship Id="rId261" Type="http://schemas.openxmlformats.org/officeDocument/2006/relationships/slideMaster" Target="slideMasters/slideMaster260.xml"/><Relationship Id="rId260" Type="http://schemas.openxmlformats.org/officeDocument/2006/relationships/slideMaster" Target="slideMasters/slideMaster259.xml"/><Relationship Id="rId26" Type="http://schemas.openxmlformats.org/officeDocument/2006/relationships/slideMaster" Target="slideMasters/slideMaster25.xml"/><Relationship Id="rId259" Type="http://schemas.openxmlformats.org/officeDocument/2006/relationships/slideMaster" Target="slideMasters/slideMaster258.xml"/><Relationship Id="rId258" Type="http://schemas.openxmlformats.org/officeDocument/2006/relationships/slideMaster" Target="slideMasters/slideMaster257.xml"/><Relationship Id="rId257" Type="http://schemas.openxmlformats.org/officeDocument/2006/relationships/slideMaster" Target="slideMasters/slideMaster256.xml"/><Relationship Id="rId256" Type="http://schemas.openxmlformats.org/officeDocument/2006/relationships/slideMaster" Target="slideMasters/slideMaster255.xml"/><Relationship Id="rId255" Type="http://schemas.openxmlformats.org/officeDocument/2006/relationships/slideMaster" Target="slideMasters/slideMaster254.xml"/><Relationship Id="rId254" Type="http://schemas.openxmlformats.org/officeDocument/2006/relationships/slideMaster" Target="slideMasters/slideMaster253.xml"/><Relationship Id="rId253" Type="http://schemas.openxmlformats.org/officeDocument/2006/relationships/slideMaster" Target="slideMasters/slideMaster252.xml"/><Relationship Id="rId252" Type="http://schemas.openxmlformats.org/officeDocument/2006/relationships/slideMaster" Target="slideMasters/slideMaster251.xml"/><Relationship Id="rId251" Type="http://schemas.openxmlformats.org/officeDocument/2006/relationships/slideMaster" Target="slideMasters/slideMaster250.xml"/><Relationship Id="rId250" Type="http://schemas.openxmlformats.org/officeDocument/2006/relationships/slideMaster" Target="slideMasters/slideMaster249.xml"/><Relationship Id="rId25" Type="http://schemas.openxmlformats.org/officeDocument/2006/relationships/slideMaster" Target="slideMasters/slideMaster24.xml"/><Relationship Id="rId249" Type="http://schemas.openxmlformats.org/officeDocument/2006/relationships/slideMaster" Target="slideMasters/slideMaster248.xml"/><Relationship Id="rId248" Type="http://schemas.openxmlformats.org/officeDocument/2006/relationships/slideMaster" Target="slideMasters/slideMaster247.xml"/><Relationship Id="rId247" Type="http://schemas.openxmlformats.org/officeDocument/2006/relationships/slideMaster" Target="slideMasters/slideMaster246.xml"/><Relationship Id="rId246" Type="http://schemas.openxmlformats.org/officeDocument/2006/relationships/slideMaster" Target="slideMasters/slideMaster245.xml"/><Relationship Id="rId245" Type="http://schemas.openxmlformats.org/officeDocument/2006/relationships/slideMaster" Target="slideMasters/slideMaster244.xml"/><Relationship Id="rId244" Type="http://schemas.openxmlformats.org/officeDocument/2006/relationships/slideMaster" Target="slideMasters/slideMaster243.xml"/><Relationship Id="rId243" Type="http://schemas.openxmlformats.org/officeDocument/2006/relationships/slideMaster" Target="slideMasters/slideMaster242.xml"/><Relationship Id="rId242" Type="http://schemas.openxmlformats.org/officeDocument/2006/relationships/slideMaster" Target="slideMasters/slideMaster241.xml"/><Relationship Id="rId241" Type="http://schemas.openxmlformats.org/officeDocument/2006/relationships/slideMaster" Target="slideMasters/slideMaster240.xml"/><Relationship Id="rId240" Type="http://schemas.openxmlformats.org/officeDocument/2006/relationships/slideMaster" Target="slideMasters/slideMaster239.xml"/><Relationship Id="rId24" Type="http://schemas.openxmlformats.org/officeDocument/2006/relationships/slideMaster" Target="slideMasters/slideMaster23.xml"/><Relationship Id="rId239" Type="http://schemas.openxmlformats.org/officeDocument/2006/relationships/slideMaster" Target="slideMasters/slideMaster238.xml"/><Relationship Id="rId238" Type="http://schemas.openxmlformats.org/officeDocument/2006/relationships/slideMaster" Target="slideMasters/slideMaster237.xml"/><Relationship Id="rId237" Type="http://schemas.openxmlformats.org/officeDocument/2006/relationships/slideMaster" Target="slideMasters/slideMaster236.xml"/><Relationship Id="rId236" Type="http://schemas.openxmlformats.org/officeDocument/2006/relationships/slideMaster" Target="slideMasters/slideMaster235.xml"/><Relationship Id="rId235" Type="http://schemas.openxmlformats.org/officeDocument/2006/relationships/slideMaster" Target="slideMasters/slideMaster234.xml"/><Relationship Id="rId234" Type="http://schemas.openxmlformats.org/officeDocument/2006/relationships/slideMaster" Target="slideMasters/slideMaster233.xml"/><Relationship Id="rId233" Type="http://schemas.openxmlformats.org/officeDocument/2006/relationships/slideMaster" Target="slideMasters/slideMaster232.xml"/><Relationship Id="rId232" Type="http://schemas.openxmlformats.org/officeDocument/2006/relationships/slideMaster" Target="slideMasters/slideMaster231.xml"/><Relationship Id="rId231" Type="http://schemas.openxmlformats.org/officeDocument/2006/relationships/slideMaster" Target="slideMasters/slideMaster230.xml"/><Relationship Id="rId230" Type="http://schemas.openxmlformats.org/officeDocument/2006/relationships/slideMaster" Target="slideMasters/slideMaster229.xml"/><Relationship Id="rId23" Type="http://schemas.openxmlformats.org/officeDocument/2006/relationships/slideMaster" Target="slideMasters/slideMaster22.xml"/><Relationship Id="rId229" Type="http://schemas.openxmlformats.org/officeDocument/2006/relationships/slideMaster" Target="slideMasters/slideMaster228.xml"/><Relationship Id="rId228" Type="http://schemas.openxmlformats.org/officeDocument/2006/relationships/slideMaster" Target="slideMasters/slideMaster227.xml"/><Relationship Id="rId227" Type="http://schemas.openxmlformats.org/officeDocument/2006/relationships/slideMaster" Target="slideMasters/slideMaster226.xml"/><Relationship Id="rId226" Type="http://schemas.openxmlformats.org/officeDocument/2006/relationships/slideMaster" Target="slideMasters/slideMaster225.xml"/><Relationship Id="rId225" Type="http://schemas.openxmlformats.org/officeDocument/2006/relationships/slideMaster" Target="slideMasters/slideMaster224.xml"/><Relationship Id="rId224" Type="http://schemas.openxmlformats.org/officeDocument/2006/relationships/slideMaster" Target="slideMasters/slideMaster223.xml"/><Relationship Id="rId223" Type="http://schemas.openxmlformats.org/officeDocument/2006/relationships/slideMaster" Target="slideMasters/slideMaster222.xml"/><Relationship Id="rId222" Type="http://schemas.openxmlformats.org/officeDocument/2006/relationships/slideMaster" Target="slideMasters/slideMaster221.xml"/><Relationship Id="rId221" Type="http://schemas.openxmlformats.org/officeDocument/2006/relationships/slideMaster" Target="slideMasters/slideMaster220.xml"/><Relationship Id="rId220" Type="http://schemas.openxmlformats.org/officeDocument/2006/relationships/slideMaster" Target="slideMasters/slideMaster219.xml"/><Relationship Id="rId22" Type="http://schemas.openxmlformats.org/officeDocument/2006/relationships/slideMaster" Target="slideMasters/slideMaster21.xml"/><Relationship Id="rId219" Type="http://schemas.openxmlformats.org/officeDocument/2006/relationships/slideMaster" Target="slideMasters/slideMaster218.xml"/><Relationship Id="rId218" Type="http://schemas.openxmlformats.org/officeDocument/2006/relationships/slideMaster" Target="slideMasters/slideMaster217.xml"/><Relationship Id="rId217" Type="http://schemas.openxmlformats.org/officeDocument/2006/relationships/slideMaster" Target="slideMasters/slideMaster216.xml"/><Relationship Id="rId216" Type="http://schemas.openxmlformats.org/officeDocument/2006/relationships/slideMaster" Target="slideMasters/slideMaster215.xml"/><Relationship Id="rId215" Type="http://schemas.openxmlformats.org/officeDocument/2006/relationships/slideMaster" Target="slideMasters/slideMaster214.xml"/><Relationship Id="rId214" Type="http://schemas.openxmlformats.org/officeDocument/2006/relationships/slideMaster" Target="slideMasters/slideMaster213.xml"/><Relationship Id="rId213" Type="http://schemas.openxmlformats.org/officeDocument/2006/relationships/slideMaster" Target="slideMasters/slideMaster212.xml"/><Relationship Id="rId212" Type="http://schemas.openxmlformats.org/officeDocument/2006/relationships/slideMaster" Target="slideMasters/slideMaster211.xml"/><Relationship Id="rId211" Type="http://schemas.openxmlformats.org/officeDocument/2006/relationships/slideMaster" Target="slideMasters/slideMaster210.xml"/><Relationship Id="rId210" Type="http://schemas.openxmlformats.org/officeDocument/2006/relationships/slideMaster" Target="slideMasters/slideMaster209.xml"/><Relationship Id="rId21" Type="http://schemas.openxmlformats.org/officeDocument/2006/relationships/slideMaster" Target="slideMasters/slideMaster20.xml"/><Relationship Id="rId209" Type="http://schemas.openxmlformats.org/officeDocument/2006/relationships/slideMaster" Target="slideMasters/slideMaster208.xml"/><Relationship Id="rId208" Type="http://schemas.openxmlformats.org/officeDocument/2006/relationships/slideMaster" Target="slideMasters/slideMaster207.xml"/><Relationship Id="rId207" Type="http://schemas.openxmlformats.org/officeDocument/2006/relationships/slideMaster" Target="slideMasters/slideMaster206.xml"/><Relationship Id="rId206" Type="http://schemas.openxmlformats.org/officeDocument/2006/relationships/slideMaster" Target="slideMasters/slideMaster205.xml"/><Relationship Id="rId205" Type="http://schemas.openxmlformats.org/officeDocument/2006/relationships/slideMaster" Target="slideMasters/slideMaster204.xml"/><Relationship Id="rId204" Type="http://schemas.openxmlformats.org/officeDocument/2006/relationships/slideMaster" Target="slideMasters/slideMaster203.xml"/><Relationship Id="rId203" Type="http://schemas.openxmlformats.org/officeDocument/2006/relationships/slideMaster" Target="slideMasters/slideMaster202.xml"/><Relationship Id="rId202" Type="http://schemas.openxmlformats.org/officeDocument/2006/relationships/slideMaster" Target="slideMasters/slideMaster201.xml"/><Relationship Id="rId201" Type="http://schemas.openxmlformats.org/officeDocument/2006/relationships/slideMaster" Target="slideMasters/slideMaster200.xml"/><Relationship Id="rId200" Type="http://schemas.openxmlformats.org/officeDocument/2006/relationships/slideMaster" Target="slideMasters/slideMaster199.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Master" Target="slideMasters/slideMaster198.xml"/><Relationship Id="rId198" Type="http://schemas.openxmlformats.org/officeDocument/2006/relationships/slideMaster" Target="slideMasters/slideMaster197.xml"/><Relationship Id="rId197" Type="http://schemas.openxmlformats.org/officeDocument/2006/relationships/slideMaster" Target="slideMasters/slideMaster196.xml"/><Relationship Id="rId196" Type="http://schemas.openxmlformats.org/officeDocument/2006/relationships/slideMaster" Target="slideMasters/slideMaster195.xml"/><Relationship Id="rId195" Type="http://schemas.openxmlformats.org/officeDocument/2006/relationships/slideMaster" Target="slideMasters/slideMaster194.xml"/><Relationship Id="rId194" Type="http://schemas.openxmlformats.org/officeDocument/2006/relationships/slideMaster" Target="slideMasters/slideMaster193.xml"/><Relationship Id="rId193" Type="http://schemas.openxmlformats.org/officeDocument/2006/relationships/slideMaster" Target="slideMasters/slideMaster192.xml"/><Relationship Id="rId192" Type="http://schemas.openxmlformats.org/officeDocument/2006/relationships/slideMaster" Target="slideMasters/slideMaster191.xml"/><Relationship Id="rId191" Type="http://schemas.openxmlformats.org/officeDocument/2006/relationships/slideMaster" Target="slideMasters/slideMaster190.xml"/><Relationship Id="rId190" Type="http://schemas.openxmlformats.org/officeDocument/2006/relationships/slideMaster" Target="slideMasters/slideMaster189.xml"/><Relationship Id="rId19" Type="http://schemas.openxmlformats.org/officeDocument/2006/relationships/slideMaster" Target="slideMasters/slideMaster18.xml"/><Relationship Id="rId189" Type="http://schemas.openxmlformats.org/officeDocument/2006/relationships/slideMaster" Target="slideMasters/slideMaster188.xml"/><Relationship Id="rId188" Type="http://schemas.openxmlformats.org/officeDocument/2006/relationships/slideMaster" Target="slideMasters/slideMaster187.xml"/><Relationship Id="rId187" Type="http://schemas.openxmlformats.org/officeDocument/2006/relationships/slideMaster" Target="slideMasters/slideMaster186.xml"/><Relationship Id="rId186" Type="http://schemas.openxmlformats.org/officeDocument/2006/relationships/slideMaster" Target="slideMasters/slideMaster185.xml"/><Relationship Id="rId185" Type="http://schemas.openxmlformats.org/officeDocument/2006/relationships/slideMaster" Target="slideMasters/slideMaster184.xml"/><Relationship Id="rId184" Type="http://schemas.openxmlformats.org/officeDocument/2006/relationships/slideMaster" Target="slideMasters/slideMaster183.xml"/><Relationship Id="rId183" Type="http://schemas.openxmlformats.org/officeDocument/2006/relationships/slideMaster" Target="slideMasters/slideMaster182.xml"/><Relationship Id="rId182" Type="http://schemas.openxmlformats.org/officeDocument/2006/relationships/slideMaster" Target="slideMasters/slideMaster181.xml"/><Relationship Id="rId181" Type="http://schemas.openxmlformats.org/officeDocument/2006/relationships/slideMaster" Target="slideMasters/slideMaster180.xml"/><Relationship Id="rId180" Type="http://schemas.openxmlformats.org/officeDocument/2006/relationships/slideMaster" Target="slideMasters/slideMaster179.xml"/><Relationship Id="rId18" Type="http://schemas.openxmlformats.org/officeDocument/2006/relationships/slideMaster" Target="slideMasters/slideMaster17.xml"/><Relationship Id="rId179" Type="http://schemas.openxmlformats.org/officeDocument/2006/relationships/slideMaster" Target="slideMasters/slideMaster178.xml"/><Relationship Id="rId178" Type="http://schemas.openxmlformats.org/officeDocument/2006/relationships/slideMaster" Target="slideMasters/slideMaster177.xml"/><Relationship Id="rId177" Type="http://schemas.openxmlformats.org/officeDocument/2006/relationships/slideMaster" Target="slideMasters/slideMaster176.xml"/><Relationship Id="rId176" Type="http://schemas.openxmlformats.org/officeDocument/2006/relationships/slideMaster" Target="slideMasters/slideMaster175.xml"/><Relationship Id="rId175" Type="http://schemas.openxmlformats.org/officeDocument/2006/relationships/slideMaster" Target="slideMasters/slideMaster174.xml"/><Relationship Id="rId174" Type="http://schemas.openxmlformats.org/officeDocument/2006/relationships/slideMaster" Target="slideMasters/slideMaster173.xml"/><Relationship Id="rId173" Type="http://schemas.openxmlformats.org/officeDocument/2006/relationships/slideMaster" Target="slideMasters/slideMaster172.xml"/><Relationship Id="rId172" Type="http://schemas.openxmlformats.org/officeDocument/2006/relationships/slideMaster" Target="slideMasters/slideMaster171.xml"/><Relationship Id="rId171" Type="http://schemas.openxmlformats.org/officeDocument/2006/relationships/slideMaster" Target="slideMasters/slideMaster170.xml"/><Relationship Id="rId170" Type="http://schemas.openxmlformats.org/officeDocument/2006/relationships/slideMaster" Target="slideMasters/slideMaster169.xml"/><Relationship Id="rId17" Type="http://schemas.openxmlformats.org/officeDocument/2006/relationships/slideMaster" Target="slideMasters/slideMaster16.xml"/><Relationship Id="rId169" Type="http://schemas.openxmlformats.org/officeDocument/2006/relationships/slideMaster" Target="slideMasters/slideMaster168.xml"/><Relationship Id="rId168" Type="http://schemas.openxmlformats.org/officeDocument/2006/relationships/slideMaster" Target="slideMasters/slideMaster167.xml"/><Relationship Id="rId167" Type="http://schemas.openxmlformats.org/officeDocument/2006/relationships/slideMaster" Target="slideMasters/slideMaster166.xml"/><Relationship Id="rId166" Type="http://schemas.openxmlformats.org/officeDocument/2006/relationships/slideMaster" Target="slideMasters/slideMaster165.xml"/><Relationship Id="rId165" Type="http://schemas.openxmlformats.org/officeDocument/2006/relationships/slideMaster" Target="slideMasters/slideMaster164.xml"/><Relationship Id="rId164" Type="http://schemas.openxmlformats.org/officeDocument/2006/relationships/slideMaster" Target="slideMasters/slideMaster163.xml"/><Relationship Id="rId163" Type="http://schemas.openxmlformats.org/officeDocument/2006/relationships/slideMaster" Target="slideMasters/slideMaster162.xml"/><Relationship Id="rId162" Type="http://schemas.openxmlformats.org/officeDocument/2006/relationships/slideMaster" Target="slideMasters/slideMaster161.xml"/><Relationship Id="rId161" Type="http://schemas.openxmlformats.org/officeDocument/2006/relationships/slideMaster" Target="slideMasters/slideMaster160.xml"/><Relationship Id="rId160" Type="http://schemas.openxmlformats.org/officeDocument/2006/relationships/slideMaster" Target="slideMasters/slideMaster159.xml"/><Relationship Id="rId16" Type="http://schemas.openxmlformats.org/officeDocument/2006/relationships/slideMaster" Target="slideMasters/slideMaster15.xml"/><Relationship Id="rId159" Type="http://schemas.openxmlformats.org/officeDocument/2006/relationships/slideMaster" Target="slideMasters/slideMaster158.xml"/><Relationship Id="rId158" Type="http://schemas.openxmlformats.org/officeDocument/2006/relationships/slideMaster" Target="slideMasters/slideMaster157.xml"/><Relationship Id="rId157" Type="http://schemas.openxmlformats.org/officeDocument/2006/relationships/slideMaster" Target="slideMasters/slideMaster156.xml"/><Relationship Id="rId156" Type="http://schemas.openxmlformats.org/officeDocument/2006/relationships/slideMaster" Target="slideMasters/slideMaster155.xml"/><Relationship Id="rId155" Type="http://schemas.openxmlformats.org/officeDocument/2006/relationships/slideMaster" Target="slideMasters/slideMaster154.xml"/><Relationship Id="rId154" Type="http://schemas.openxmlformats.org/officeDocument/2006/relationships/slideMaster" Target="slideMasters/slideMaster153.xml"/><Relationship Id="rId153" Type="http://schemas.openxmlformats.org/officeDocument/2006/relationships/slideMaster" Target="slideMasters/slideMaster152.xml"/><Relationship Id="rId152" Type="http://schemas.openxmlformats.org/officeDocument/2006/relationships/slideMaster" Target="slideMasters/slideMaster151.xml"/><Relationship Id="rId151" Type="http://schemas.openxmlformats.org/officeDocument/2006/relationships/slideMaster" Target="slideMasters/slideMaster150.xml"/><Relationship Id="rId150" Type="http://schemas.openxmlformats.org/officeDocument/2006/relationships/slideMaster" Target="slideMasters/slideMaster149.xml"/><Relationship Id="rId15" Type="http://schemas.openxmlformats.org/officeDocument/2006/relationships/slideMaster" Target="slideMasters/slideMaster14.xml"/><Relationship Id="rId149" Type="http://schemas.openxmlformats.org/officeDocument/2006/relationships/slideMaster" Target="slideMasters/slideMaster148.xml"/><Relationship Id="rId148" Type="http://schemas.openxmlformats.org/officeDocument/2006/relationships/slideMaster" Target="slideMasters/slideMaster147.xml"/><Relationship Id="rId147" Type="http://schemas.openxmlformats.org/officeDocument/2006/relationships/slideMaster" Target="slideMasters/slideMaster146.xml"/><Relationship Id="rId146" Type="http://schemas.openxmlformats.org/officeDocument/2006/relationships/slideMaster" Target="slideMasters/slideMaster145.xml"/><Relationship Id="rId145" Type="http://schemas.openxmlformats.org/officeDocument/2006/relationships/slideMaster" Target="slideMasters/slideMaster144.xml"/><Relationship Id="rId144" Type="http://schemas.openxmlformats.org/officeDocument/2006/relationships/slideMaster" Target="slideMasters/slideMaster143.xml"/><Relationship Id="rId143" Type="http://schemas.openxmlformats.org/officeDocument/2006/relationships/slideMaster" Target="slideMasters/slideMaster142.xml"/><Relationship Id="rId142" Type="http://schemas.openxmlformats.org/officeDocument/2006/relationships/slideMaster" Target="slideMasters/slideMaster141.xml"/><Relationship Id="rId141" Type="http://schemas.openxmlformats.org/officeDocument/2006/relationships/slideMaster" Target="slideMasters/slideMaster140.xml"/><Relationship Id="rId140" Type="http://schemas.openxmlformats.org/officeDocument/2006/relationships/slideMaster" Target="slideMasters/slideMaster139.xml"/><Relationship Id="rId14" Type="http://schemas.openxmlformats.org/officeDocument/2006/relationships/slideMaster" Target="slideMasters/slideMaster13.xml"/><Relationship Id="rId139" Type="http://schemas.openxmlformats.org/officeDocument/2006/relationships/slideMaster" Target="slideMasters/slideMaster138.xml"/><Relationship Id="rId138" Type="http://schemas.openxmlformats.org/officeDocument/2006/relationships/slideMaster" Target="slideMasters/slideMaster137.xml"/><Relationship Id="rId137" Type="http://schemas.openxmlformats.org/officeDocument/2006/relationships/slideMaster" Target="slideMasters/slideMaster136.xml"/><Relationship Id="rId136" Type="http://schemas.openxmlformats.org/officeDocument/2006/relationships/slideMaster" Target="slideMasters/slideMaster135.xml"/><Relationship Id="rId135" Type="http://schemas.openxmlformats.org/officeDocument/2006/relationships/slideMaster" Target="slideMasters/slideMaster134.xml"/><Relationship Id="rId134" Type="http://schemas.openxmlformats.org/officeDocument/2006/relationships/slideMaster" Target="slideMasters/slideMaster133.xml"/><Relationship Id="rId133" Type="http://schemas.openxmlformats.org/officeDocument/2006/relationships/slideMaster" Target="slideMasters/slideMaster132.xml"/><Relationship Id="rId132" Type="http://schemas.openxmlformats.org/officeDocument/2006/relationships/slideMaster" Target="slideMasters/slideMaster131.xml"/><Relationship Id="rId131" Type="http://schemas.openxmlformats.org/officeDocument/2006/relationships/slideMaster" Target="slideMasters/slideMaster130.xml"/><Relationship Id="rId130" Type="http://schemas.openxmlformats.org/officeDocument/2006/relationships/slideMaster" Target="slideMasters/slideMaster129.xml"/><Relationship Id="rId13" Type="http://schemas.openxmlformats.org/officeDocument/2006/relationships/slideMaster" Target="slideMasters/slideMaster12.xml"/><Relationship Id="rId129" Type="http://schemas.openxmlformats.org/officeDocument/2006/relationships/slideMaster" Target="slideMasters/slideMaster128.xml"/><Relationship Id="rId128" Type="http://schemas.openxmlformats.org/officeDocument/2006/relationships/slideMaster" Target="slideMasters/slideMaster127.xml"/><Relationship Id="rId127" Type="http://schemas.openxmlformats.org/officeDocument/2006/relationships/slideMaster" Target="slideMasters/slideMaster126.xml"/><Relationship Id="rId126" Type="http://schemas.openxmlformats.org/officeDocument/2006/relationships/slideMaster" Target="slideMasters/slideMaster125.xml"/><Relationship Id="rId125" Type="http://schemas.openxmlformats.org/officeDocument/2006/relationships/slideMaster" Target="slideMasters/slideMaster124.xml"/><Relationship Id="rId124" Type="http://schemas.openxmlformats.org/officeDocument/2006/relationships/slideMaster" Target="slideMasters/slideMaster123.xml"/><Relationship Id="rId123" Type="http://schemas.openxmlformats.org/officeDocument/2006/relationships/slideMaster" Target="slideMasters/slideMaster122.xml"/><Relationship Id="rId122" Type="http://schemas.openxmlformats.org/officeDocument/2006/relationships/slideMaster" Target="slideMasters/slideMaster121.xml"/><Relationship Id="rId121" Type="http://schemas.openxmlformats.org/officeDocument/2006/relationships/slideMaster" Target="slideMasters/slideMaster120.xml"/><Relationship Id="rId120" Type="http://schemas.openxmlformats.org/officeDocument/2006/relationships/slideMaster" Target="slideMasters/slideMaster119.xml"/><Relationship Id="rId12" Type="http://schemas.openxmlformats.org/officeDocument/2006/relationships/slideMaster" Target="slideMasters/slideMaster11.xml"/><Relationship Id="rId119" Type="http://schemas.openxmlformats.org/officeDocument/2006/relationships/slideMaster" Target="slideMasters/slideMaster118.xml"/><Relationship Id="rId118" Type="http://schemas.openxmlformats.org/officeDocument/2006/relationships/slideMaster" Target="slideMasters/slideMaster117.xml"/><Relationship Id="rId117" Type="http://schemas.openxmlformats.org/officeDocument/2006/relationships/slideMaster" Target="slideMasters/slideMaster116.xml"/><Relationship Id="rId116" Type="http://schemas.openxmlformats.org/officeDocument/2006/relationships/slideMaster" Target="slideMasters/slideMaster115.xml"/><Relationship Id="rId115" Type="http://schemas.openxmlformats.org/officeDocument/2006/relationships/slideMaster" Target="slideMasters/slideMaster114.xml"/><Relationship Id="rId114" Type="http://schemas.openxmlformats.org/officeDocument/2006/relationships/slideMaster" Target="slideMasters/slideMaster113.xml"/><Relationship Id="rId113" Type="http://schemas.openxmlformats.org/officeDocument/2006/relationships/slideMaster" Target="slideMasters/slideMaster112.xml"/><Relationship Id="rId112" Type="http://schemas.openxmlformats.org/officeDocument/2006/relationships/slideMaster" Target="slideMasters/slideMaster111.xml"/><Relationship Id="rId111" Type="http://schemas.openxmlformats.org/officeDocument/2006/relationships/slideMaster" Target="slideMasters/slideMaster110.xml"/><Relationship Id="rId110" Type="http://schemas.openxmlformats.org/officeDocument/2006/relationships/slideMaster" Target="slideMasters/slideMaster109.xml"/><Relationship Id="rId11" Type="http://schemas.openxmlformats.org/officeDocument/2006/relationships/slideMaster" Target="slideMasters/slideMaster10.xml"/><Relationship Id="rId109" Type="http://schemas.openxmlformats.org/officeDocument/2006/relationships/slideMaster" Target="slideMasters/slideMaster108.xml"/><Relationship Id="rId108" Type="http://schemas.openxmlformats.org/officeDocument/2006/relationships/slideMaster" Target="slideMasters/slideMaster107.xml"/><Relationship Id="rId107" Type="http://schemas.openxmlformats.org/officeDocument/2006/relationships/slideMaster" Target="slideMasters/slideMaster106.xml"/><Relationship Id="rId106" Type="http://schemas.openxmlformats.org/officeDocument/2006/relationships/slideMaster" Target="slideMasters/slideMaster105.xml"/><Relationship Id="rId105" Type="http://schemas.openxmlformats.org/officeDocument/2006/relationships/slideMaster" Target="slideMasters/slideMaster104.xml"/><Relationship Id="rId104" Type="http://schemas.openxmlformats.org/officeDocument/2006/relationships/slideMaster" Target="slideMasters/slideMaster103.xml"/><Relationship Id="rId103" Type="http://schemas.openxmlformats.org/officeDocument/2006/relationships/slideMaster" Target="slideMasters/slideMaster102.xml"/><Relationship Id="rId102" Type="http://schemas.openxmlformats.org/officeDocument/2006/relationships/slideMaster" Target="slideMasters/slideMaster101.xml"/><Relationship Id="rId101" Type="http://schemas.openxmlformats.org/officeDocument/2006/relationships/slideMaster" Target="slideMasters/slideMaster100.xml"/><Relationship Id="rId100" Type="http://schemas.openxmlformats.org/officeDocument/2006/relationships/slideMaster" Target="slideMasters/slideMaster9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9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9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100.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101.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6.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1.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102.xml"/></Relationships>
</file>

<file path=ppt/slideLayouts/_rels/slideLayout112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103.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10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105.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106.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107.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108.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10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1.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110.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111.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112.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113.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114.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115.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5.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6.xml.rels><?xml version="1.0" encoding="UTF-8" standalone="yes"?>
<Relationships xmlns="http://schemas.openxmlformats.org/package/2006/relationships"><Relationship Id="rId1" Type="http://schemas.openxmlformats.org/officeDocument/2006/relationships/slideMaster" Target="../slideMasters/slideMaster116.xml"/></Relationships>
</file>

<file path=ppt/slideLayouts/_rels/slideLayout127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1.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117.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118.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1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120.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0.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121.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122.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123.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4.xml.rels><?xml version="1.0" encoding="UTF-8" standalone="yes"?>
<Relationships xmlns="http://schemas.openxmlformats.org/package/2006/relationships"><Relationship Id="rId1" Type="http://schemas.openxmlformats.org/officeDocument/2006/relationships/slideMaster" Target="../slideMasters/slideMaster124.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125.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126.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127.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00.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2.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128.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12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130.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131.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132.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133.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134.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135.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136.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137.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138.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13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140.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141.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142.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143.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144.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145.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146.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147.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5.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148.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14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150.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151.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152.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74.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75.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153.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154.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04.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05.xml.rels><?xml version="1.0" encoding="UTF-8" standalone="yes"?>
<Relationships xmlns="http://schemas.openxmlformats.org/package/2006/relationships"><Relationship Id="rId1" Type="http://schemas.openxmlformats.org/officeDocument/2006/relationships/slideMaster" Target="../slideMasters/slideMaster155.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156.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157.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5.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7.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8.xml.rels><?xml version="1.0" encoding="UTF-8" standalone="yes"?>
<Relationships xmlns="http://schemas.openxmlformats.org/package/2006/relationships"><Relationship Id="rId1" Type="http://schemas.openxmlformats.org/officeDocument/2006/relationships/slideMaster" Target="../slideMasters/slideMaster158.xml"/></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0.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7.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49.xml.rels><?xml version="1.0" encoding="UTF-8" standalone="yes"?>
<Relationships xmlns="http://schemas.openxmlformats.org/package/2006/relationships"><Relationship Id="rId1" Type="http://schemas.openxmlformats.org/officeDocument/2006/relationships/slideMaster" Target="../slideMasters/slideMaster15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160.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161.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162.xml"/></Relationships>
</file>

<file path=ppt/slideLayouts/_rels/slideLayout1783.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5.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163.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164.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165.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19.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2.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166.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167.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168.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6.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7.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16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170.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171.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91.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172.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98.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899.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173.xml"/></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174.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175.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0.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2.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6.xml.rels><?xml version="1.0" encoding="UTF-8" standalone="yes"?>
<Relationships xmlns="http://schemas.openxmlformats.org/package/2006/relationships"><Relationship Id="rId1" Type="http://schemas.openxmlformats.org/officeDocument/2006/relationships/slideMaster" Target="../slideMasters/slideMaster176.xml"/></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177.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178.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17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0.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1.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2.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5.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180.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181.xml"/></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182.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06.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08.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12.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13.xml.rels><?xml version="1.0" encoding="UTF-8" standalone="yes"?>
<Relationships xmlns="http://schemas.openxmlformats.org/package/2006/relationships"><Relationship Id="rId1" Type="http://schemas.openxmlformats.org/officeDocument/2006/relationships/slideMaster" Target="../slideMasters/slideMaster183.xml"/></Relationships>
</file>

<file path=ppt/slideLayouts/_rels/slideLayout201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22.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23.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184.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185.xml"/></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186.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48.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3.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187.xml"/></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188.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18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7.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190.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4.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00.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191.xml"/></Relationships>
</file>

<file path=ppt/slideLayouts/_rels/slideLayout2102.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192.xml"/></Relationships>
</file>

<file path=ppt/slideLayouts/_rels/slideLayout2113.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0.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21.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193.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26.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27.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194.xml"/></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2.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3.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4.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5.xml.rels><?xml version="1.0" encoding="UTF-8" standalone="yes"?>
<Relationships xmlns="http://schemas.openxmlformats.org/package/2006/relationships"><Relationship Id="rId1" Type="http://schemas.openxmlformats.org/officeDocument/2006/relationships/slideMaster" Target="../slideMasters/slideMaster195.xml"/></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196.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1.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2.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197.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0.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1.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2.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198.xml"/></Relationships>
</file>

<file path=ppt/slideLayouts/_rels/slideLayout2179.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1.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19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5.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6.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200.xml"/></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201.xml"/></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19.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0.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21.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202.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0.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31.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203.xml"/></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38.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39.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0.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204.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205.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206.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4.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207.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79.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0.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208.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20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3.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4.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5.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6.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210.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3.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4.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5.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8.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19.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0.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211.xml"/></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212.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213.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0.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52.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214.xml"/></Relationships>
</file>

<file path=ppt/slideLayouts/_rels/slideLayout2355.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57.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58.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59.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0.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1.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2.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3.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4.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5.xml.rels><?xml version="1.0" encoding="UTF-8" standalone="yes"?>
<Relationships xmlns="http://schemas.openxmlformats.org/package/2006/relationships"><Relationship Id="rId1" Type="http://schemas.openxmlformats.org/officeDocument/2006/relationships/slideMaster" Target="../slideMasters/slideMaster215.xml"/></Relationships>
</file>

<file path=ppt/slideLayouts/_rels/slideLayout2366.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67.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68.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69.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0.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1.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2.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3.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4.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5.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6.xml.rels><?xml version="1.0" encoding="UTF-8" standalone="yes"?>
<Relationships xmlns="http://schemas.openxmlformats.org/package/2006/relationships"><Relationship Id="rId1" Type="http://schemas.openxmlformats.org/officeDocument/2006/relationships/slideMaster" Target="../slideMasters/slideMaster216.xml"/></Relationships>
</file>

<file path=ppt/slideLayouts/_rels/slideLayout2377.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78.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79.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0.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1.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2.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3.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4.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5.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6.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7.xml.rels><?xml version="1.0" encoding="UTF-8" standalone="yes"?>
<Relationships xmlns="http://schemas.openxmlformats.org/package/2006/relationships"><Relationship Id="rId1" Type="http://schemas.openxmlformats.org/officeDocument/2006/relationships/slideMaster" Target="../slideMasters/slideMaster217.xml"/></Relationships>
</file>

<file path=ppt/slideLayouts/_rels/slideLayout2388.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89.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0.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1.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2.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3.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4.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5.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6.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7.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8.xml.rels><?xml version="1.0" encoding="UTF-8" standalone="yes"?>
<Relationships xmlns="http://schemas.openxmlformats.org/package/2006/relationships"><Relationship Id="rId1" Type="http://schemas.openxmlformats.org/officeDocument/2006/relationships/slideMaster" Target="../slideMasters/slideMaster218.xml"/></Relationships>
</file>

<file path=ppt/slideLayouts/_rels/slideLayout2399.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00.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1.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2.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3.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4.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5.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6.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7.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8.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09.xml.rels><?xml version="1.0" encoding="UTF-8" standalone="yes"?>
<Relationships xmlns="http://schemas.openxmlformats.org/package/2006/relationships"><Relationship Id="rId1" Type="http://schemas.openxmlformats.org/officeDocument/2006/relationships/slideMaster" Target="../slideMasters/slideMaster2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0.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1.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2.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3.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4.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5.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6.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7.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8.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19.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0.xml.rels><?xml version="1.0" encoding="UTF-8" standalone="yes"?>
<Relationships xmlns="http://schemas.openxmlformats.org/package/2006/relationships"><Relationship Id="rId1" Type="http://schemas.openxmlformats.org/officeDocument/2006/relationships/slideMaster" Target="../slideMasters/slideMaster220.xml"/></Relationships>
</file>

<file path=ppt/slideLayouts/_rels/slideLayout2421.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2.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3.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4.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5.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6.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7.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8.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29.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0.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31.xml.rels><?xml version="1.0" encoding="UTF-8" standalone="yes"?>
<Relationships xmlns="http://schemas.openxmlformats.org/package/2006/relationships"><Relationship Id="rId1" Type="http://schemas.openxmlformats.org/officeDocument/2006/relationships/slideMaster" Target="../slideMasters/slideMaster221.xml"/></Relationships>
</file>

<file path=ppt/slideLayouts/_rels/slideLayout2432.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3.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4.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5.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6.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7.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8.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39.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0.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41.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42.xml.rels><?xml version="1.0" encoding="UTF-8" standalone="yes"?>
<Relationships xmlns="http://schemas.openxmlformats.org/package/2006/relationships"><Relationship Id="rId1" Type="http://schemas.openxmlformats.org/officeDocument/2006/relationships/slideMaster" Target="../slideMasters/slideMaster222.xml"/></Relationships>
</file>

<file path=ppt/slideLayouts/_rels/slideLayout2443.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44.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45.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46.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47.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48.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49.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0.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51.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52.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53.xml.rels><?xml version="1.0" encoding="UTF-8" standalone="yes"?>
<Relationships xmlns="http://schemas.openxmlformats.org/package/2006/relationships"><Relationship Id="rId1" Type="http://schemas.openxmlformats.org/officeDocument/2006/relationships/slideMaster" Target="../slideMasters/slideMaster223.xml"/></Relationships>
</file>

<file path=ppt/slideLayouts/_rels/slideLayout2454.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55.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56.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57.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58.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59.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0.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61.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62.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63.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64.xml.rels><?xml version="1.0" encoding="UTF-8" standalone="yes"?>
<Relationships xmlns="http://schemas.openxmlformats.org/package/2006/relationships"><Relationship Id="rId1" Type="http://schemas.openxmlformats.org/officeDocument/2006/relationships/slideMaster" Target="../slideMasters/slideMaster224.xml"/></Relationships>
</file>

<file path=ppt/slideLayouts/_rels/slideLayout2465.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66.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67.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68.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69.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0.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1.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2.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3.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4.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5.xml.rels><?xml version="1.0" encoding="UTF-8" standalone="yes"?>
<Relationships xmlns="http://schemas.openxmlformats.org/package/2006/relationships"><Relationship Id="rId1" Type="http://schemas.openxmlformats.org/officeDocument/2006/relationships/slideMaster" Target="../slideMasters/slideMaster225.xml"/></Relationships>
</file>

<file path=ppt/slideLayouts/_rels/slideLayout2476.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77.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78.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79.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0.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1.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2.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3.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4.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5.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6.xml.rels><?xml version="1.0" encoding="UTF-8" standalone="yes"?>
<Relationships xmlns="http://schemas.openxmlformats.org/package/2006/relationships"><Relationship Id="rId1" Type="http://schemas.openxmlformats.org/officeDocument/2006/relationships/slideMaster" Target="../slideMasters/slideMaster226.xml"/></Relationships>
</file>

<file path=ppt/slideLayouts/_rels/slideLayout2487.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88.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89.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0.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1.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2.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3.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4.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5.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6.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7.xml.rels><?xml version="1.0" encoding="UTF-8" standalone="yes"?>
<Relationships xmlns="http://schemas.openxmlformats.org/package/2006/relationships"><Relationship Id="rId1" Type="http://schemas.openxmlformats.org/officeDocument/2006/relationships/slideMaster" Target="../slideMasters/slideMaster227.xml"/></Relationships>
</file>

<file path=ppt/slideLayouts/_rels/slideLayout2498.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499.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00.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1.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2.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3.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4.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5.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6.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7.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8.xml.rels><?xml version="1.0" encoding="UTF-8" standalone="yes"?>
<Relationships xmlns="http://schemas.openxmlformats.org/package/2006/relationships"><Relationship Id="rId1" Type="http://schemas.openxmlformats.org/officeDocument/2006/relationships/slideMaster" Target="../slideMasters/slideMaster228.xml"/></Relationships>
</file>

<file path=ppt/slideLayouts/_rels/slideLayout2509.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0.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1.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2.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3.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4.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5.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6.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7.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8.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19.xml.rels><?xml version="1.0" encoding="UTF-8" standalone="yes"?>
<Relationships xmlns="http://schemas.openxmlformats.org/package/2006/relationships"><Relationship Id="rId1" Type="http://schemas.openxmlformats.org/officeDocument/2006/relationships/slideMaster" Target="../slideMasters/slideMaster22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0.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1.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2.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3.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4.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5.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6.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7.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8.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29.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0.xml.rels><?xml version="1.0" encoding="UTF-8" standalone="yes"?>
<Relationships xmlns="http://schemas.openxmlformats.org/package/2006/relationships"><Relationship Id="rId1" Type="http://schemas.openxmlformats.org/officeDocument/2006/relationships/slideMaster" Target="../slideMasters/slideMaster230.xml"/></Relationships>
</file>

<file path=ppt/slideLayouts/_rels/slideLayout2531.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2.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3.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4.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5.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6.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7.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8.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39.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0.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41.xml.rels><?xml version="1.0" encoding="UTF-8" standalone="yes"?>
<Relationships xmlns="http://schemas.openxmlformats.org/package/2006/relationships"><Relationship Id="rId1" Type="http://schemas.openxmlformats.org/officeDocument/2006/relationships/slideMaster" Target="../slideMasters/slideMaster231.xml"/></Relationships>
</file>

<file path=ppt/slideLayouts/_rels/slideLayout2542.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3.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4.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5.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6.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7.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8.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49.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0.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51.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52.xml.rels><?xml version="1.0" encoding="UTF-8" standalone="yes"?>
<Relationships xmlns="http://schemas.openxmlformats.org/package/2006/relationships"><Relationship Id="rId1" Type="http://schemas.openxmlformats.org/officeDocument/2006/relationships/slideMaster" Target="../slideMasters/slideMaster232.xml"/></Relationships>
</file>

<file path=ppt/slideLayouts/_rels/slideLayout2553.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54.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55.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56.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57.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58.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59.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0.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61.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62.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63.xml.rels><?xml version="1.0" encoding="UTF-8" standalone="yes"?>
<Relationships xmlns="http://schemas.openxmlformats.org/package/2006/relationships"><Relationship Id="rId1" Type="http://schemas.openxmlformats.org/officeDocument/2006/relationships/slideMaster" Target="../slideMasters/slideMaster233.xml"/></Relationships>
</file>

<file path=ppt/slideLayouts/_rels/slideLayout2564.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65.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66.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67.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68.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69.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0.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71.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72.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73.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74.xml.rels><?xml version="1.0" encoding="UTF-8" standalone="yes"?>
<Relationships xmlns="http://schemas.openxmlformats.org/package/2006/relationships"><Relationship Id="rId1" Type="http://schemas.openxmlformats.org/officeDocument/2006/relationships/slideMaster" Target="../slideMasters/slideMaster234.xml"/></Relationships>
</file>

<file path=ppt/slideLayouts/_rels/slideLayout2575.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76.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77.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78.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79.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0.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1.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2.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3.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4.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5.xml.rels><?xml version="1.0" encoding="UTF-8" standalone="yes"?>
<Relationships xmlns="http://schemas.openxmlformats.org/package/2006/relationships"><Relationship Id="rId1" Type="http://schemas.openxmlformats.org/officeDocument/2006/relationships/slideMaster" Target="../slideMasters/slideMaster235.xml"/></Relationships>
</file>

<file path=ppt/slideLayouts/_rels/slideLayout2586.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87.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88.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89.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0.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1.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2.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3.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4.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5.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6.xml.rels><?xml version="1.0" encoding="UTF-8" standalone="yes"?>
<Relationships xmlns="http://schemas.openxmlformats.org/package/2006/relationships"><Relationship Id="rId1" Type="http://schemas.openxmlformats.org/officeDocument/2006/relationships/slideMaster" Target="../slideMasters/slideMaster236.xml"/></Relationships>
</file>

<file path=ppt/slideLayouts/_rels/slideLayout2597.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598.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599.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00.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1.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2.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3.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4.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5.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6.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7.xml.rels><?xml version="1.0" encoding="UTF-8" standalone="yes"?>
<Relationships xmlns="http://schemas.openxmlformats.org/package/2006/relationships"><Relationship Id="rId1" Type="http://schemas.openxmlformats.org/officeDocument/2006/relationships/slideMaster" Target="../slideMasters/slideMaster237.xml"/></Relationships>
</file>

<file path=ppt/slideLayouts/_rels/slideLayout2608.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09.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0.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1.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2.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3.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4.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5.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6.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7.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8.xml.rels><?xml version="1.0" encoding="UTF-8" standalone="yes"?>
<Relationships xmlns="http://schemas.openxmlformats.org/package/2006/relationships"><Relationship Id="rId1" Type="http://schemas.openxmlformats.org/officeDocument/2006/relationships/slideMaster" Target="../slideMasters/slideMaster238.xml"/></Relationships>
</file>

<file path=ppt/slideLayouts/_rels/slideLayout2619.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0.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1.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2.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3.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4.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5.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6.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7.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8.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29.xml.rels><?xml version="1.0" encoding="UTF-8" standalone="yes"?>
<Relationships xmlns="http://schemas.openxmlformats.org/package/2006/relationships"><Relationship Id="rId1" Type="http://schemas.openxmlformats.org/officeDocument/2006/relationships/slideMaster" Target="../slideMasters/slideMaster23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0.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1.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2.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3.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4.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5.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6.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7.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8.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39.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0.xml.rels><?xml version="1.0" encoding="UTF-8" standalone="yes"?>
<Relationships xmlns="http://schemas.openxmlformats.org/package/2006/relationships"><Relationship Id="rId1" Type="http://schemas.openxmlformats.org/officeDocument/2006/relationships/slideMaster" Target="../slideMasters/slideMaster240.xml"/></Relationships>
</file>

<file path=ppt/slideLayouts/_rels/slideLayout2641.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2.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3.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4.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5.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6.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7.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8.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49.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0.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51.xml.rels><?xml version="1.0" encoding="UTF-8" standalone="yes"?>
<Relationships xmlns="http://schemas.openxmlformats.org/package/2006/relationships"><Relationship Id="rId1" Type="http://schemas.openxmlformats.org/officeDocument/2006/relationships/slideMaster" Target="../slideMasters/slideMaster241.xml"/></Relationships>
</file>

<file path=ppt/slideLayouts/_rels/slideLayout2652.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3.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4.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5.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6.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7.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8.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59.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0.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61.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62.xml.rels><?xml version="1.0" encoding="UTF-8" standalone="yes"?>
<Relationships xmlns="http://schemas.openxmlformats.org/package/2006/relationships"><Relationship Id="rId1" Type="http://schemas.openxmlformats.org/officeDocument/2006/relationships/slideMaster" Target="../slideMasters/slideMaster242.xml"/></Relationships>
</file>

<file path=ppt/slideLayouts/_rels/slideLayout2663.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64.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65.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66.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67.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68.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69.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0.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71.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72.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73.xml.rels><?xml version="1.0" encoding="UTF-8" standalone="yes"?>
<Relationships xmlns="http://schemas.openxmlformats.org/package/2006/relationships"><Relationship Id="rId1" Type="http://schemas.openxmlformats.org/officeDocument/2006/relationships/slideMaster" Target="../slideMasters/slideMaster243.xml"/></Relationships>
</file>

<file path=ppt/slideLayouts/_rels/slideLayout2674.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75.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76.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77.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78.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79.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0.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81.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82.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83.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84.xml.rels><?xml version="1.0" encoding="UTF-8" standalone="yes"?>
<Relationships xmlns="http://schemas.openxmlformats.org/package/2006/relationships"><Relationship Id="rId1" Type="http://schemas.openxmlformats.org/officeDocument/2006/relationships/slideMaster" Target="../slideMasters/slideMaster244.xml"/></Relationships>
</file>

<file path=ppt/slideLayouts/_rels/slideLayout2685.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86.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87.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88.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89.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0.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1.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2.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3.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4.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5.xml.rels><?xml version="1.0" encoding="UTF-8" standalone="yes"?>
<Relationships xmlns="http://schemas.openxmlformats.org/package/2006/relationships"><Relationship Id="rId1" Type="http://schemas.openxmlformats.org/officeDocument/2006/relationships/slideMaster" Target="../slideMasters/slideMaster245.xml"/></Relationships>
</file>

<file path=ppt/slideLayouts/_rels/slideLayout2696.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697.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698.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699.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00.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1.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2.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3.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4.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5.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6.xml.rels><?xml version="1.0" encoding="UTF-8" standalone="yes"?>
<Relationships xmlns="http://schemas.openxmlformats.org/package/2006/relationships"><Relationship Id="rId1" Type="http://schemas.openxmlformats.org/officeDocument/2006/relationships/slideMaster" Target="../slideMasters/slideMaster246.xml"/></Relationships>
</file>

<file path=ppt/slideLayouts/_rels/slideLayout2707.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08.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09.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0.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1.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2.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3.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4.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5.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6.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7.xml.rels><?xml version="1.0" encoding="UTF-8" standalone="yes"?>
<Relationships xmlns="http://schemas.openxmlformats.org/package/2006/relationships"><Relationship Id="rId1" Type="http://schemas.openxmlformats.org/officeDocument/2006/relationships/slideMaster" Target="../slideMasters/slideMaster247.xml"/></Relationships>
</file>

<file path=ppt/slideLayouts/_rels/slideLayout2718.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19.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0.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1.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2.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3.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4.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5.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6.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7.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8.xml.rels><?xml version="1.0" encoding="UTF-8" standalone="yes"?>
<Relationships xmlns="http://schemas.openxmlformats.org/package/2006/relationships"><Relationship Id="rId1" Type="http://schemas.openxmlformats.org/officeDocument/2006/relationships/slideMaster" Target="../slideMasters/slideMaster248.xml"/></Relationships>
</file>

<file path=ppt/slideLayouts/_rels/slideLayout2729.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0.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1.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2.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3.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4.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5.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6.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7.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8.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39.xml.rels><?xml version="1.0" encoding="UTF-8" standalone="yes"?>
<Relationships xmlns="http://schemas.openxmlformats.org/package/2006/relationships"><Relationship Id="rId1" Type="http://schemas.openxmlformats.org/officeDocument/2006/relationships/slideMaster" Target="../slideMasters/slideMaster24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0.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1.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2.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3.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4.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5.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6.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7.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8.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49.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0.xml.rels><?xml version="1.0" encoding="UTF-8" standalone="yes"?>
<Relationships xmlns="http://schemas.openxmlformats.org/package/2006/relationships"><Relationship Id="rId1" Type="http://schemas.openxmlformats.org/officeDocument/2006/relationships/slideMaster" Target="../slideMasters/slideMaster250.xml"/></Relationships>
</file>

<file path=ppt/slideLayouts/_rels/slideLayout2751.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2.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3.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4.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5.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6.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7.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8.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59.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0.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61.xml.rels><?xml version="1.0" encoding="UTF-8" standalone="yes"?>
<Relationships xmlns="http://schemas.openxmlformats.org/package/2006/relationships"><Relationship Id="rId1" Type="http://schemas.openxmlformats.org/officeDocument/2006/relationships/slideMaster" Target="../slideMasters/slideMaster251.xml"/></Relationships>
</file>

<file path=ppt/slideLayouts/_rels/slideLayout2762.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3.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4.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5.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6.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7.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8.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69.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0.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71.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72.xml.rels><?xml version="1.0" encoding="UTF-8" standalone="yes"?>
<Relationships xmlns="http://schemas.openxmlformats.org/package/2006/relationships"><Relationship Id="rId1" Type="http://schemas.openxmlformats.org/officeDocument/2006/relationships/slideMaster" Target="../slideMasters/slideMaster252.xml"/></Relationships>
</file>

<file path=ppt/slideLayouts/_rels/slideLayout2773.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74.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75.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76.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77.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78.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79.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0.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81.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82.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83.xml.rels><?xml version="1.0" encoding="UTF-8" standalone="yes"?>
<Relationships xmlns="http://schemas.openxmlformats.org/package/2006/relationships"><Relationship Id="rId1" Type="http://schemas.openxmlformats.org/officeDocument/2006/relationships/slideMaster" Target="../slideMasters/slideMaster253.xml"/></Relationships>
</file>

<file path=ppt/slideLayouts/_rels/slideLayout2784.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85.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86.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87.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88.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89.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0.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91.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92.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93.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94.xml.rels><?xml version="1.0" encoding="UTF-8" standalone="yes"?>
<Relationships xmlns="http://schemas.openxmlformats.org/package/2006/relationships"><Relationship Id="rId1" Type="http://schemas.openxmlformats.org/officeDocument/2006/relationships/slideMaster" Target="../slideMasters/slideMaster254.xml"/></Relationships>
</file>

<file path=ppt/slideLayouts/_rels/slideLayout2795.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796.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797.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798.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799.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00.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01.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02.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03.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04.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05.xml.rels><?xml version="1.0" encoding="UTF-8" standalone="yes"?>
<Relationships xmlns="http://schemas.openxmlformats.org/package/2006/relationships"><Relationship Id="rId1" Type="http://schemas.openxmlformats.org/officeDocument/2006/relationships/slideMaster" Target="../slideMasters/slideMaster255.xml"/></Relationships>
</file>

<file path=ppt/slideLayouts/_rels/slideLayout2806.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07.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08.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09.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0.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1.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2.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3.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4.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5.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6.xml.rels><?xml version="1.0" encoding="UTF-8" standalone="yes"?>
<Relationships xmlns="http://schemas.openxmlformats.org/package/2006/relationships"><Relationship Id="rId1" Type="http://schemas.openxmlformats.org/officeDocument/2006/relationships/slideMaster" Target="../slideMasters/slideMaster256.xml"/></Relationships>
</file>

<file path=ppt/slideLayouts/_rels/slideLayout2817.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18.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19.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0.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1.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2.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3.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4.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5.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6.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7.xml.rels><?xml version="1.0" encoding="UTF-8" standalone="yes"?>
<Relationships xmlns="http://schemas.openxmlformats.org/package/2006/relationships"><Relationship Id="rId1" Type="http://schemas.openxmlformats.org/officeDocument/2006/relationships/slideMaster" Target="../slideMasters/slideMaster257.xml"/></Relationships>
</file>

<file path=ppt/slideLayouts/_rels/slideLayout2828.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29.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0.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1.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2.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3.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4.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5.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6.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7.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8.xml.rels><?xml version="1.0" encoding="UTF-8" standalone="yes"?>
<Relationships xmlns="http://schemas.openxmlformats.org/package/2006/relationships"><Relationship Id="rId1" Type="http://schemas.openxmlformats.org/officeDocument/2006/relationships/slideMaster" Target="../slideMasters/slideMaster258.xml"/></Relationships>
</file>

<file path=ppt/slideLayouts/_rels/slideLayout2839.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0.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1.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2.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3.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4.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5.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6.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7.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8.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49.xml.rels><?xml version="1.0" encoding="UTF-8" standalone="yes"?>
<Relationships xmlns="http://schemas.openxmlformats.org/package/2006/relationships"><Relationship Id="rId1" Type="http://schemas.openxmlformats.org/officeDocument/2006/relationships/slideMaster" Target="../slideMasters/slideMaster25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0.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1.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2.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3.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4.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5.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6.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7.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8.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59.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0.xml.rels><?xml version="1.0" encoding="UTF-8" standalone="yes"?>
<Relationships xmlns="http://schemas.openxmlformats.org/package/2006/relationships"><Relationship Id="rId1" Type="http://schemas.openxmlformats.org/officeDocument/2006/relationships/slideMaster" Target="../slideMasters/slideMaster260.xml"/></Relationships>
</file>

<file path=ppt/slideLayouts/_rels/slideLayout2861.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2.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3.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4.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5.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6.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7.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8.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69.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0.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71.xml.rels><?xml version="1.0" encoding="UTF-8" standalone="yes"?>
<Relationships xmlns="http://schemas.openxmlformats.org/package/2006/relationships"><Relationship Id="rId1" Type="http://schemas.openxmlformats.org/officeDocument/2006/relationships/slideMaster" Target="../slideMasters/slideMaster261.xml"/></Relationships>
</file>

<file path=ppt/slideLayouts/_rels/slideLayout2872.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3.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4.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5.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6.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7.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8.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79.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0.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81.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82.xml.rels><?xml version="1.0" encoding="UTF-8" standalone="yes"?>
<Relationships xmlns="http://schemas.openxmlformats.org/package/2006/relationships"><Relationship Id="rId1" Type="http://schemas.openxmlformats.org/officeDocument/2006/relationships/slideMaster" Target="../slideMasters/slideMaster262.xml"/></Relationships>
</file>

<file path=ppt/slideLayouts/_rels/slideLayout2883.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84.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85.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86.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87.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88.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89.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0.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91.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92.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93.xml.rels><?xml version="1.0" encoding="UTF-8" standalone="yes"?>
<Relationships xmlns="http://schemas.openxmlformats.org/package/2006/relationships"><Relationship Id="rId1" Type="http://schemas.openxmlformats.org/officeDocument/2006/relationships/slideMaster" Target="../slideMasters/slideMaster263.xml"/></Relationships>
</file>

<file path=ppt/slideLayouts/_rels/slideLayout2894.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895.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896.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897.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898.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899.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00.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901.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902.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903.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904.xml.rels><?xml version="1.0" encoding="UTF-8" standalone="yes"?>
<Relationships xmlns="http://schemas.openxmlformats.org/package/2006/relationships"><Relationship Id="rId1" Type="http://schemas.openxmlformats.org/officeDocument/2006/relationships/slideMaster" Target="../slideMasters/slideMaster264.xml"/></Relationships>
</file>

<file path=ppt/slideLayouts/_rels/slideLayout2905.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06.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07.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08.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09.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0.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1.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2.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3.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4.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5.xml.rels><?xml version="1.0" encoding="UTF-8" standalone="yes"?>
<Relationships xmlns="http://schemas.openxmlformats.org/package/2006/relationships"><Relationship Id="rId1" Type="http://schemas.openxmlformats.org/officeDocument/2006/relationships/slideMaster" Target="../slideMasters/slideMaster265.xml"/></Relationships>
</file>

<file path=ppt/slideLayouts/_rels/slideLayout2916.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17.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18.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19.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0.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1.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2.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3.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4.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5.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6.xml.rels><?xml version="1.0" encoding="UTF-8" standalone="yes"?>
<Relationships xmlns="http://schemas.openxmlformats.org/package/2006/relationships"><Relationship Id="rId1" Type="http://schemas.openxmlformats.org/officeDocument/2006/relationships/slideMaster" Target="../slideMasters/slideMaster266.xml"/></Relationships>
</file>

<file path=ppt/slideLayouts/_rels/slideLayout2927.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28.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29.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0.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1.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2.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3.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4.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5.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6.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7.xml.rels><?xml version="1.0" encoding="UTF-8" standalone="yes"?>
<Relationships xmlns="http://schemas.openxmlformats.org/package/2006/relationships"><Relationship Id="rId1" Type="http://schemas.openxmlformats.org/officeDocument/2006/relationships/slideMaster" Target="../slideMasters/slideMaster267.xml"/></Relationships>
</file>

<file path=ppt/slideLayouts/_rels/slideLayout2938.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39.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0.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1.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2.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3.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4.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5.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6.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7.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8.xml.rels><?xml version="1.0" encoding="UTF-8" standalone="yes"?>
<Relationships xmlns="http://schemas.openxmlformats.org/package/2006/relationships"><Relationship Id="rId1" Type="http://schemas.openxmlformats.org/officeDocument/2006/relationships/slideMaster" Target="../slideMasters/slideMaster268.xml"/></Relationships>
</file>

<file path=ppt/slideLayouts/_rels/slideLayout2949.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0.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1.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2.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3.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4.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5.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6.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7.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8.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59.xml.rels><?xml version="1.0" encoding="UTF-8" standalone="yes"?>
<Relationships xmlns="http://schemas.openxmlformats.org/package/2006/relationships"><Relationship Id="rId1" Type="http://schemas.openxmlformats.org/officeDocument/2006/relationships/slideMaster" Target="../slideMasters/slideMaster26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0.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1.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2.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3.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4.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5.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6.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7.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8.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69.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0.xml.rels><?xml version="1.0" encoding="UTF-8" standalone="yes"?>
<Relationships xmlns="http://schemas.openxmlformats.org/package/2006/relationships"><Relationship Id="rId1" Type="http://schemas.openxmlformats.org/officeDocument/2006/relationships/slideMaster" Target="../slideMasters/slideMaster270.xml"/></Relationships>
</file>

<file path=ppt/slideLayouts/_rels/slideLayout2971.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2.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3.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4.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5.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6.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7.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8.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79.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0.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81.xml.rels><?xml version="1.0" encoding="UTF-8" standalone="yes"?>
<Relationships xmlns="http://schemas.openxmlformats.org/package/2006/relationships"><Relationship Id="rId1" Type="http://schemas.openxmlformats.org/officeDocument/2006/relationships/slideMaster" Target="../slideMasters/slideMaster271.xml"/></Relationships>
</file>

<file path=ppt/slideLayouts/_rels/slideLayout2982.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3.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4.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5.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6.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7.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8.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89.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0.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91.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92.xml.rels><?xml version="1.0" encoding="UTF-8" standalone="yes"?>
<Relationships xmlns="http://schemas.openxmlformats.org/package/2006/relationships"><Relationship Id="rId1" Type="http://schemas.openxmlformats.org/officeDocument/2006/relationships/slideMaster" Target="../slideMasters/slideMaster272.xml"/></Relationships>
</file>

<file path=ppt/slideLayouts/_rels/slideLayout2993.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994.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995.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996.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997.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998.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2999.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00.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3001.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3002.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3003.xml.rels><?xml version="1.0" encoding="UTF-8" standalone="yes"?>
<Relationships xmlns="http://schemas.openxmlformats.org/package/2006/relationships"><Relationship Id="rId1" Type="http://schemas.openxmlformats.org/officeDocument/2006/relationships/slideMaster" Target="../slideMasters/slideMaster273.xml"/></Relationships>
</file>

<file path=ppt/slideLayouts/_rels/slideLayout3004.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05.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06.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07.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08.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09.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0.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11.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12.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13.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14.xml.rels><?xml version="1.0" encoding="UTF-8" standalone="yes"?>
<Relationships xmlns="http://schemas.openxmlformats.org/package/2006/relationships"><Relationship Id="rId1" Type="http://schemas.openxmlformats.org/officeDocument/2006/relationships/slideMaster" Target="../slideMasters/slideMaster274.xml"/></Relationships>
</file>

<file path=ppt/slideLayouts/_rels/slideLayout3015.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16.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17.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18.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19.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0.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1.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2.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3.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4.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5.xml.rels><?xml version="1.0" encoding="UTF-8" standalone="yes"?>
<Relationships xmlns="http://schemas.openxmlformats.org/package/2006/relationships"><Relationship Id="rId1" Type="http://schemas.openxmlformats.org/officeDocument/2006/relationships/slideMaster" Target="../slideMasters/slideMaster275.xml"/></Relationships>
</file>

<file path=ppt/slideLayouts/_rels/slideLayout3026.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27.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28.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29.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0.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1.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2.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3.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4.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5.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6.xml.rels><?xml version="1.0" encoding="UTF-8" standalone="yes"?>
<Relationships xmlns="http://schemas.openxmlformats.org/package/2006/relationships"><Relationship Id="rId1" Type="http://schemas.openxmlformats.org/officeDocument/2006/relationships/slideMaster" Target="../slideMasters/slideMaster276.xml"/></Relationships>
</file>

<file path=ppt/slideLayouts/_rels/slideLayout3037.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38.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39.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0.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1.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2.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3.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4.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5.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6.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7.xml.rels><?xml version="1.0" encoding="UTF-8" standalone="yes"?>
<Relationships xmlns="http://schemas.openxmlformats.org/package/2006/relationships"><Relationship Id="rId1" Type="http://schemas.openxmlformats.org/officeDocument/2006/relationships/slideMaster" Target="../slideMasters/slideMaster277.xml"/></Relationships>
</file>

<file path=ppt/slideLayouts/_rels/slideLayout3048.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49.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0.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1.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2.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3.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4.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5.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6.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7.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8.xml.rels><?xml version="1.0" encoding="UTF-8" standalone="yes"?>
<Relationships xmlns="http://schemas.openxmlformats.org/package/2006/relationships"><Relationship Id="rId1" Type="http://schemas.openxmlformats.org/officeDocument/2006/relationships/slideMaster" Target="../slideMasters/slideMaster278.xml"/></Relationships>
</file>

<file path=ppt/slideLayouts/_rels/slideLayout3059.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0.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1.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2.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3.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4.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5.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6.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7.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8.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69.xml.rels><?xml version="1.0" encoding="UTF-8" standalone="yes"?>
<Relationships xmlns="http://schemas.openxmlformats.org/package/2006/relationships"><Relationship Id="rId1" Type="http://schemas.openxmlformats.org/officeDocument/2006/relationships/slideMaster" Target="../slideMasters/slideMaster27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0.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1.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2.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3.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4.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5.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6.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7.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8.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79.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0.xml.rels><?xml version="1.0" encoding="UTF-8" standalone="yes"?>
<Relationships xmlns="http://schemas.openxmlformats.org/package/2006/relationships"><Relationship Id="rId1" Type="http://schemas.openxmlformats.org/officeDocument/2006/relationships/slideMaster" Target="../slideMasters/slideMaster280.xml"/></Relationships>
</file>

<file path=ppt/slideLayouts/_rels/slideLayout3081.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2.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3.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4.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5.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6.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7.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8.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89.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0.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91.xml.rels><?xml version="1.0" encoding="UTF-8" standalone="yes"?>
<Relationships xmlns="http://schemas.openxmlformats.org/package/2006/relationships"><Relationship Id="rId1" Type="http://schemas.openxmlformats.org/officeDocument/2006/relationships/slideMaster" Target="../slideMasters/slideMaster281.xml"/></Relationships>
</file>

<file path=ppt/slideLayouts/_rels/slideLayout3092.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3.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4.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5.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6.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7.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8.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099.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00.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101.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102.xml.rels><?xml version="1.0" encoding="UTF-8" standalone="yes"?>
<Relationships xmlns="http://schemas.openxmlformats.org/package/2006/relationships"><Relationship Id="rId1" Type="http://schemas.openxmlformats.org/officeDocument/2006/relationships/slideMaster" Target="../slideMasters/slideMaster282.xml"/></Relationships>
</file>

<file path=ppt/slideLayouts/_rels/slideLayout3103.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04.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05.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06.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07.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08.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09.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0.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11.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12.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13.xml.rels><?xml version="1.0" encoding="UTF-8" standalone="yes"?>
<Relationships xmlns="http://schemas.openxmlformats.org/package/2006/relationships"><Relationship Id="rId1" Type="http://schemas.openxmlformats.org/officeDocument/2006/relationships/slideMaster" Target="../slideMasters/slideMaster283.xml"/></Relationships>
</file>

<file path=ppt/slideLayouts/_rels/slideLayout3114.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15.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16.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17.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18.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19.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0.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21.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22.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23.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24.xml.rels><?xml version="1.0" encoding="UTF-8" standalone="yes"?>
<Relationships xmlns="http://schemas.openxmlformats.org/package/2006/relationships"><Relationship Id="rId1" Type="http://schemas.openxmlformats.org/officeDocument/2006/relationships/slideMaster" Target="../slideMasters/slideMaster284.xml"/></Relationships>
</file>

<file path=ppt/slideLayouts/_rels/slideLayout3125.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26.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27.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28.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29.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0.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1.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2.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3.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4.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5.xml.rels><?xml version="1.0" encoding="UTF-8" standalone="yes"?>
<Relationships xmlns="http://schemas.openxmlformats.org/package/2006/relationships"><Relationship Id="rId1" Type="http://schemas.openxmlformats.org/officeDocument/2006/relationships/slideMaster" Target="../slideMasters/slideMaster285.xml"/></Relationships>
</file>

<file path=ppt/slideLayouts/_rels/slideLayout3136.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37.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38.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39.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0.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1.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2.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3.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4.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5.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6.xml.rels><?xml version="1.0" encoding="UTF-8" standalone="yes"?>
<Relationships xmlns="http://schemas.openxmlformats.org/package/2006/relationships"><Relationship Id="rId1" Type="http://schemas.openxmlformats.org/officeDocument/2006/relationships/slideMaster" Target="../slideMasters/slideMaster286.xml"/></Relationships>
</file>

<file path=ppt/slideLayouts/_rels/slideLayout3147.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48.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49.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0.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1.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2.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3.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4.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5.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6.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7.xml.rels><?xml version="1.0" encoding="UTF-8" standalone="yes"?>
<Relationships xmlns="http://schemas.openxmlformats.org/package/2006/relationships"><Relationship Id="rId1" Type="http://schemas.openxmlformats.org/officeDocument/2006/relationships/slideMaster" Target="../slideMasters/slideMaster287.xml"/></Relationships>
</file>

<file path=ppt/slideLayouts/_rels/slideLayout3158.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59.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0.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1.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2.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3.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4.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5.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6.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7.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8.xml.rels><?xml version="1.0" encoding="UTF-8" standalone="yes"?>
<Relationships xmlns="http://schemas.openxmlformats.org/package/2006/relationships"><Relationship Id="rId1" Type="http://schemas.openxmlformats.org/officeDocument/2006/relationships/slideMaster" Target="../slideMasters/slideMaster288.xml"/></Relationships>
</file>

<file path=ppt/slideLayouts/_rels/slideLayout3169.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0.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1.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2.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3.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4.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5.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6.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7.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8.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79.xml.rels><?xml version="1.0" encoding="UTF-8" standalone="yes"?>
<Relationships xmlns="http://schemas.openxmlformats.org/package/2006/relationships"><Relationship Id="rId1" Type="http://schemas.openxmlformats.org/officeDocument/2006/relationships/slideMaster" Target="../slideMasters/slideMaster28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0.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1.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2.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3.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4.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5.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6.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7.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8.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89.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0.xml.rels><?xml version="1.0" encoding="UTF-8" standalone="yes"?>
<Relationships xmlns="http://schemas.openxmlformats.org/package/2006/relationships"><Relationship Id="rId1" Type="http://schemas.openxmlformats.org/officeDocument/2006/relationships/slideMaster" Target="../slideMasters/slideMaster290.xml"/></Relationships>
</file>

<file path=ppt/slideLayouts/_rels/slideLayout3191.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2.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3.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4.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5.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6.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7.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8.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199.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00.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201.xml.rels><?xml version="1.0" encoding="UTF-8" standalone="yes"?>
<Relationships xmlns="http://schemas.openxmlformats.org/package/2006/relationships"><Relationship Id="rId1" Type="http://schemas.openxmlformats.org/officeDocument/2006/relationships/slideMaster" Target="../slideMasters/slideMaster29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13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3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5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69EFB8-EC7B-45E4-B2E6-7DA413881F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B28F24-A417-46B4-9A50-48FBF4CFE852}" type="slidenum">
              <a:rPr lang="zh-CN" altLang="en-US" smtClean="0"/>
            </a:fld>
            <a:endParaRPr lang="zh-CN" altLang="en-US"/>
          </a:p>
        </p:txBody>
      </p:sp>
    </p:spTree>
  </p:cSld>
  <p:clrMapOvr>
    <a:masterClrMapping/>
  </p:clrMapOvr>
</p:sldLayout>
</file>

<file path=ppt/slideLayouts/slideLayout16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6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7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7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8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9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9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9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E34C6A-89A1-477B-9A42-20FBEF45FF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300AAE-0CEF-4051-B6A2-8B4F51A52826}" type="slidenum">
              <a:rPr lang="zh-CN" altLang="en-US" smtClean="0"/>
            </a:fld>
            <a:endParaRPr lang="zh-CN" altLang="en-US"/>
          </a:p>
        </p:txBody>
      </p:sp>
    </p:spTree>
  </p:cSld>
  <p:clrMapOvr>
    <a:masterClrMapping/>
  </p:clrMapOvr>
</p:sldLayout>
</file>

<file path=ppt/slideLayouts/slideLayout19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8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19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0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8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EBB174B-43AE-4AB5-859D-88A73BF213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E69BF1-D393-4D49-8012-C75949987DFF}"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1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0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2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3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0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4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5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4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6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5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7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8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8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8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8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7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29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29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8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0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0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1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1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20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030ABD8-31A2-48CB-B669-B120860686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D7B207-4B8C-4994-B1A8-18CAE5F6097C}"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9ADF979-CF99-4417-A700-C8D05EFE1F6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2CC392-8CCF-479E-823B-8FFE8A2F86AA}" type="slidenum">
              <a:rPr lang="zh-CN" altLang="en-US" smtClean="0"/>
            </a:fld>
            <a:endParaRPr lang="zh-CN" altLang="en-US"/>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0B3F65C-F89B-44B0-8480-230C438D72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406A1-710C-4ABC-987A-F96787F039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jpe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00.xml.rels><?xml version="1.0" encoding="UTF-8" standalone="yes"?>
<Relationships xmlns="http://schemas.openxmlformats.org/package/2006/relationships"><Relationship Id="rId9" Type="http://schemas.openxmlformats.org/officeDocument/2006/relationships/slideLayout" Target="../slideLayouts/slideLayout1098.xml"/><Relationship Id="rId8" Type="http://schemas.openxmlformats.org/officeDocument/2006/relationships/slideLayout" Target="../slideLayouts/slideLayout1097.xml"/><Relationship Id="rId7" Type="http://schemas.openxmlformats.org/officeDocument/2006/relationships/slideLayout" Target="../slideLayouts/slideLayout1096.xml"/><Relationship Id="rId6" Type="http://schemas.openxmlformats.org/officeDocument/2006/relationships/slideLayout" Target="../slideLayouts/slideLayout1095.xml"/><Relationship Id="rId5" Type="http://schemas.openxmlformats.org/officeDocument/2006/relationships/slideLayout" Target="../slideLayouts/slideLayout1094.xml"/><Relationship Id="rId4" Type="http://schemas.openxmlformats.org/officeDocument/2006/relationships/slideLayout" Target="../slideLayouts/slideLayout1093.xml"/><Relationship Id="rId3" Type="http://schemas.openxmlformats.org/officeDocument/2006/relationships/slideLayout" Target="../slideLayouts/slideLayout1092.xml"/><Relationship Id="rId2" Type="http://schemas.openxmlformats.org/officeDocument/2006/relationships/slideLayout" Target="../slideLayouts/slideLayout1091.xml"/><Relationship Id="rId13" Type="http://schemas.openxmlformats.org/officeDocument/2006/relationships/theme" Target="../theme/theme100.xml"/><Relationship Id="rId12" Type="http://schemas.openxmlformats.org/officeDocument/2006/relationships/image" Target="../media/image1.jpeg"/><Relationship Id="rId11" Type="http://schemas.openxmlformats.org/officeDocument/2006/relationships/slideLayout" Target="../slideLayouts/slideLayout1100.xml"/><Relationship Id="rId10" Type="http://schemas.openxmlformats.org/officeDocument/2006/relationships/slideLayout" Target="../slideLayouts/slideLayout1099.xml"/><Relationship Id="rId1" Type="http://schemas.openxmlformats.org/officeDocument/2006/relationships/slideLayout" Target="../slideLayouts/slideLayout1090.xml"/></Relationships>
</file>

<file path=ppt/slideMasters/_rels/slideMaster101.xml.rels><?xml version="1.0" encoding="UTF-8" standalone="yes"?>
<Relationships xmlns="http://schemas.openxmlformats.org/package/2006/relationships"><Relationship Id="rId9" Type="http://schemas.openxmlformats.org/officeDocument/2006/relationships/slideLayout" Target="../slideLayouts/slideLayout1109.xml"/><Relationship Id="rId8" Type="http://schemas.openxmlformats.org/officeDocument/2006/relationships/slideLayout" Target="../slideLayouts/slideLayout1108.xml"/><Relationship Id="rId7" Type="http://schemas.openxmlformats.org/officeDocument/2006/relationships/slideLayout" Target="../slideLayouts/slideLayout1107.xml"/><Relationship Id="rId6" Type="http://schemas.openxmlformats.org/officeDocument/2006/relationships/slideLayout" Target="../slideLayouts/slideLayout1106.xml"/><Relationship Id="rId5" Type="http://schemas.openxmlformats.org/officeDocument/2006/relationships/slideLayout" Target="../slideLayouts/slideLayout1105.xml"/><Relationship Id="rId4" Type="http://schemas.openxmlformats.org/officeDocument/2006/relationships/slideLayout" Target="../slideLayouts/slideLayout1104.xml"/><Relationship Id="rId3" Type="http://schemas.openxmlformats.org/officeDocument/2006/relationships/slideLayout" Target="../slideLayouts/slideLayout1103.xml"/><Relationship Id="rId2" Type="http://schemas.openxmlformats.org/officeDocument/2006/relationships/slideLayout" Target="../slideLayouts/slideLayout1102.xml"/><Relationship Id="rId13" Type="http://schemas.openxmlformats.org/officeDocument/2006/relationships/theme" Target="../theme/theme101.xml"/><Relationship Id="rId12" Type="http://schemas.openxmlformats.org/officeDocument/2006/relationships/image" Target="../media/image1.jpeg"/><Relationship Id="rId11" Type="http://schemas.openxmlformats.org/officeDocument/2006/relationships/slideLayout" Target="../slideLayouts/slideLayout1111.xml"/><Relationship Id="rId10" Type="http://schemas.openxmlformats.org/officeDocument/2006/relationships/slideLayout" Target="../slideLayouts/slideLayout1110.xml"/><Relationship Id="rId1" Type="http://schemas.openxmlformats.org/officeDocument/2006/relationships/slideLayout" Target="../slideLayouts/slideLayout1101.xml"/></Relationships>
</file>

<file path=ppt/slideMasters/_rels/slideMaster102.xml.rels><?xml version="1.0" encoding="UTF-8" standalone="yes"?>
<Relationships xmlns="http://schemas.openxmlformats.org/package/2006/relationships"><Relationship Id="rId9" Type="http://schemas.openxmlformats.org/officeDocument/2006/relationships/slideLayout" Target="../slideLayouts/slideLayout1120.xml"/><Relationship Id="rId8" Type="http://schemas.openxmlformats.org/officeDocument/2006/relationships/slideLayout" Target="../slideLayouts/slideLayout1119.xml"/><Relationship Id="rId7" Type="http://schemas.openxmlformats.org/officeDocument/2006/relationships/slideLayout" Target="../slideLayouts/slideLayout1118.xml"/><Relationship Id="rId6" Type="http://schemas.openxmlformats.org/officeDocument/2006/relationships/slideLayout" Target="../slideLayouts/slideLayout1117.xml"/><Relationship Id="rId5" Type="http://schemas.openxmlformats.org/officeDocument/2006/relationships/slideLayout" Target="../slideLayouts/slideLayout1116.xml"/><Relationship Id="rId4" Type="http://schemas.openxmlformats.org/officeDocument/2006/relationships/slideLayout" Target="../slideLayouts/slideLayout1115.xml"/><Relationship Id="rId3" Type="http://schemas.openxmlformats.org/officeDocument/2006/relationships/slideLayout" Target="../slideLayouts/slideLayout1114.xml"/><Relationship Id="rId2" Type="http://schemas.openxmlformats.org/officeDocument/2006/relationships/slideLayout" Target="../slideLayouts/slideLayout1113.xml"/><Relationship Id="rId13" Type="http://schemas.openxmlformats.org/officeDocument/2006/relationships/theme" Target="../theme/theme102.xml"/><Relationship Id="rId12" Type="http://schemas.openxmlformats.org/officeDocument/2006/relationships/image" Target="../media/image1.jpeg"/><Relationship Id="rId11" Type="http://schemas.openxmlformats.org/officeDocument/2006/relationships/slideLayout" Target="../slideLayouts/slideLayout1122.xml"/><Relationship Id="rId10" Type="http://schemas.openxmlformats.org/officeDocument/2006/relationships/slideLayout" Target="../slideLayouts/slideLayout1121.xml"/><Relationship Id="rId1" Type="http://schemas.openxmlformats.org/officeDocument/2006/relationships/slideLayout" Target="../slideLayouts/slideLayout1112.xml"/></Relationships>
</file>

<file path=ppt/slideMasters/_rels/slideMaster103.xml.rels><?xml version="1.0" encoding="UTF-8" standalone="yes"?>
<Relationships xmlns="http://schemas.openxmlformats.org/package/2006/relationships"><Relationship Id="rId9" Type="http://schemas.openxmlformats.org/officeDocument/2006/relationships/slideLayout" Target="../slideLayouts/slideLayout1131.xml"/><Relationship Id="rId8" Type="http://schemas.openxmlformats.org/officeDocument/2006/relationships/slideLayout" Target="../slideLayouts/slideLayout1130.xml"/><Relationship Id="rId7" Type="http://schemas.openxmlformats.org/officeDocument/2006/relationships/slideLayout" Target="../slideLayouts/slideLayout1129.xml"/><Relationship Id="rId6" Type="http://schemas.openxmlformats.org/officeDocument/2006/relationships/slideLayout" Target="../slideLayouts/slideLayout1128.xml"/><Relationship Id="rId5" Type="http://schemas.openxmlformats.org/officeDocument/2006/relationships/slideLayout" Target="../slideLayouts/slideLayout1127.xml"/><Relationship Id="rId4" Type="http://schemas.openxmlformats.org/officeDocument/2006/relationships/slideLayout" Target="../slideLayouts/slideLayout1126.xml"/><Relationship Id="rId3" Type="http://schemas.openxmlformats.org/officeDocument/2006/relationships/slideLayout" Target="../slideLayouts/slideLayout1125.xml"/><Relationship Id="rId2" Type="http://schemas.openxmlformats.org/officeDocument/2006/relationships/slideLayout" Target="../slideLayouts/slideLayout1124.xml"/><Relationship Id="rId13" Type="http://schemas.openxmlformats.org/officeDocument/2006/relationships/theme" Target="../theme/theme103.xml"/><Relationship Id="rId12" Type="http://schemas.openxmlformats.org/officeDocument/2006/relationships/image" Target="../media/image1.jpeg"/><Relationship Id="rId11" Type="http://schemas.openxmlformats.org/officeDocument/2006/relationships/slideLayout" Target="../slideLayouts/slideLayout1133.xml"/><Relationship Id="rId10" Type="http://schemas.openxmlformats.org/officeDocument/2006/relationships/slideLayout" Target="../slideLayouts/slideLayout1132.xml"/><Relationship Id="rId1" Type="http://schemas.openxmlformats.org/officeDocument/2006/relationships/slideLayout" Target="../slideLayouts/slideLayout1123.xml"/></Relationships>
</file>

<file path=ppt/slideMasters/_rels/slideMaster104.xml.rels><?xml version="1.0" encoding="UTF-8" standalone="yes"?>
<Relationships xmlns="http://schemas.openxmlformats.org/package/2006/relationships"><Relationship Id="rId9" Type="http://schemas.openxmlformats.org/officeDocument/2006/relationships/slideLayout" Target="../slideLayouts/slideLayout1142.xml"/><Relationship Id="rId8" Type="http://schemas.openxmlformats.org/officeDocument/2006/relationships/slideLayout" Target="../slideLayouts/slideLayout1141.xml"/><Relationship Id="rId7" Type="http://schemas.openxmlformats.org/officeDocument/2006/relationships/slideLayout" Target="../slideLayouts/slideLayout1140.xml"/><Relationship Id="rId6" Type="http://schemas.openxmlformats.org/officeDocument/2006/relationships/slideLayout" Target="../slideLayouts/slideLayout1139.xml"/><Relationship Id="rId5" Type="http://schemas.openxmlformats.org/officeDocument/2006/relationships/slideLayout" Target="../slideLayouts/slideLayout1138.xml"/><Relationship Id="rId4" Type="http://schemas.openxmlformats.org/officeDocument/2006/relationships/slideLayout" Target="../slideLayouts/slideLayout1137.xml"/><Relationship Id="rId3" Type="http://schemas.openxmlformats.org/officeDocument/2006/relationships/slideLayout" Target="../slideLayouts/slideLayout1136.xml"/><Relationship Id="rId2" Type="http://schemas.openxmlformats.org/officeDocument/2006/relationships/slideLayout" Target="../slideLayouts/slideLayout1135.xml"/><Relationship Id="rId13" Type="http://schemas.openxmlformats.org/officeDocument/2006/relationships/theme" Target="../theme/theme104.xml"/><Relationship Id="rId12" Type="http://schemas.openxmlformats.org/officeDocument/2006/relationships/image" Target="../media/image1.jpeg"/><Relationship Id="rId11" Type="http://schemas.openxmlformats.org/officeDocument/2006/relationships/slideLayout" Target="../slideLayouts/slideLayout1144.xml"/><Relationship Id="rId10" Type="http://schemas.openxmlformats.org/officeDocument/2006/relationships/slideLayout" Target="../slideLayouts/slideLayout1143.xml"/><Relationship Id="rId1" Type="http://schemas.openxmlformats.org/officeDocument/2006/relationships/slideLayout" Target="../slideLayouts/slideLayout1134.xml"/></Relationships>
</file>

<file path=ppt/slideMasters/_rels/slideMaster105.xml.rels><?xml version="1.0" encoding="UTF-8" standalone="yes"?>
<Relationships xmlns="http://schemas.openxmlformats.org/package/2006/relationships"><Relationship Id="rId9" Type="http://schemas.openxmlformats.org/officeDocument/2006/relationships/slideLayout" Target="../slideLayouts/slideLayout1153.xml"/><Relationship Id="rId8" Type="http://schemas.openxmlformats.org/officeDocument/2006/relationships/slideLayout" Target="../slideLayouts/slideLayout1152.xml"/><Relationship Id="rId7" Type="http://schemas.openxmlformats.org/officeDocument/2006/relationships/slideLayout" Target="../slideLayouts/slideLayout1151.xml"/><Relationship Id="rId6" Type="http://schemas.openxmlformats.org/officeDocument/2006/relationships/slideLayout" Target="../slideLayouts/slideLayout1150.xml"/><Relationship Id="rId5" Type="http://schemas.openxmlformats.org/officeDocument/2006/relationships/slideLayout" Target="../slideLayouts/slideLayout1149.xml"/><Relationship Id="rId4" Type="http://schemas.openxmlformats.org/officeDocument/2006/relationships/slideLayout" Target="../slideLayouts/slideLayout1148.xml"/><Relationship Id="rId3" Type="http://schemas.openxmlformats.org/officeDocument/2006/relationships/slideLayout" Target="../slideLayouts/slideLayout1147.xml"/><Relationship Id="rId2" Type="http://schemas.openxmlformats.org/officeDocument/2006/relationships/slideLayout" Target="../slideLayouts/slideLayout1146.xml"/><Relationship Id="rId13" Type="http://schemas.openxmlformats.org/officeDocument/2006/relationships/theme" Target="../theme/theme105.xml"/><Relationship Id="rId12" Type="http://schemas.openxmlformats.org/officeDocument/2006/relationships/image" Target="../media/image1.jpeg"/><Relationship Id="rId11" Type="http://schemas.openxmlformats.org/officeDocument/2006/relationships/slideLayout" Target="../slideLayouts/slideLayout1155.xml"/><Relationship Id="rId10" Type="http://schemas.openxmlformats.org/officeDocument/2006/relationships/slideLayout" Target="../slideLayouts/slideLayout1154.xml"/><Relationship Id="rId1" Type="http://schemas.openxmlformats.org/officeDocument/2006/relationships/slideLayout" Target="../slideLayouts/slideLayout1145.xml"/></Relationships>
</file>

<file path=ppt/slideMasters/_rels/slideMaster106.xml.rels><?xml version="1.0" encoding="UTF-8" standalone="yes"?>
<Relationships xmlns="http://schemas.openxmlformats.org/package/2006/relationships"><Relationship Id="rId9" Type="http://schemas.openxmlformats.org/officeDocument/2006/relationships/slideLayout" Target="../slideLayouts/slideLayout1164.xml"/><Relationship Id="rId8" Type="http://schemas.openxmlformats.org/officeDocument/2006/relationships/slideLayout" Target="../slideLayouts/slideLayout1163.xml"/><Relationship Id="rId7" Type="http://schemas.openxmlformats.org/officeDocument/2006/relationships/slideLayout" Target="../slideLayouts/slideLayout1162.xml"/><Relationship Id="rId6" Type="http://schemas.openxmlformats.org/officeDocument/2006/relationships/slideLayout" Target="../slideLayouts/slideLayout1161.xml"/><Relationship Id="rId5" Type="http://schemas.openxmlformats.org/officeDocument/2006/relationships/slideLayout" Target="../slideLayouts/slideLayout1160.xml"/><Relationship Id="rId4" Type="http://schemas.openxmlformats.org/officeDocument/2006/relationships/slideLayout" Target="../slideLayouts/slideLayout1159.xml"/><Relationship Id="rId3" Type="http://schemas.openxmlformats.org/officeDocument/2006/relationships/slideLayout" Target="../slideLayouts/slideLayout1158.xml"/><Relationship Id="rId2" Type="http://schemas.openxmlformats.org/officeDocument/2006/relationships/slideLayout" Target="../slideLayouts/slideLayout1157.xml"/><Relationship Id="rId13" Type="http://schemas.openxmlformats.org/officeDocument/2006/relationships/theme" Target="../theme/theme106.xml"/><Relationship Id="rId12" Type="http://schemas.openxmlformats.org/officeDocument/2006/relationships/image" Target="../media/image1.jpeg"/><Relationship Id="rId11" Type="http://schemas.openxmlformats.org/officeDocument/2006/relationships/slideLayout" Target="../slideLayouts/slideLayout1166.xml"/><Relationship Id="rId10" Type="http://schemas.openxmlformats.org/officeDocument/2006/relationships/slideLayout" Target="../slideLayouts/slideLayout1165.xml"/><Relationship Id="rId1" Type="http://schemas.openxmlformats.org/officeDocument/2006/relationships/slideLayout" Target="../slideLayouts/slideLayout1156.xml"/></Relationships>
</file>

<file path=ppt/slideMasters/_rels/slideMaster107.xml.rels><?xml version="1.0" encoding="UTF-8" standalone="yes"?>
<Relationships xmlns="http://schemas.openxmlformats.org/package/2006/relationships"><Relationship Id="rId9" Type="http://schemas.openxmlformats.org/officeDocument/2006/relationships/slideLayout" Target="../slideLayouts/slideLayout1175.xml"/><Relationship Id="rId8" Type="http://schemas.openxmlformats.org/officeDocument/2006/relationships/slideLayout" Target="../slideLayouts/slideLayout1174.xml"/><Relationship Id="rId7" Type="http://schemas.openxmlformats.org/officeDocument/2006/relationships/slideLayout" Target="../slideLayouts/slideLayout1173.xml"/><Relationship Id="rId6" Type="http://schemas.openxmlformats.org/officeDocument/2006/relationships/slideLayout" Target="../slideLayouts/slideLayout1172.xml"/><Relationship Id="rId5" Type="http://schemas.openxmlformats.org/officeDocument/2006/relationships/slideLayout" Target="../slideLayouts/slideLayout1171.xml"/><Relationship Id="rId4" Type="http://schemas.openxmlformats.org/officeDocument/2006/relationships/slideLayout" Target="../slideLayouts/slideLayout1170.xml"/><Relationship Id="rId3" Type="http://schemas.openxmlformats.org/officeDocument/2006/relationships/slideLayout" Target="../slideLayouts/slideLayout1169.xml"/><Relationship Id="rId2" Type="http://schemas.openxmlformats.org/officeDocument/2006/relationships/slideLayout" Target="../slideLayouts/slideLayout1168.xml"/><Relationship Id="rId13" Type="http://schemas.openxmlformats.org/officeDocument/2006/relationships/theme" Target="../theme/theme107.xml"/><Relationship Id="rId12" Type="http://schemas.openxmlformats.org/officeDocument/2006/relationships/image" Target="../media/image1.jpeg"/><Relationship Id="rId11" Type="http://schemas.openxmlformats.org/officeDocument/2006/relationships/slideLayout" Target="../slideLayouts/slideLayout1177.xml"/><Relationship Id="rId10" Type="http://schemas.openxmlformats.org/officeDocument/2006/relationships/slideLayout" Target="../slideLayouts/slideLayout1176.xml"/><Relationship Id="rId1" Type="http://schemas.openxmlformats.org/officeDocument/2006/relationships/slideLayout" Target="../slideLayouts/slideLayout1167.xml"/></Relationships>
</file>

<file path=ppt/slideMasters/_rels/slideMaster108.xml.rels><?xml version="1.0" encoding="UTF-8" standalone="yes"?>
<Relationships xmlns="http://schemas.openxmlformats.org/package/2006/relationships"><Relationship Id="rId9" Type="http://schemas.openxmlformats.org/officeDocument/2006/relationships/slideLayout" Target="../slideLayouts/slideLayout1186.xml"/><Relationship Id="rId8" Type="http://schemas.openxmlformats.org/officeDocument/2006/relationships/slideLayout" Target="../slideLayouts/slideLayout1185.xml"/><Relationship Id="rId7" Type="http://schemas.openxmlformats.org/officeDocument/2006/relationships/slideLayout" Target="../slideLayouts/slideLayout1184.xml"/><Relationship Id="rId6" Type="http://schemas.openxmlformats.org/officeDocument/2006/relationships/slideLayout" Target="../slideLayouts/slideLayout1183.xml"/><Relationship Id="rId5" Type="http://schemas.openxmlformats.org/officeDocument/2006/relationships/slideLayout" Target="../slideLayouts/slideLayout1182.xml"/><Relationship Id="rId4" Type="http://schemas.openxmlformats.org/officeDocument/2006/relationships/slideLayout" Target="../slideLayouts/slideLayout1181.xml"/><Relationship Id="rId3" Type="http://schemas.openxmlformats.org/officeDocument/2006/relationships/slideLayout" Target="../slideLayouts/slideLayout1180.xml"/><Relationship Id="rId2" Type="http://schemas.openxmlformats.org/officeDocument/2006/relationships/slideLayout" Target="../slideLayouts/slideLayout1179.xml"/><Relationship Id="rId13" Type="http://schemas.openxmlformats.org/officeDocument/2006/relationships/theme" Target="../theme/theme108.xml"/><Relationship Id="rId12" Type="http://schemas.openxmlformats.org/officeDocument/2006/relationships/image" Target="../media/image1.jpeg"/><Relationship Id="rId11" Type="http://schemas.openxmlformats.org/officeDocument/2006/relationships/slideLayout" Target="../slideLayouts/slideLayout1188.xml"/><Relationship Id="rId10" Type="http://schemas.openxmlformats.org/officeDocument/2006/relationships/slideLayout" Target="../slideLayouts/slideLayout1187.xml"/><Relationship Id="rId1" Type="http://schemas.openxmlformats.org/officeDocument/2006/relationships/slideLayout" Target="../slideLayouts/slideLayout1178.xml"/></Relationships>
</file>

<file path=ppt/slideMasters/_rels/slideMaster109.xml.rels><?xml version="1.0" encoding="UTF-8" standalone="yes"?>
<Relationships xmlns="http://schemas.openxmlformats.org/package/2006/relationships"><Relationship Id="rId9" Type="http://schemas.openxmlformats.org/officeDocument/2006/relationships/slideLayout" Target="../slideLayouts/slideLayout1197.xml"/><Relationship Id="rId8" Type="http://schemas.openxmlformats.org/officeDocument/2006/relationships/slideLayout" Target="../slideLayouts/slideLayout1196.xml"/><Relationship Id="rId7" Type="http://schemas.openxmlformats.org/officeDocument/2006/relationships/slideLayout" Target="../slideLayouts/slideLayout1195.xml"/><Relationship Id="rId6" Type="http://schemas.openxmlformats.org/officeDocument/2006/relationships/slideLayout" Target="../slideLayouts/slideLayout1194.xml"/><Relationship Id="rId5" Type="http://schemas.openxmlformats.org/officeDocument/2006/relationships/slideLayout" Target="../slideLayouts/slideLayout1193.xml"/><Relationship Id="rId4" Type="http://schemas.openxmlformats.org/officeDocument/2006/relationships/slideLayout" Target="../slideLayouts/slideLayout1192.xml"/><Relationship Id="rId3" Type="http://schemas.openxmlformats.org/officeDocument/2006/relationships/slideLayout" Target="../slideLayouts/slideLayout1191.xml"/><Relationship Id="rId2" Type="http://schemas.openxmlformats.org/officeDocument/2006/relationships/slideLayout" Target="../slideLayouts/slideLayout1190.xml"/><Relationship Id="rId13" Type="http://schemas.openxmlformats.org/officeDocument/2006/relationships/theme" Target="../theme/theme109.xml"/><Relationship Id="rId12" Type="http://schemas.openxmlformats.org/officeDocument/2006/relationships/image" Target="../media/image1.jpeg"/><Relationship Id="rId11" Type="http://schemas.openxmlformats.org/officeDocument/2006/relationships/slideLayout" Target="../slideLayouts/slideLayout1199.xml"/><Relationship Id="rId10" Type="http://schemas.openxmlformats.org/officeDocument/2006/relationships/slideLayout" Target="../slideLayouts/slideLayout1198.xml"/><Relationship Id="rId1" Type="http://schemas.openxmlformats.org/officeDocument/2006/relationships/slideLayout" Target="../slideLayouts/slideLayout118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jpe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10.xml.rels><?xml version="1.0" encoding="UTF-8" standalone="yes"?>
<Relationships xmlns="http://schemas.openxmlformats.org/package/2006/relationships"><Relationship Id="rId9" Type="http://schemas.openxmlformats.org/officeDocument/2006/relationships/slideLayout" Target="../slideLayouts/slideLayout1208.xml"/><Relationship Id="rId8" Type="http://schemas.openxmlformats.org/officeDocument/2006/relationships/slideLayout" Target="../slideLayouts/slideLayout1207.xml"/><Relationship Id="rId7" Type="http://schemas.openxmlformats.org/officeDocument/2006/relationships/slideLayout" Target="../slideLayouts/slideLayout1206.xml"/><Relationship Id="rId6" Type="http://schemas.openxmlformats.org/officeDocument/2006/relationships/slideLayout" Target="../slideLayouts/slideLayout1205.xml"/><Relationship Id="rId5" Type="http://schemas.openxmlformats.org/officeDocument/2006/relationships/slideLayout" Target="../slideLayouts/slideLayout1204.xml"/><Relationship Id="rId4" Type="http://schemas.openxmlformats.org/officeDocument/2006/relationships/slideLayout" Target="../slideLayouts/slideLayout1203.xml"/><Relationship Id="rId3" Type="http://schemas.openxmlformats.org/officeDocument/2006/relationships/slideLayout" Target="../slideLayouts/slideLayout1202.xml"/><Relationship Id="rId2" Type="http://schemas.openxmlformats.org/officeDocument/2006/relationships/slideLayout" Target="../slideLayouts/slideLayout1201.xml"/><Relationship Id="rId13" Type="http://schemas.openxmlformats.org/officeDocument/2006/relationships/theme" Target="../theme/theme110.xml"/><Relationship Id="rId12" Type="http://schemas.openxmlformats.org/officeDocument/2006/relationships/image" Target="../media/image1.jpeg"/><Relationship Id="rId11" Type="http://schemas.openxmlformats.org/officeDocument/2006/relationships/slideLayout" Target="../slideLayouts/slideLayout1210.xml"/><Relationship Id="rId10" Type="http://schemas.openxmlformats.org/officeDocument/2006/relationships/slideLayout" Target="../slideLayouts/slideLayout1209.xml"/><Relationship Id="rId1" Type="http://schemas.openxmlformats.org/officeDocument/2006/relationships/slideLayout" Target="../slideLayouts/slideLayout1200.xml"/></Relationships>
</file>

<file path=ppt/slideMasters/_rels/slideMaster111.xml.rels><?xml version="1.0" encoding="UTF-8" standalone="yes"?>
<Relationships xmlns="http://schemas.openxmlformats.org/package/2006/relationships"><Relationship Id="rId9" Type="http://schemas.openxmlformats.org/officeDocument/2006/relationships/slideLayout" Target="../slideLayouts/slideLayout1219.xml"/><Relationship Id="rId8" Type="http://schemas.openxmlformats.org/officeDocument/2006/relationships/slideLayout" Target="../slideLayouts/slideLayout1218.xml"/><Relationship Id="rId7" Type="http://schemas.openxmlformats.org/officeDocument/2006/relationships/slideLayout" Target="../slideLayouts/slideLayout1217.xml"/><Relationship Id="rId6" Type="http://schemas.openxmlformats.org/officeDocument/2006/relationships/slideLayout" Target="../slideLayouts/slideLayout1216.xml"/><Relationship Id="rId5" Type="http://schemas.openxmlformats.org/officeDocument/2006/relationships/slideLayout" Target="../slideLayouts/slideLayout1215.xml"/><Relationship Id="rId4" Type="http://schemas.openxmlformats.org/officeDocument/2006/relationships/slideLayout" Target="../slideLayouts/slideLayout1214.xml"/><Relationship Id="rId3" Type="http://schemas.openxmlformats.org/officeDocument/2006/relationships/slideLayout" Target="../slideLayouts/slideLayout1213.xml"/><Relationship Id="rId2" Type="http://schemas.openxmlformats.org/officeDocument/2006/relationships/slideLayout" Target="../slideLayouts/slideLayout1212.xml"/><Relationship Id="rId13" Type="http://schemas.openxmlformats.org/officeDocument/2006/relationships/theme" Target="../theme/theme111.xml"/><Relationship Id="rId12" Type="http://schemas.openxmlformats.org/officeDocument/2006/relationships/image" Target="../media/image1.jpeg"/><Relationship Id="rId11" Type="http://schemas.openxmlformats.org/officeDocument/2006/relationships/slideLayout" Target="../slideLayouts/slideLayout1221.xml"/><Relationship Id="rId10" Type="http://schemas.openxmlformats.org/officeDocument/2006/relationships/slideLayout" Target="../slideLayouts/slideLayout1220.xml"/><Relationship Id="rId1" Type="http://schemas.openxmlformats.org/officeDocument/2006/relationships/slideLayout" Target="../slideLayouts/slideLayout1211.xml"/></Relationships>
</file>

<file path=ppt/slideMasters/_rels/slideMaster112.xml.rels><?xml version="1.0" encoding="UTF-8" standalone="yes"?>
<Relationships xmlns="http://schemas.openxmlformats.org/package/2006/relationships"><Relationship Id="rId9" Type="http://schemas.openxmlformats.org/officeDocument/2006/relationships/slideLayout" Target="../slideLayouts/slideLayout1230.xml"/><Relationship Id="rId8" Type="http://schemas.openxmlformats.org/officeDocument/2006/relationships/slideLayout" Target="../slideLayouts/slideLayout1229.xml"/><Relationship Id="rId7" Type="http://schemas.openxmlformats.org/officeDocument/2006/relationships/slideLayout" Target="../slideLayouts/slideLayout1228.xml"/><Relationship Id="rId6" Type="http://schemas.openxmlformats.org/officeDocument/2006/relationships/slideLayout" Target="../slideLayouts/slideLayout1227.xml"/><Relationship Id="rId5" Type="http://schemas.openxmlformats.org/officeDocument/2006/relationships/slideLayout" Target="../slideLayouts/slideLayout1226.xml"/><Relationship Id="rId4" Type="http://schemas.openxmlformats.org/officeDocument/2006/relationships/slideLayout" Target="../slideLayouts/slideLayout1225.xml"/><Relationship Id="rId3" Type="http://schemas.openxmlformats.org/officeDocument/2006/relationships/slideLayout" Target="../slideLayouts/slideLayout1224.xml"/><Relationship Id="rId2" Type="http://schemas.openxmlformats.org/officeDocument/2006/relationships/slideLayout" Target="../slideLayouts/slideLayout1223.xml"/><Relationship Id="rId13" Type="http://schemas.openxmlformats.org/officeDocument/2006/relationships/theme" Target="../theme/theme112.xml"/><Relationship Id="rId12" Type="http://schemas.openxmlformats.org/officeDocument/2006/relationships/image" Target="../media/image1.jpeg"/><Relationship Id="rId11" Type="http://schemas.openxmlformats.org/officeDocument/2006/relationships/slideLayout" Target="../slideLayouts/slideLayout1232.xml"/><Relationship Id="rId10" Type="http://schemas.openxmlformats.org/officeDocument/2006/relationships/slideLayout" Target="../slideLayouts/slideLayout1231.xml"/><Relationship Id="rId1" Type="http://schemas.openxmlformats.org/officeDocument/2006/relationships/slideLayout" Target="../slideLayouts/slideLayout1222.xml"/></Relationships>
</file>

<file path=ppt/slideMasters/_rels/slideMaster113.xml.rels><?xml version="1.0" encoding="UTF-8" standalone="yes"?>
<Relationships xmlns="http://schemas.openxmlformats.org/package/2006/relationships"><Relationship Id="rId9" Type="http://schemas.openxmlformats.org/officeDocument/2006/relationships/slideLayout" Target="../slideLayouts/slideLayout1241.xml"/><Relationship Id="rId8" Type="http://schemas.openxmlformats.org/officeDocument/2006/relationships/slideLayout" Target="../slideLayouts/slideLayout1240.xml"/><Relationship Id="rId7" Type="http://schemas.openxmlformats.org/officeDocument/2006/relationships/slideLayout" Target="../slideLayouts/slideLayout1239.xml"/><Relationship Id="rId6" Type="http://schemas.openxmlformats.org/officeDocument/2006/relationships/slideLayout" Target="../slideLayouts/slideLayout1238.xml"/><Relationship Id="rId5" Type="http://schemas.openxmlformats.org/officeDocument/2006/relationships/slideLayout" Target="../slideLayouts/slideLayout1237.xml"/><Relationship Id="rId4" Type="http://schemas.openxmlformats.org/officeDocument/2006/relationships/slideLayout" Target="../slideLayouts/slideLayout1236.xml"/><Relationship Id="rId3" Type="http://schemas.openxmlformats.org/officeDocument/2006/relationships/slideLayout" Target="../slideLayouts/slideLayout1235.xml"/><Relationship Id="rId2" Type="http://schemas.openxmlformats.org/officeDocument/2006/relationships/slideLayout" Target="../slideLayouts/slideLayout1234.xml"/><Relationship Id="rId13" Type="http://schemas.openxmlformats.org/officeDocument/2006/relationships/theme" Target="../theme/theme113.xml"/><Relationship Id="rId12" Type="http://schemas.openxmlformats.org/officeDocument/2006/relationships/image" Target="../media/image1.jpeg"/><Relationship Id="rId11" Type="http://schemas.openxmlformats.org/officeDocument/2006/relationships/slideLayout" Target="../slideLayouts/slideLayout1243.xml"/><Relationship Id="rId10" Type="http://schemas.openxmlformats.org/officeDocument/2006/relationships/slideLayout" Target="../slideLayouts/slideLayout1242.xml"/><Relationship Id="rId1" Type="http://schemas.openxmlformats.org/officeDocument/2006/relationships/slideLayout" Target="../slideLayouts/slideLayout1233.xml"/></Relationships>
</file>

<file path=ppt/slideMasters/_rels/slideMaster114.xml.rels><?xml version="1.0" encoding="UTF-8" standalone="yes"?>
<Relationships xmlns="http://schemas.openxmlformats.org/package/2006/relationships"><Relationship Id="rId9" Type="http://schemas.openxmlformats.org/officeDocument/2006/relationships/slideLayout" Target="../slideLayouts/slideLayout1252.xml"/><Relationship Id="rId8" Type="http://schemas.openxmlformats.org/officeDocument/2006/relationships/slideLayout" Target="../slideLayouts/slideLayout1251.xml"/><Relationship Id="rId7" Type="http://schemas.openxmlformats.org/officeDocument/2006/relationships/slideLayout" Target="../slideLayouts/slideLayout1250.xml"/><Relationship Id="rId6" Type="http://schemas.openxmlformats.org/officeDocument/2006/relationships/slideLayout" Target="../slideLayouts/slideLayout1249.xml"/><Relationship Id="rId5" Type="http://schemas.openxmlformats.org/officeDocument/2006/relationships/slideLayout" Target="../slideLayouts/slideLayout1248.xml"/><Relationship Id="rId4" Type="http://schemas.openxmlformats.org/officeDocument/2006/relationships/slideLayout" Target="../slideLayouts/slideLayout1247.xml"/><Relationship Id="rId3" Type="http://schemas.openxmlformats.org/officeDocument/2006/relationships/slideLayout" Target="../slideLayouts/slideLayout1246.xml"/><Relationship Id="rId2" Type="http://schemas.openxmlformats.org/officeDocument/2006/relationships/slideLayout" Target="../slideLayouts/slideLayout1245.xml"/><Relationship Id="rId13" Type="http://schemas.openxmlformats.org/officeDocument/2006/relationships/theme" Target="../theme/theme114.xml"/><Relationship Id="rId12" Type="http://schemas.openxmlformats.org/officeDocument/2006/relationships/image" Target="../media/image1.jpeg"/><Relationship Id="rId11" Type="http://schemas.openxmlformats.org/officeDocument/2006/relationships/slideLayout" Target="../slideLayouts/slideLayout1254.xml"/><Relationship Id="rId10" Type="http://schemas.openxmlformats.org/officeDocument/2006/relationships/slideLayout" Target="../slideLayouts/slideLayout1253.xml"/><Relationship Id="rId1" Type="http://schemas.openxmlformats.org/officeDocument/2006/relationships/slideLayout" Target="../slideLayouts/slideLayout1244.xml"/></Relationships>
</file>

<file path=ppt/slideMasters/_rels/slideMaster115.xml.rels><?xml version="1.0" encoding="UTF-8" standalone="yes"?>
<Relationships xmlns="http://schemas.openxmlformats.org/package/2006/relationships"><Relationship Id="rId9" Type="http://schemas.openxmlformats.org/officeDocument/2006/relationships/slideLayout" Target="../slideLayouts/slideLayout1263.xml"/><Relationship Id="rId8" Type="http://schemas.openxmlformats.org/officeDocument/2006/relationships/slideLayout" Target="../slideLayouts/slideLayout1262.xml"/><Relationship Id="rId7" Type="http://schemas.openxmlformats.org/officeDocument/2006/relationships/slideLayout" Target="../slideLayouts/slideLayout1261.xml"/><Relationship Id="rId6" Type="http://schemas.openxmlformats.org/officeDocument/2006/relationships/slideLayout" Target="../slideLayouts/slideLayout1260.xml"/><Relationship Id="rId5" Type="http://schemas.openxmlformats.org/officeDocument/2006/relationships/slideLayout" Target="../slideLayouts/slideLayout1259.xml"/><Relationship Id="rId4" Type="http://schemas.openxmlformats.org/officeDocument/2006/relationships/slideLayout" Target="../slideLayouts/slideLayout1258.xml"/><Relationship Id="rId3" Type="http://schemas.openxmlformats.org/officeDocument/2006/relationships/slideLayout" Target="../slideLayouts/slideLayout1257.xml"/><Relationship Id="rId2" Type="http://schemas.openxmlformats.org/officeDocument/2006/relationships/slideLayout" Target="../slideLayouts/slideLayout1256.xml"/><Relationship Id="rId13" Type="http://schemas.openxmlformats.org/officeDocument/2006/relationships/theme" Target="../theme/theme115.xml"/><Relationship Id="rId12" Type="http://schemas.openxmlformats.org/officeDocument/2006/relationships/image" Target="../media/image1.jpeg"/><Relationship Id="rId11" Type="http://schemas.openxmlformats.org/officeDocument/2006/relationships/slideLayout" Target="../slideLayouts/slideLayout1265.xml"/><Relationship Id="rId10" Type="http://schemas.openxmlformats.org/officeDocument/2006/relationships/slideLayout" Target="../slideLayouts/slideLayout1264.xml"/><Relationship Id="rId1" Type="http://schemas.openxmlformats.org/officeDocument/2006/relationships/slideLayout" Target="../slideLayouts/slideLayout1255.xml"/></Relationships>
</file>

<file path=ppt/slideMasters/_rels/slideMaster116.xml.rels><?xml version="1.0" encoding="UTF-8" standalone="yes"?>
<Relationships xmlns="http://schemas.openxmlformats.org/package/2006/relationships"><Relationship Id="rId9" Type="http://schemas.openxmlformats.org/officeDocument/2006/relationships/slideLayout" Target="../slideLayouts/slideLayout1274.xml"/><Relationship Id="rId8" Type="http://schemas.openxmlformats.org/officeDocument/2006/relationships/slideLayout" Target="../slideLayouts/slideLayout1273.xml"/><Relationship Id="rId7" Type="http://schemas.openxmlformats.org/officeDocument/2006/relationships/slideLayout" Target="../slideLayouts/slideLayout1272.xml"/><Relationship Id="rId6" Type="http://schemas.openxmlformats.org/officeDocument/2006/relationships/slideLayout" Target="../slideLayouts/slideLayout1271.xml"/><Relationship Id="rId5" Type="http://schemas.openxmlformats.org/officeDocument/2006/relationships/slideLayout" Target="../slideLayouts/slideLayout1270.xml"/><Relationship Id="rId4" Type="http://schemas.openxmlformats.org/officeDocument/2006/relationships/slideLayout" Target="../slideLayouts/slideLayout1269.xml"/><Relationship Id="rId3" Type="http://schemas.openxmlformats.org/officeDocument/2006/relationships/slideLayout" Target="../slideLayouts/slideLayout1268.xml"/><Relationship Id="rId2" Type="http://schemas.openxmlformats.org/officeDocument/2006/relationships/slideLayout" Target="../slideLayouts/slideLayout1267.xml"/><Relationship Id="rId13" Type="http://schemas.openxmlformats.org/officeDocument/2006/relationships/theme" Target="../theme/theme116.xml"/><Relationship Id="rId12" Type="http://schemas.openxmlformats.org/officeDocument/2006/relationships/image" Target="../media/image1.jpeg"/><Relationship Id="rId11" Type="http://schemas.openxmlformats.org/officeDocument/2006/relationships/slideLayout" Target="../slideLayouts/slideLayout1276.xml"/><Relationship Id="rId10" Type="http://schemas.openxmlformats.org/officeDocument/2006/relationships/slideLayout" Target="../slideLayouts/slideLayout1275.xml"/><Relationship Id="rId1" Type="http://schemas.openxmlformats.org/officeDocument/2006/relationships/slideLayout" Target="../slideLayouts/slideLayout1266.xml"/></Relationships>
</file>

<file path=ppt/slideMasters/_rels/slideMaster117.xml.rels><?xml version="1.0" encoding="UTF-8" standalone="yes"?>
<Relationships xmlns="http://schemas.openxmlformats.org/package/2006/relationships"><Relationship Id="rId9" Type="http://schemas.openxmlformats.org/officeDocument/2006/relationships/slideLayout" Target="../slideLayouts/slideLayout1285.xml"/><Relationship Id="rId8" Type="http://schemas.openxmlformats.org/officeDocument/2006/relationships/slideLayout" Target="../slideLayouts/slideLayout1284.xml"/><Relationship Id="rId7" Type="http://schemas.openxmlformats.org/officeDocument/2006/relationships/slideLayout" Target="../slideLayouts/slideLayout1283.xml"/><Relationship Id="rId6" Type="http://schemas.openxmlformats.org/officeDocument/2006/relationships/slideLayout" Target="../slideLayouts/slideLayout1282.xml"/><Relationship Id="rId5" Type="http://schemas.openxmlformats.org/officeDocument/2006/relationships/slideLayout" Target="../slideLayouts/slideLayout1281.xml"/><Relationship Id="rId4" Type="http://schemas.openxmlformats.org/officeDocument/2006/relationships/slideLayout" Target="../slideLayouts/slideLayout1280.xml"/><Relationship Id="rId3" Type="http://schemas.openxmlformats.org/officeDocument/2006/relationships/slideLayout" Target="../slideLayouts/slideLayout1279.xml"/><Relationship Id="rId2" Type="http://schemas.openxmlformats.org/officeDocument/2006/relationships/slideLayout" Target="../slideLayouts/slideLayout1278.xml"/><Relationship Id="rId13" Type="http://schemas.openxmlformats.org/officeDocument/2006/relationships/theme" Target="../theme/theme117.xml"/><Relationship Id="rId12" Type="http://schemas.openxmlformats.org/officeDocument/2006/relationships/image" Target="../media/image1.jpeg"/><Relationship Id="rId11" Type="http://schemas.openxmlformats.org/officeDocument/2006/relationships/slideLayout" Target="../slideLayouts/slideLayout1287.xml"/><Relationship Id="rId10" Type="http://schemas.openxmlformats.org/officeDocument/2006/relationships/slideLayout" Target="../slideLayouts/slideLayout1286.xml"/><Relationship Id="rId1" Type="http://schemas.openxmlformats.org/officeDocument/2006/relationships/slideLayout" Target="../slideLayouts/slideLayout1277.xml"/></Relationships>
</file>

<file path=ppt/slideMasters/_rels/slideMaster118.xml.rels><?xml version="1.0" encoding="UTF-8" standalone="yes"?>
<Relationships xmlns="http://schemas.openxmlformats.org/package/2006/relationships"><Relationship Id="rId9" Type="http://schemas.openxmlformats.org/officeDocument/2006/relationships/slideLayout" Target="../slideLayouts/slideLayout1296.xml"/><Relationship Id="rId8" Type="http://schemas.openxmlformats.org/officeDocument/2006/relationships/slideLayout" Target="../slideLayouts/slideLayout1295.xml"/><Relationship Id="rId7" Type="http://schemas.openxmlformats.org/officeDocument/2006/relationships/slideLayout" Target="../slideLayouts/slideLayout1294.xml"/><Relationship Id="rId6" Type="http://schemas.openxmlformats.org/officeDocument/2006/relationships/slideLayout" Target="../slideLayouts/slideLayout1293.xml"/><Relationship Id="rId5" Type="http://schemas.openxmlformats.org/officeDocument/2006/relationships/slideLayout" Target="../slideLayouts/slideLayout1292.xml"/><Relationship Id="rId4" Type="http://schemas.openxmlformats.org/officeDocument/2006/relationships/slideLayout" Target="../slideLayouts/slideLayout1291.xml"/><Relationship Id="rId3" Type="http://schemas.openxmlformats.org/officeDocument/2006/relationships/slideLayout" Target="../slideLayouts/slideLayout1290.xml"/><Relationship Id="rId2" Type="http://schemas.openxmlformats.org/officeDocument/2006/relationships/slideLayout" Target="../slideLayouts/slideLayout1289.xml"/><Relationship Id="rId13" Type="http://schemas.openxmlformats.org/officeDocument/2006/relationships/theme" Target="../theme/theme118.xml"/><Relationship Id="rId12" Type="http://schemas.openxmlformats.org/officeDocument/2006/relationships/image" Target="../media/image1.jpeg"/><Relationship Id="rId11" Type="http://schemas.openxmlformats.org/officeDocument/2006/relationships/slideLayout" Target="../slideLayouts/slideLayout1298.xml"/><Relationship Id="rId10" Type="http://schemas.openxmlformats.org/officeDocument/2006/relationships/slideLayout" Target="../slideLayouts/slideLayout1297.xml"/><Relationship Id="rId1" Type="http://schemas.openxmlformats.org/officeDocument/2006/relationships/slideLayout" Target="../slideLayouts/slideLayout1288.xml"/></Relationships>
</file>

<file path=ppt/slideMasters/_rels/slideMaster119.xml.rels><?xml version="1.0" encoding="UTF-8" standalone="yes"?>
<Relationships xmlns="http://schemas.openxmlformats.org/package/2006/relationships"><Relationship Id="rId9" Type="http://schemas.openxmlformats.org/officeDocument/2006/relationships/slideLayout" Target="../slideLayouts/slideLayout1307.xml"/><Relationship Id="rId8" Type="http://schemas.openxmlformats.org/officeDocument/2006/relationships/slideLayout" Target="../slideLayouts/slideLayout1306.xml"/><Relationship Id="rId7" Type="http://schemas.openxmlformats.org/officeDocument/2006/relationships/slideLayout" Target="../slideLayouts/slideLayout1305.xml"/><Relationship Id="rId6" Type="http://schemas.openxmlformats.org/officeDocument/2006/relationships/slideLayout" Target="../slideLayouts/slideLayout1304.xml"/><Relationship Id="rId5" Type="http://schemas.openxmlformats.org/officeDocument/2006/relationships/slideLayout" Target="../slideLayouts/slideLayout1303.xml"/><Relationship Id="rId4" Type="http://schemas.openxmlformats.org/officeDocument/2006/relationships/slideLayout" Target="../slideLayouts/slideLayout1302.xml"/><Relationship Id="rId3" Type="http://schemas.openxmlformats.org/officeDocument/2006/relationships/slideLayout" Target="../slideLayouts/slideLayout1301.xml"/><Relationship Id="rId2" Type="http://schemas.openxmlformats.org/officeDocument/2006/relationships/slideLayout" Target="../slideLayouts/slideLayout1300.xml"/><Relationship Id="rId13" Type="http://schemas.openxmlformats.org/officeDocument/2006/relationships/theme" Target="../theme/theme119.xml"/><Relationship Id="rId12" Type="http://schemas.openxmlformats.org/officeDocument/2006/relationships/image" Target="../media/image1.jpeg"/><Relationship Id="rId11" Type="http://schemas.openxmlformats.org/officeDocument/2006/relationships/slideLayout" Target="../slideLayouts/slideLayout1309.xml"/><Relationship Id="rId10" Type="http://schemas.openxmlformats.org/officeDocument/2006/relationships/slideLayout" Target="../slideLayouts/slideLayout1308.xml"/><Relationship Id="rId1" Type="http://schemas.openxmlformats.org/officeDocument/2006/relationships/slideLayout" Target="../slideLayouts/slideLayout1299.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jpe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20.xml.rels><?xml version="1.0" encoding="UTF-8" standalone="yes"?>
<Relationships xmlns="http://schemas.openxmlformats.org/package/2006/relationships"><Relationship Id="rId9" Type="http://schemas.openxmlformats.org/officeDocument/2006/relationships/slideLayout" Target="../slideLayouts/slideLayout1318.xml"/><Relationship Id="rId8" Type="http://schemas.openxmlformats.org/officeDocument/2006/relationships/slideLayout" Target="../slideLayouts/slideLayout1317.xml"/><Relationship Id="rId7" Type="http://schemas.openxmlformats.org/officeDocument/2006/relationships/slideLayout" Target="../slideLayouts/slideLayout1316.xml"/><Relationship Id="rId6" Type="http://schemas.openxmlformats.org/officeDocument/2006/relationships/slideLayout" Target="../slideLayouts/slideLayout1315.xml"/><Relationship Id="rId5" Type="http://schemas.openxmlformats.org/officeDocument/2006/relationships/slideLayout" Target="../slideLayouts/slideLayout1314.xml"/><Relationship Id="rId4" Type="http://schemas.openxmlformats.org/officeDocument/2006/relationships/slideLayout" Target="../slideLayouts/slideLayout1313.xml"/><Relationship Id="rId3" Type="http://schemas.openxmlformats.org/officeDocument/2006/relationships/slideLayout" Target="../slideLayouts/slideLayout1312.xml"/><Relationship Id="rId2" Type="http://schemas.openxmlformats.org/officeDocument/2006/relationships/slideLayout" Target="../slideLayouts/slideLayout1311.xml"/><Relationship Id="rId13" Type="http://schemas.openxmlformats.org/officeDocument/2006/relationships/theme" Target="../theme/theme120.xml"/><Relationship Id="rId12" Type="http://schemas.openxmlformats.org/officeDocument/2006/relationships/image" Target="../media/image1.jpeg"/><Relationship Id="rId11" Type="http://schemas.openxmlformats.org/officeDocument/2006/relationships/slideLayout" Target="../slideLayouts/slideLayout1320.xml"/><Relationship Id="rId10" Type="http://schemas.openxmlformats.org/officeDocument/2006/relationships/slideLayout" Target="../slideLayouts/slideLayout1319.xml"/><Relationship Id="rId1" Type="http://schemas.openxmlformats.org/officeDocument/2006/relationships/slideLayout" Target="../slideLayouts/slideLayout1310.xml"/></Relationships>
</file>

<file path=ppt/slideMasters/_rels/slideMaster121.xml.rels><?xml version="1.0" encoding="UTF-8" standalone="yes"?>
<Relationships xmlns="http://schemas.openxmlformats.org/package/2006/relationships"><Relationship Id="rId9" Type="http://schemas.openxmlformats.org/officeDocument/2006/relationships/slideLayout" Target="../slideLayouts/slideLayout1329.xml"/><Relationship Id="rId8" Type="http://schemas.openxmlformats.org/officeDocument/2006/relationships/slideLayout" Target="../slideLayouts/slideLayout1328.xml"/><Relationship Id="rId7" Type="http://schemas.openxmlformats.org/officeDocument/2006/relationships/slideLayout" Target="../slideLayouts/slideLayout1327.xml"/><Relationship Id="rId6" Type="http://schemas.openxmlformats.org/officeDocument/2006/relationships/slideLayout" Target="../slideLayouts/slideLayout1326.xml"/><Relationship Id="rId5" Type="http://schemas.openxmlformats.org/officeDocument/2006/relationships/slideLayout" Target="../slideLayouts/slideLayout1325.xml"/><Relationship Id="rId4" Type="http://schemas.openxmlformats.org/officeDocument/2006/relationships/slideLayout" Target="../slideLayouts/slideLayout1324.xml"/><Relationship Id="rId3" Type="http://schemas.openxmlformats.org/officeDocument/2006/relationships/slideLayout" Target="../slideLayouts/slideLayout1323.xml"/><Relationship Id="rId2" Type="http://schemas.openxmlformats.org/officeDocument/2006/relationships/slideLayout" Target="../slideLayouts/slideLayout1322.xml"/><Relationship Id="rId13" Type="http://schemas.openxmlformats.org/officeDocument/2006/relationships/theme" Target="../theme/theme121.xml"/><Relationship Id="rId12" Type="http://schemas.openxmlformats.org/officeDocument/2006/relationships/image" Target="../media/image1.jpeg"/><Relationship Id="rId11" Type="http://schemas.openxmlformats.org/officeDocument/2006/relationships/slideLayout" Target="../slideLayouts/slideLayout1331.xml"/><Relationship Id="rId10" Type="http://schemas.openxmlformats.org/officeDocument/2006/relationships/slideLayout" Target="../slideLayouts/slideLayout1330.xml"/><Relationship Id="rId1" Type="http://schemas.openxmlformats.org/officeDocument/2006/relationships/slideLayout" Target="../slideLayouts/slideLayout1321.xml"/></Relationships>
</file>

<file path=ppt/slideMasters/_rels/slideMaster122.xml.rels><?xml version="1.0" encoding="UTF-8" standalone="yes"?>
<Relationships xmlns="http://schemas.openxmlformats.org/package/2006/relationships"><Relationship Id="rId9" Type="http://schemas.openxmlformats.org/officeDocument/2006/relationships/slideLayout" Target="../slideLayouts/slideLayout1340.xml"/><Relationship Id="rId8" Type="http://schemas.openxmlformats.org/officeDocument/2006/relationships/slideLayout" Target="../slideLayouts/slideLayout1339.xml"/><Relationship Id="rId7" Type="http://schemas.openxmlformats.org/officeDocument/2006/relationships/slideLayout" Target="../slideLayouts/slideLayout1338.xml"/><Relationship Id="rId6" Type="http://schemas.openxmlformats.org/officeDocument/2006/relationships/slideLayout" Target="../slideLayouts/slideLayout1337.xml"/><Relationship Id="rId5" Type="http://schemas.openxmlformats.org/officeDocument/2006/relationships/slideLayout" Target="../slideLayouts/slideLayout1336.xml"/><Relationship Id="rId4" Type="http://schemas.openxmlformats.org/officeDocument/2006/relationships/slideLayout" Target="../slideLayouts/slideLayout1335.xml"/><Relationship Id="rId3" Type="http://schemas.openxmlformats.org/officeDocument/2006/relationships/slideLayout" Target="../slideLayouts/slideLayout1334.xml"/><Relationship Id="rId2" Type="http://schemas.openxmlformats.org/officeDocument/2006/relationships/slideLayout" Target="../slideLayouts/slideLayout1333.xml"/><Relationship Id="rId13" Type="http://schemas.openxmlformats.org/officeDocument/2006/relationships/theme" Target="../theme/theme122.xml"/><Relationship Id="rId12" Type="http://schemas.openxmlformats.org/officeDocument/2006/relationships/image" Target="../media/image1.jpeg"/><Relationship Id="rId11" Type="http://schemas.openxmlformats.org/officeDocument/2006/relationships/slideLayout" Target="../slideLayouts/slideLayout1342.xml"/><Relationship Id="rId10" Type="http://schemas.openxmlformats.org/officeDocument/2006/relationships/slideLayout" Target="../slideLayouts/slideLayout1341.xml"/><Relationship Id="rId1" Type="http://schemas.openxmlformats.org/officeDocument/2006/relationships/slideLayout" Target="../slideLayouts/slideLayout1332.xml"/></Relationships>
</file>

<file path=ppt/slideMasters/_rels/slideMaster123.xml.rels><?xml version="1.0" encoding="UTF-8" standalone="yes"?>
<Relationships xmlns="http://schemas.openxmlformats.org/package/2006/relationships"><Relationship Id="rId9" Type="http://schemas.openxmlformats.org/officeDocument/2006/relationships/slideLayout" Target="../slideLayouts/slideLayout1351.xml"/><Relationship Id="rId8" Type="http://schemas.openxmlformats.org/officeDocument/2006/relationships/slideLayout" Target="../slideLayouts/slideLayout1350.xml"/><Relationship Id="rId7" Type="http://schemas.openxmlformats.org/officeDocument/2006/relationships/slideLayout" Target="../slideLayouts/slideLayout1349.xml"/><Relationship Id="rId6" Type="http://schemas.openxmlformats.org/officeDocument/2006/relationships/slideLayout" Target="../slideLayouts/slideLayout1348.xml"/><Relationship Id="rId5" Type="http://schemas.openxmlformats.org/officeDocument/2006/relationships/slideLayout" Target="../slideLayouts/slideLayout1347.xml"/><Relationship Id="rId4" Type="http://schemas.openxmlformats.org/officeDocument/2006/relationships/slideLayout" Target="../slideLayouts/slideLayout1346.xml"/><Relationship Id="rId3" Type="http://schemas.openxmlformats.org/officeDocument/2006/relationships/slideLayout" Target="../slideLayouts/slideLayout1345.xml"/><Relationship Id="rId2" Type="http://schemas.openxmlformats.org/officeDocument/2006/relationships/slideLayout" Target="../slideLayouts/slideLayout1344.xml"/><Relationship Id="rId13" Type="http://schemas.openxmlformats.org/officeDocument/2006/relationships/theme" Target="../theme/theme123.xml"/><Relationship Id="rId12" Type="http://schemas.openxmlformats.org/officeDocument/2006/relationships/image" Target="../media/image1.jpeg"/><Relationship Id="rId11" Type="http://schemas.openxmlformats.org/officeDocument/2006/relationships/slideLayout" Target="../slideLayouts/slideLayout1353.xml"/><Relationship Id="rId10" Type="http://schemas.openxmlformats.org/officeDocument/2006/relationships/slideLayout" Target="../slideLayouts/slideLayout1352.xml"/><Relationship Id="rId1" Type="http://schemas.openxmlformats.org/officeDocument/2006/relationships/slideLayout" Target="../slideLayouts/slideLayout1343.xml"/></Relationships>
</file>

<file path=ppt/slideMasters/_rels/slideMaster124.xml.rels><?xml version="1.0" encoding="UTF-8" standalone="yes"?>
<Relationships xmlns="http://schemas.openxmlformats.org/package/2006/relationships"><Relationship Id="rId9" Type="http://schemas.openxmlformats.org/officeDocument/2006/relationships/slideLayout" Target="../slideLayouts/slideLayout1362.xml"/><Relationship Id="rId8" Type="http://schemas.openxmlformats.org/officeDocument/2006/relationships/slideLayout" Target="../slideLayouts/slideLayout1361.xml"/><Relationship Id="rId7" Type="http://schemas.openxmlformats.org/officeDocument/2006/relationships/slideLayout" Target="../slideLayouts/slideLayout1360.xml"/><Relationship Id="rId6" Type="http://schemas.openxmlformats.org/officeDocument/2006/relationships/slideLayout" Target="../slideLayouts/slideLayout1359.xml"/><Relationship Id="rId5" Type="http://schemas.openxmlformats.org/officeDocument/2006/relationships/slideLayout" Target="../slideLayouts/slideLayout1358.xml"/><Relationship Id="rId4" Type="http://schemas.openxmlformats.org/officeDocument/2006/relationships/slideLayout" Target="../slideLayouts/slideLayout1357.xml"/><Relationship Id="rId3" Type="http://schemas.openxmlformats.org/officeDocument/2006/relationships/slideLayout" Target="../slideLayouts/slideLayout1356.xml"/><Relationship Id="rId2" Type="http://schemas.openxmlformats.org/officeDocument/2006/relationships/slideLayout" Target="../slideLayouts/slideLayout1355.xml"/><Relationship Id="rId13" Type="http://schemas.openxmlformats.org/officeDocument/2006/relationships/theme" Target="../theme/theme124.xml"/><Relationship Id="rId12" Type="http://schemas.openxmlformats.org/officeDocument/2006/relationships/image" Target="../media/image1.jpeg"/><Relationship Id="rId11" Type="http://schemas.openxmlformats.org/officeDocument/2006/relationships/slideLayout" Target="../slideLayouts/slideLayout1364.xml"/><Relationship Id="rId10" Type="http://schemas.openxmlformats.org/officeDocument/2006/relationships/slideLayout" Target="../slideLayouts/slideLayout1363.xml"/><Relationship Id="rId1" Type="http://schemas.openxmlformats.org/officeDocument/2006/relationships/slideLayout" Target="../slideLayouts/slideLayout1354.xml"/></Relationships>
</file>

<file path=ppt/slideMasters/_rels/slideMaster125.xml.rels><?xml version="1.0" encoding="UTF-8" standalone="yes"?>
<Relationships xmlns="http://schemas.openxmlformats.org/package/2006/relationships"><Relationship Id="rId9" Type="http://schemas.openxmlformats.org/officeDocument/2006/relationships/slideLayout" Target="../slideLayouts/slideLayout1373.xml"/><Relationship Id="rId8" Type="http://schemas.openxmlformats.org/officeDocument/2006/relationships/slideLayout" Target="../slideLayouts/slideLayout1372.xml"/><Relationship Id="rId7" Type="http://schemas.openxmlformats.org/officeDocument/2006/relationships/slideLayout" Target="../slideLayouts/slideLayout1371.xml"/><Relationship Id="rId6" Type="http://schemas.openxmlformats.org/officeDocument/2006/relationships/slideLayout" Target="../slideLayouts/slideLayout1370.xml"/><Relationship Id="rId5" Type="http://schemas.openxmlformats.org/officeDocument/2006/relationships/slideLayout" Target="../slideLayouts/slideLayout1369.xml"/><Relationship Id="rId4" Type="http://schemas.openxmlformats.org/officeDocument/2006/relationships/slideLayout" Target="../slideLayouts/slideLayout1368.xml"/><Relationship Id="rId3" Type="http://schemas.openxmlformats.org/officeDocument/2006/relationships/slideLayout" Target="../slideLayouts/slideLayout1367.xml"/><Relationship Id="rId2" Type="http://schemas.openxmlformats.org/officeDocument/2006/relationships/slideLayout" Target="../slideLayouts/slideLayout1366.xml"/><Relationship Id="rId13" Type="http://schemas.openxmlformats.org/officeDocument/2006/relationships/theme" Target="../theme/theme125.xml"/><Relationship Id="rId12" Type="http://schemas.openxmlformats.org/officeDocument/2006/relationships/image" Target="../media/image1.jpeg"/><Relationship Id="rId11" Type="http://schemas.openxmlformats.org/officeDocument/2006/relationships/slideLayout" Target="../slideLayouts/slideLayout1375.xml"/><Relationship Id="rId10" Type="http://schemas.openxmlformats.org/officeDocument/2006/relationships/slideLayout" Target="../slideLayouts/slideLayout1374.xml"/><Relationship Id="rId1" Type="http://schemas.openxmlformats.org/officeDocument/2006/relationships/slideLayout" Target="../slideLayouts/slideLayout1365.xml"/></Relationships>
</file>

<file path=ppt/slideMasters/_rels/slideMaster126.xml.rels><?xml version="1.0" encoding="UTF-8" standalone="yes"?>
<Relationships xmlns="http://schemas.openxmlformats.org/package/2006/relationships"><Relationship Id="rId9" Type="http://schemas.openxmlformats.org/officeDocument/2006/relationships/slideLayout" Target="../slideLayouts/slideLayout1384.xml"/><Relationship Id="rId8" Type="http://schemas.openxmlformats.org/officeDocument/2006/relationships/slideLayout" Target="../slideLayouts/slideLayout1383.xml"/><Relationship Id="rId7" Type="http://schemas.openxmlformats.org/officeDocument/2006/relationships/slideLayout" Target="../slideLayouts/slideLayout1382.xml"/><Relationship Id="rId6" Type="http://schemas.openxmlformats.org/officeDocument/2006/relationships/slideLayout" Target="../slideLayouts/slideLayout1381.xml"/><Relationship Id="rId5" Type="http://schemas.openxmlformats.org/officeDocument/2006/relationships/slideLayout" Target="../slideLayouts/slideLayout1380.xml"/><Relationship Id="rId4" Type="http://schemas.openxmlformats.org/officeDocument/2006/relationships/slideLayout" Target="../slideLayouts/slideLayout1379.xml"/><Relationship Id="rId3" Type="http://schemas.openxmlformats.org/officeDocument/2006/relationships/slideLayout" Target="../slideLayouts/slideLayout1378.xml"/><Relationship Id="rId2" Type="http://schemas.openxmlformats.org/officeDocument/2006/relationships/slideLayout" Target="../slideLayouts/slideLayout1377.xml"/><Relationship Id="rId13" Type="http://schemas.openxmlformats.org/officeDocument/2006/relationships/theme" Target="../theme/theme126.xml"/><Relationship Id="rId12" Type="http://schemas.openxmlformats.org/officeDocument/2006/relationships/image" Target="../media/image1.jpeg"/><Relationship Id="rId11" Type="http://schemas.openxmlformats.org/officeDocument/2006/relationships/slideLayout" Target="../slideLayouts/slideLayout1386.xml"/><Relationship Id="rId10" Type="http://schemas.openxmlformats.org/officeDocument/2006/relationships/slideLayout" Target="../slideLayouts/slideLayout1385.xml"/><Relationship Id="rId1" Type="http://schemas.openxmlformats.org/officeDocument/2006/relationships/slideLayout" Target="../slideLayouts/slideLayout1376.xml"/></Relationships>
</file>

<file path=ppt/slideMasters/_rels/slideMaster127.xml.rels><?xml version="1.0" encoding="UTF-8" standalone="yes"?>
<Relationships xmlns="http://schemas.openxmlformats.org/package/2006/relationships"><Relationship Id="rId9" Type="http://schemas.openxmlformats.org/officeDocument/2006/relationships/slideLayout" Target="../slideLayouts/slideLayout1395.xml"/><Relationship Id="rId8" Type="http://schemas.openxmlformats.org/officeDocument/2006/relationships/slideLayout" Target="../slideLayouts/slideLayout1394.xml"/><Relationship Id="rId7" Type="http://schemas.openxmlformats.org/officeDocument/2006/relationships/slideLayout" Target="../slideLayouts/slideLayout1393.xml"/><Relationship Id="rId6" Type="http://schemas.openxmlformats.org/officeDocument/2006/relationships/slideLayout" Target="../slideLayouts/slideLayout1392.xml"/><Relationship Id="rId5" Type="http://schemas.openxmlformats.org/officeDocument/2006/relationships/slideLayout" Target="../slideLayouts/slideLayout1391.xml"/><Relationship Id="rId4" Type="http://schemas.openxmlformats.org/officeDocument/2006/relationships/slideLayout" Target="../slideLayouts/slideLayout1390.xml"/><Relationship Id="rId3" Type="http://schemas.openxmlformats.org/officeDocument/2006/relationships/slideLayout" Target="../slideLayouts/slideLayout1389.xml"/><Relationship Id="rId2" Type="http://schemas.openxmlformats.org/officeDocument/2006/relationships/slideLayout" Target="../slideLayouts/slideLayout1388.xml"/><Relationship Id="rId13" Type="http://schemas.openxmlformats.org/officeDocument/2006/relationships/theme" Target="../theme/theme127.xml"/><Relationship Id="rId12" Type="http://schemas.openxmlformats.org/officeDocument/2006/relationships/image" Target="../media/image1.jpeg"/><Relationship Id="rId11" Type="http://schemas.openxmlformats.org/officeDocument/2006/relationships/slideLayout" Target="../slideLayouts/slideLayout1397.xml"/><Relationship Id="rId10" Type="http://schemas.openxmlformats.org/officeDocument/2006/relationships/slideLayout" Target="../slideLayouts/slideLayout1396.xml"/><Relationship Id="rId1" Type="http://schemas.openxmlformats.org/officeDocument/2006/relationships/slideLayout" Target="../slideLayouts/slideLayout1387.xml"/></Relationships>
</file>

<file path=ppt/slideMasters/_rels/slideMaster128.xml.rels><?xml version="1.0" encoding="UTF-8" standalone="yes"?>
<Relationships xmlns="http://schemas.openxmlformats.org/package/2006/relationships"><Relationship Id="rId9" Type="http://schemas.openxmlformats.org/officeDocument/2006/relationships/slideLayout" Target="../slideLayouts/slideLayout1406.xml"/><Relationship Id="rId8" Type="http://schemas.openxmlformats.org/officeDocument/2006/relationships/slideLayout" Target="../slideLayouts/slideLayout1405.xml"/><Relationship Id="rId7" Type="http://schemas.openxmlformats.org/officeDocument/2006/relationships/slideLayout" Target="../slideLayouts/slideLayout1404.xml"/><Relationship Id="rId6" Type="http://schemas.openxmlformats.org/officeDocument/2006/relationships/slideLayout" Target="../slideLayouts/slideLayout1403.xml"/><Relationship Id="rId5" Type="http://schemas.openxmlformats.org/officeDocument/2006/relationships/slideLayout" Target="../slideLayouts/slideLayout1402.xml"/><Relationship Id="rId4" Type="http://schemas.openxmlformats.org/officeDocument/2006/relationships/slideLayout" Target="../slideLayouts/slideLayout1401.xml"/><Relationship Id="rId3" Type="http://schemas.openxmlformats.org/officeDocument/2006/relationships/slideLayout" Target="../slideLayouts/slideLayout1400.xml"/><Relationship Id="rId2" Type="http://schemas.openxmlformats.org/officeDocument/2006/relationships/slideLayout" Target="../slideLayouts/slideLayout1399.xml"/><Relationship Id="rId13" Type="http://schemas.openxmlformats.org/officeDocument/2006/relationships/theme" Target="../theme/theme128.xml"/><Relationship Id="rId12" Type="http://schemas.openxmlformats.org/officeDocument/2006/relationships/image" Target="../media/image1.jpeg"/><Relationship Id="rId11" Type="http://schemas.openxmlformats.org/officeDocument/2006/relationships/slideLayout" Target="../slideLayouts/slideLayout1408.xml"/><Relationship Id="rId10" Type="http://schemas.openxmlformats.org/officeDocument/2006/relationships/slideLayout" Target="../slideLayouts/slideLayout1407.xml"/><Relationship Id="rId1" Type="http://schemas.openxmlformats.org/officeDocument/2006/relationships/slideLayout" Target="../slideLayouts/slideLayout1398.xml"/></Relationships>
</file>

<file path=ppt/slideMasters/_rels/slideMaster129.xml.rels><?xml version="1.0" encoding="UTF-8" standalone="yes"?>
<Relationships xmlns="http://schemas.openxmlformats.org/package/2006/relationships"><Relationship Id="rId9" Type="http://schemas.openxmlformats.org/officeDocument/2006/relationships/slideLayout" Target="../slideLayouts/slideLayout1417.xml"/><Relationship Id="rId8" Type="http://schemas.openxmlformats.org/officeDocument/2006/relationships/slideLayout" Target="../slideLayouts/slideLayout1416.xml"/><Relationship Id="rId7" Type="http://schemas.openxmlformats.org/officeDocument/2006/relationships/slideLayout" Target="../slideLayouts/slideLayout1415.xml"/><Relationship Id="rId6" Type="http://schemas.openxmlformats.org/officeDocument/2006/relationships/slideLayout" Target="../slideLayouts/slideLayout1414.xml"/><Relationship Id="rId5" Type="http://schemas.openxmlformats.org/officeDocument/2006/relationships/slideLayout" Target="../slideLayouts/slideLayout1413.xml"/><Relationship Id="rId4" Type="http://schemas.openxmlformats.org/officeDocument/2006/relationships/slideLayout" Target="../slideLayouts/slideLayout1412.xml"/><Relationship Id="rId3" Type="http://schemas.openxmlformats.org/officeDocument/2006/relationships/slideLayout" Target="../slideLayouts/slideLayout1411.xml"/><Relationship Id="rId2" Type="http://schemas.openxmlformats.org/officeDocument/2006/relationships/slideLayout" Target="../slideLayouts/slideLayout1410.xml"/><Relationship Id="rId13" Type="http://schemas.openxmlformats.org/officeDocument/2006/relationships/theme" Target="../theme/theme129.xml"/><Relationship Id="rId12" Type="http://schemas.openxmlformats.org/officeDocument/2006/relationships/image" Target="../media/image1.jpeg"/><Relationship Id="rId11" Type="http://schemas.openxmlformats.org/officeDocument/2006/relationships/slideLayout" Target="../slideLayouts/slideLayout1419.xml"/><Relationship Id="rId10" Type="http://schemas.openxmlformats.org/officeDocument/2006/relationships/slideLayout" Target="../slideLayouts/slideLayout1418.xml"/><Relationship Id="rId1" Type="http://schemas.openxmlformats.org/officeDocument/2006/relationships/slideLayout" Target="../slideLayouts/slideLayout140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3" Type="http://schemas.openxmlformats.org/officeDocument/2006/relationships/theme" Target="../theme/theme13.xml"/><Relationship Id="rId12" Type="http://schemas.openxmlformats.org/officeDocument/2006/relationships/image" Target="../media/image1.jpe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30.xml.rels><?xml version="1.0" encoding="UTF-8" standalone="yes"?>
<Relationships xmlns="http://schemas.openxmlformats.org/package/2006/relationships"><Relationship Id="rId9" Type="http://schemas.openxmlformats.org/officeDocument/2006/relationships/slideLayout" Target="../slideLayouts/slideLayout1428.xml"/><Relationship Id="rId8" Type="http://schemas.openxmlformats.org/officeDocument/2006/relationships/slideLayout" Target="../slideLayouts/slideLayout1427.xml"/><Relationship Id="rId7" Type="http://schemas.openxmlformats.org/officeDocument/2006/relationships/slideLayout" Target="../slideLayouts/slideLayout1426.xml"/><Relationship Id="rId6" Type="http://schemas.openxmlformats.org/officeDocument/2006/relationships/slideLayout" Target="../slideLayouts/slideLayout1425.xml"/><Relationship Id="rId5" Type="http://schemas.openxmlformats.org/officeDocument/2006/relationships/slideLayout" Target="../slideLayouts/slideLayout1424.xml"/><Relationship Id="rId4" Type="http://schemas.openxmlformats.org/officeDocument/2006/relationships/slideLayout" Target="../slideLayouts/slideLayout1423.xml"/><Relationship Id="rId3" Type="http://schemas.openxmlformats.org/officeDocument/2006/relationships/slideLayout" Target="../slideLayouts/slideLayout1422.xml"/><Relationship Id="rId2" Type="http://schemas.openxmlformats.org/officeDocument/2006/relationships/slideLayout" Target="../slideLayouts/slideLayout1421.xml"/><Relationship Id="rId13" Type="http://schemas.openxmlformats.org/officeDocument/2006/relationships/theme" Target="../theme/theme130.xml"/><Relationship Id="rId12" Type="http://schemas.openxmlformats.org/officeDocument/2006/relationships/image" Target="../media/image1.jpeg"/><Relationship Id="rId11" Type="http://schemas.openxmlformats.org/officeDocument/2006/relationships/slideLayout" Target="../slideLayouts/slideLayout1430.xml"/><Relationship Id="rId10" Type="http://schemas.openxmlformats.org/officeDocument/2006/relationships/slideLayout" Target="../slideLayouts/slideLayout1429.xml"/><Relationship Id="rId1" Type="http://schemas.openxmlformats.org/officeDocument/2006/relationships/slideLayout" Target="../slideLayouts/slideLayout1420.xml"/></Relationships>
</file>

<file path=ppt/slideMasters/_rels/slideMaster131.xml.rels><?xml version="1.0" encoding="UTF-8" standalone="yes"?>
<Relationships xmlns="http://schemas.openxmlformats.org/package/2006/relationships"><Relationship Id="rId9" Type="http://schemas.openxmlformats.org/officeDocument/2006/relationships/slideLayout" Target="../slideLayouts/slideLayout1439.xml"/><Relationship Id="rId8" Type="http://schemas.openxmlformats.org/officeDocument/2006/relationships/slideLayout" Target="../slideLayouts/slideLayout1438.xml"/><Relationship Id="rId7" Type="http://schemas.openxmlformats.org/officeDocument/2006/relationships/slideLayout" Target="../slideLayouts/slideLayout1437.xml"/><Relationship Id="rId6" Type="http://schemas.openxmlformats.org/officeDocument/2006/relationships/slideLayout" Target="../slideLayouts/slideLayout1436.xml"/><Relationship Id="rId5" Type="http://schemas.openxmlformats.org/officeDocument/2006/relationships/slideLayout" Target="../slideLayouts/slideLayout1435.xml"/><Relationship Id="rId4" Type="http://schemas.openxmlformats.org/officeDocument/2006/relationships/slideLayout" Target="../slideLayouts/slideLayout1434.xml"/><Relationship Id="rId3" Type="http://schemas.openxmlformats.org/officeDocument/2006/relationships/slideLayout" Target="../slideLayouts/slideLayout1433.xml"/><Relationship Id="rId2" Type="http://schemas.openxmlformats.org/officeDocument/2006/relationships/slideLayout" Target="../slideLayouts/slideLayout1432.xml"/><Relationship Id="rId13" Type="http://schemas.openxmlformats.org/officeDocument/2006/relationships/theme" Target="../theme/theme131.xml"/><Relationship Id="rId12" Type="http://schemas.openxmlformats.org/officeDocument/2006/relationships/image" Target="../media/image1.jpeg"/><Relationship Id="rId11" Type="http://schemas.openxmlformats.org/officeDocument/2006/relationships/slideLayout" Target="../slideLayouts/slideLayout1441.xml"/><Relationship Id="rId10" Type="http://schemas.openxmlformats.org/officeDocument/2006/relationships/slideLayout" Target="../slideLayouts/slideLayout1440.xml"/><Relationship Id="rId1" Type="http://schemas.openxmlformats.org/officeDocument/2006/relationships/slideLayout" Target="../slideLayouts/slideLayout1431.xml"/></Relationships>
</file>

<file path=ppt/slideMasters/_rels/slideMaster132.xml.rels><?xml version="1.0" encoding="UTF-8" standalone="yes"?>
<Relationships xmlns="http://schemas.openxmlformats.org/package/2006/relationships"><Relationship Id="rId9" Type="http://schemas.openxmlformats.org/officeDocument/2006/relationships/slideLayout" Target="../slideLayouts/slideLayout1450.xml"/><Relationship Id="rId8" Type="http://schemas.openxmlformats.org/officeDocument/2006/relationships/slideLayout" Target="../slideLayouts/slideLayout1449.xml"/><Relationship Id="rId7" Type="http://schemas.openxmlformats.org/officeDocument/2006/relationships/slideLayout" Target="../slideLayouts/slideLayout1448.xml"/><Relationship Id="rId6" Type="http://schemas.openxmlformats.org/officeDocument/2006/relationships/slideLayout" Target="../slideLayouts/slideLayout1447.xml"/><Relationship Id="rId5" Type="http://schemas.openxmlformats.org/officeDocument/2006/relationships/slideLayout" Target="../slideLayouts/slideLayout1446.xml"/><Relationship Id="rId4" Type="http://schemas.openxmlformats.org/officeDocument/2006/relationships/slideLayout" Target="../slideLayouts/slideLayout1445.xml"/><Relationship Id="rId3" Type="http://schemas.openxmlformats.org/officeDocument/2006/relationships/slideLayout" Target="../slideLayouts/slideLayout1444.xml"/><Relationship Id="rId2" Type="http://schemas.openxmlformats.org/officeDocument/2006/relationships/slideLayout" Target="../slideLayouts/slideLayout1443.xml"/><Relationship Id="rId13" Type="http://schemas.openxmlformats.org/officeDocument/2006/relationships/theme" Target="../theme/theme132.xml"/><Relationship Id="rId12" Type="http://schemas.openxmlformats.org/officeDocument/2006/relationships/image" Target="../media/image1.jpeg"/><Relationship Id="rId11" Type="http://schemas.openxmlformats.org/officeDocument/2006/relationships/slideLayout" Target="../slideLayouts/slideLayout1452.xml"/><Relationship Id="rId10" Type="http://schemas.openxmlformats.org/officeDocument/2006/relationships/slideLayout" Target="../slideLayouts/slideLayout1451.xml"/><Relationship Id="rId1" Type="http://schemas.openxmlformats.org/officeDocument/2006/relationships/slideLayout" Target="../slideLayouts/slideLayout1442.xml"/></Relationships>
</file>

<file path=ppt/slideMasters/_rels/slideMaster133.xml.rels><?xml version="1.0" encoding="UTF-8" standalone="yes"?>
<Relationships xmlns="http://schemas.openxmlformats.org/package/2006/relationships"><Relationship Id="rId9" Type="http://schemas.openxmlformats.org/officeDocument/2006/relationships/slideLayout" Target="../slideLayouts/slideLayout1461.xml"/><Relationship Id="rId8" Type="http://schemas.openxmlformats.org/officeDocument/2006/relationships/slideLayout" Target="../slideLayouts/slideLayout1460.xml"/><Relationship Id="rId7" Type="http://schemas.openxmlformats.org/officeDocument/2006/relationships/slideLayout" Target="../slideLayouts/slideLayout1459.xml"/><Relationship Id="rId6" Type="http://schemas.openxmlformats.org/officeDocument/2006/relationships/slideLayout" Target="../slideLayouts/slideLayout1458.xml"/><Relationship Id="rId5" Type="http://schemas.openxmlformats.org/officeDocument/2006/relationships/slideLayout" Target="../slideLayouts/slideLayout1457.xml"/><Relationship Id="rId4" Type="http://schemas.openxmlformats.org/officeDocument/2006/relationships/slideLayout" Target="../slideLayouts/slideLayout1456.xml"/><Relationship Id="rId3" Type="http://schemas.openxmlformats.org/officeDocument/2006/relationships/slideLayout" Target="../slideLayouts/slideLayout1455.xml"/><Relationship Id="rId2" Type="http://schemas.openxmlformats.org/officeDocument/2006/relationships/slideLayout" Target="../slideLayouts/slideLayout1454.xml"/><Relationship Id="rId13" Type="http://schemas.openxmlformats.org/officeDocument/2006/relationships/theme" Target="../theme/theme133.xml"/><Relationship Id="rId12" Type="http://schemas.openxmlformats.org/officeDocument/2006/relationships/image" Target="../media/image1.jpeg"/><Relationship Id="rId11" Type="http://schemas.openxmlformats.org/officeDocument/2006/relationships/slideLayout" Target="../slideLayouts/slideLayout1463.xml"/><Relationship Id="rId10" Type="http://schemas.openxmlformats.org/officeDocument/2006/relationships/slideLayout" Target="../slideLayouts/slideLayout1462.xml"/><Relationship Id="rId1" Type="http://schemas.openxmlformats.org/officeDocument/2006/relationships/slideLayout" Target="../slideLayouts/slideLayout1453.xml"/></Relationships>
</file>

<file path=ppt/slideMasters/_rels/slideMaster134.xml.rels><?xml version="1.0" encoding="UTF-8" standalone="yes"?>
<Relationships xmlns="http://schemas.openxmlformats.org/package/2006/relationships"><Relationship Id="rId9" Type="http://schemas.openxmlformats.org/officeDocument/2006/relationships/slideLayout" Target="../slideLayouts/slideLayout1472.xml"/><Relationship Id="rId8" Type="http://schemas.openxmlformats.org/officeDocument/2006/relationships/slideLayout" Target="../slideLayouts/slideLayout1471.xml"/><Relationship Id="rId7" Type="http://schemas.openxmlformats.org/officeDocument/2006/relationships/slideLayout" Target="../slideLayouts/slideLayout1470.xml"/><Relationship Id="rId6" Type="http://schemas.openxmlformats.org/officeDocument/2006/relationships/slideLayout" Target="../slideLayouts/slideLayout1469.xml"/><Relationship Id="rId5" Type="http://schemas.openxmlformats.org/officeDocument/2006/relationships/slideLayout" Target="../slideLayouts/slideLayout1468.xml"/><Relationship Id="rId4" Type="http://schemas.openxmlformats.org/officeDocument/2006/relationships/slideLayout" Target="../slideLayouts/slideLayout1467.xml"/><Relationship Id="rId3" Type="http://schemas.openxmlformats.org/officeDocument/2006/relationships/slideLayout" Target="../slideLayouts/slideLayout1466.xml"/><Relationship Id="rId2" Type="http://schemas.openxmlformats.org/officeDocument/2006/relationships/slideLayout" Target="../slideLayouts/slideLayout1465.xml"/><Relationship Id="rId13" Type="http://schemas.openxmlformats.org/officeDocument/2006/relationships/theme" Target="../theme/theme134.xml"/><Relationship Id="rId12" Type="http://schemas.openxmlformats.org/officeDocument/2006/relationships/image" Target="../media/image1.jpeg"/><Relationship Id="rId11" Type="http://schemas.openxmlformats.org/officeDocument/2006/relationships/slideLayout" Target="../slideLayouts/slideLayout1474.xml"/><Relationship Id="rId10" Type="http://schemas.openxmlformats.org/officeDocument/2006/relationships/slideLayout" Target="../slideLayouts/slideLayout1473.xml"/><Relationship Id="rId1" Type="http://schemas.openxmlformats.org/officeDocument/2006/relationships/slideLayout" Target="../slideLayouts/slideLayout1464.xml"/></Relationships>
</file>

<file path=ppt/slideMasters/_rels/slideMaster135.xml.rels><?xml version="1.0" encoding="UTF-8" standalone="yes"?>
<Relationships xmlns="http://schemas.openxmlformats.org/package/2006/relationships"><Relationship Id="rId9" Type="http://schemas.openxmlformats.org/officeDocument/2006/relationships/slideLayout" Target="../slideLayouts/slideLayout1483.xml"/><Relationship Id="rId8" Type="http://schemas.openxmlformats.org/officeDocument/2006/relationships/slideLayout" Target="../slideLayouts/slideLayout1482.xml"/><Relationship Id="rId7" Type="http://schemas.openxmlformats.org/officeDocument/2006/relationships/slideLayout" Target="../slideLayouts/slideLayout1481.xml"/><Relationship Id="rId6" Type="http://schemas.openxmlformats.org/officeDocument/2006/relationships/slideLayout" Target="../slideLayouts/slideLayout1480.xml"/><Relationship Id="rId5" Type="http://schemas.openxmlformats.org/officeDocument/2006/relationships/slideLayout" Target="../slideLayouts/slideLayout1479.xml"/><Relationship Id="rId4" Type="http://schemas.openxmlformats.org/officeDocument/2006/relationships/slideLayout" Target="../slideLayouts/slideLayout1478.xml"/><Relationship Id="rId3" Type="http://schemas.openxmlformats.org/officeDocument/2006/relationships/slideLayout" Target="../slideLayouts/slideLayout1477.xml"/><Relationship Id="rId2" Type="http://schemas.openxmlformats.org/officeDocument/2006/relationships/slideLayout" Target="../slideLayouts/slideLayout1476.xml"/><Relationship Id="rId13" Type="http://schemas.openxmlformats.org/officeDocument/2006/relationships/theme" Target="../theme/theme135.xml"/><Relationship Id="rId12" Type="http://schemas.openxmlformats.org/officeDocument/2006/relationships/image" Target="../media/image1.jpeg"/><Relationship Id="rId11" Type="http://schemas.openxmlformats.org/officeDocument/2006/relationships/slideLayout" Target="../slideLayouts/slideLayout1485.xml"/><Relationship Id="rId10" Type="http://schemas.openxmlformats.org/officeDocument/2006/relationships/slideLayout" Target="../slideLayouts/slideLayout1484.xml"/><Relationship Id="rId1" Type="http://schemas.openxmlformats.org/officeDocument/2006/relationships/slideLayout" Target="../slideLayouts/slideLayout1475.xml"/></Relationships>
</file>

<file path=ppt/slideMasters/_rels/slideMaster136.xml.rels><?xml version="1.0" encoding="UTF-8" standalone="yes"?>
<Relationships xmlns="http://schemas.openxmlformats.org/package/2006/relationships"><Relationship Id="rId9" Type="http://schemas.openxmlformats.org/officeDocument/2006/relationships/slideLayout" Target="../slideLayouts/slideLayout1494.xml"/><Relationship Id="rId8" Type="http://schemas.openxmlformats.org/officeDocument/2006/relationships/slideLayout" Target="../slideLayouts/slideLayout1493.xml"/><Relationship Id="rId7" Type="http://schemas.openxmlformats.org/officeDocument/2006/relationships/slideLayout" Target="../slideLayouts/slideLayout1492.xml"/><Relationship Id="rId6" Type="http://schemas.openxmlformats.org/officeDocument/2006/relationships/slideLayout" Target="../slideLayouts/slideLayout1491.xml"/><Relationship Id="rId5" Type="http://schemas.openxmlformats.org/officeDocument/2006/relationships/slideLayout" Target="../slideLayouts/slideLayout1490.xml"/><Relationship Id="rId4" Type="http://schemas.openxmlformats.org/officeDocument/2006/relationships/slideLayout" Target="../slideLayouts/slideLayout1489.xml"/><Relationship Id="rId3" Type="http://schemas.openxmlformats.org/officeDocument/2006/relationships/slideLayout" Target="../slideLayouts/slideLayout1488.xml"/><Relationship Id="rId2" Type="http://schemas.openxmlformats.org/officeDocument/2006/relationships/slideLayout" Target="../slideLayouts/slideLayout1487.xml"/><Relationship Id="rId13" Type="http://schemas.openxmlformats.org/officeDocument/2006/relationships/theme" Target="../theme/theme136.xml"/><Relationship Id="rId12" Type="http://schemas.openxmlformats.org/officeDocument/2006/relationships/image" Target="../media/image1.jpeg"/><Relationship Id="rId11" Type="http://schemas.openxmlformats.org/officeDocument/2006/relationships/slideLayout" Target="../slideLayouts/slideLayout1496.xml"/><Relationship Id="rId10" Type="http://schemas.openxmlformats.org/officeDocument/2006/relationships/slideLayout" Target="../slideLayouts/slideLayout1495.xml"/><Relationship Id="rId1" Type="http://schemas.openxmlformats.org/officeDocument/2006/relationships/slideLayout" Target="../slideLayouts/slideLayout1486.xml"/></Relationships>
</file>

<file path=ppt/slideMasters/_rels/slideMaster137.xml.rels><?xml version="1.0" encoding="UTF-8" standalone="yes"?>
<Relationships xmlns="http://schemas.openxmlformats.org/package/2006/relationships"><Relationship Id="rId9" Type="http://schemas.openxmlformats.org/officeDocument/2006/relationships/slideLayout" Target="../slideLayouts/slideLayout1505.xml"/><Relationship Id="rId8" Type="http://schemas.openxmlformats.org/officeDocument/2006/relationships/slideLayout" Target="../slideLayouts/slideLayout1504.xml"/><Relationship Id="rId7" Type="http://schemas.openxmlformats.org/officeDocument/2006/relationships/slideLayout" Target="../slideLayouts/slideLayout1503.xml"/><Relationship Id="rId6" Type="http://schemas.openxmlformats.org/officeDocument/2006/relationships/slideLayout" Target="../slideLayouts/slideLayout1502.xml"/><Relationship Id="rId5" Type="http://schemas.openxmlformats.org/officeDocument/2006/relationships/slideLayout" Target="../slideLayouts/slideLayout1501.xml"/><Relationship Id="rId4" Type="http://schemas.openxmlformats.org/officeDocument/2006/relationships/slideLayout" Target="../slideLayouts/slideLayout1500.xml"/><Relationship Id="rId3" Type="http://schemas.openxmlformats.org/officeDocument/2006/relationships/slideLayout" Target="../slideLayouts/slideLayout1499.xml"/><Relationship Id="rId2" Type="http://schemas.openxmlformats.org/officeDocument/2006/relationships/slideLayout" Target="../slideLayouts/slideLayout1498.xml"/><Relationship Id="rId13" Type="http://schemas.openxmlformats.org/officeDocument/2006/relationships/theme" Target="../theme/theme137.xml"/><Relationship Id="rId12" Type="http://schemas.openxmlformats.org/officeDocument/2006/relationships/image" Target="../media/image1.jpeg"/><Relationship Id="rId11" Type="http://schemas.openxmlformats.org/officeDocument/2006/relationships/slideLayout" Target="../slideLayouts/slideLayout1507.xml"/><Relationship Id="rId10" Type="http://schemas.openxmlformats.org/officeDocument/2006/relationships/slideLayout" Target="../slideLayouts/slideLayout1506.xml"/><Relationship Id="rId1" Type="http://schemas.openxmlformats.org/officeDocument/2006/relationships/slideLayout" Target="../slideLayouts/slideLayout1497.xml"/></Relationships>
</file>

<file path=ppt/slideMasters/_rels/slideMaster138.xml.rels><?xml version="1.0" encoding="UTF-8" standalone="yes"?>
<Relationships xmlns="http://schemas.openxmlformats.org/package/2006/relationships"><Relationship Id="rId9" Type="http://schemas.openxmlformats.org/officeDocument/2006/relationships/slideLayout" Target="../slideLayouts/slideLayout1516.xml"/><Relationship Id="rId8" Type="http://schemas.openxmlformats.org/officeDocument/2006/relationships/slideLayout" Target="../slideLayouts/slideLayout1515.xml"/><Relationship Id="rId7" Type="http://schemas.openxmlformats.org/officeDocument/2006/relationships/slideLayout" Target="../slideLayouts/slideLayout1514.xml"/><Relationship Id="rId6" Type="http://schemas.openxmlformats.org/officeDocument/2006/relationships/slideLayout" Target="../slideLayouts/slideLayout1513.xml"/><Relationship Id="rId5" Type="http://schemas.openxmlformats.org/officeDocument/2006/relationships/slideLayout" Target="../slideLayouts/slideLayout1512.xml"/><Relationship Id="rId4" Type="http://schemas.openxmlformats.org/officeDocument/2006/relationships/slideLayout" Target="../slideLayouts/slideLayout1511.xml"/><Relationship Id="rId3" Type="http://schemas.openxmlformats.org/officeDocument/2006/relationships/slideLayout" Target="../slideLayouts/slideLayout1510.xml"/><Relationship Id="rId2" Type="http://schemas.openxmlformats.org/officeDocument/2006/relationships/slideLayout" Target="../slideLayouts/slideLayout1509.xml"/><Relationship Id="rId13" Type="http://schemas.openxmlformats.org/officeDocument/2006/relationships/theme" Target="../theme/theme138.xml"/><Relationship Id="rId12" Type="http://schemas.openxmlformats.org/officeDocument/2006/relationships/image" Target="../media/image1.jpeg"/><Relationship Id="rId11" Type="http://schemas.openxmlformats.org/officeDocument/2006/relationships/slideLayout" Target="../slideLayouts/slideLayout1518.xml"/><Relationship Id="rId10" Type="http://schemas.openxmlformats.org/officeDocument/2006/relationships/slideLayout" Target="../slideLayouts/slideLayout1517.xml"/><Relationship Id="rId1" Type="http://schemas.openxmlformats.org/officeDocument/2006/relationships/slideLayout" Target="../slideLayouts/slideLayout1508.xml"/></Relationships>
</file>

<file path=ppt/slideMasters/_rels/slideMaster139.xml.rels><?xml version="1.0" encoding="UTF-8" standalone="yes"?>
<Relationships xmlns="http://schemas.openxmlformats.org/package/2006/relationships"><Relationship Id="rId9" Type="http://schemas.openxmlformats.org/officeDocument/2006/relationships/slideLayout" Target="../slideLayouts/slideLayout1527.xml"/><Relationship Id="rId8" Type="http://schemas.openxmlformats.org/officeDocument/2006/relationships/slideLayout" Target="../slideLayouts/slideLayout1526.xml"/><Relationship Id="rId7" Type="http://schemas.openxmlformats.org/officeDocument/2006/relationships/slideLayout" Target="../slideLayouts/slideLayout1525.xml"/><Relationship Id="rId6" Type="http://schemas.openxmlformats.org/officeDocument/2006/relationships/slideLayout" Target="../slideLayouts/slideLayout1524.xml"/><Relationship Id="rId5" Type="http://schemas.openxmlformats.org/officeDocument/2006/relationships/slideLayout" Target="../slideLayouts/slideLayout1523.xml"/><Relationship Id="rId4" Type="http://schemas.openxmlformats.org/officeDocument/2006/relationships/slideLayout" Target="../slideLayouts/slideLayout1522.xml"/><Relationship Id="rId3" Type="http://schemas.openxmlformats.org/officeDocument/2006/relationships/slideLayout" Target="../slideLayouts/slideLayout1521.xml"/><Relationship Id="rId2" Type="http://schemas.openxmlformats.org/officeDocument/2006/relationships/slideLayout" Target="../slideLayouts/slideLayout1520.xml"/><Relationship Id="rId13" Type="http://schemas.openxmlformats.org/officeDocument/2006/relationships/theme" Target="../theme/theme139.xml"/><Relationship Id="rId12" Type="http://schemas.openxmlformats.org/officeDocument/2006/relationships/image" Target="../media/image1.jpeg"/><Relationship Id="rId11" Type="http://schemas.openxmlformats.org/officeDocument/2006/relationships/slideLayout" Target="../slideLayouts/slideLayout1529.xml"/><Relationship Id="rId10" Type="http://schemas.openxmlformats.org/officeDocument/2006/relationships/slideLayout" Target="../slideLayouts/slideLayout1528.xml"/><Relationship Id="rId1" Type="http://schemas.openxmlformats.org/officeDocument/2006/relationships/slideLayout" Target="../slideLayouts/slideLayout151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3" Type="http://schemas.openxmlformats.org/officeDocument/2006/relationships/theme" Target="../theme/theme14.xml"/><Relationship Id="rId12" Type="http://schemas.openxmlformats.org/officeDocument/2006/relationships/image" Target="../media/image1.jpe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40.xml.rels><?xml version="1.0" encoding="UTF-8" standalone="yes"?>
<Relationships xmlns="http://schemas.openxmlformats.org/package/2006/relationships"><Relationship Id="rId9" Type="http://schemas.openxmlformats.org/officeDocument/2006/relationships/slideLayout" Target="../slideLayouts/slideLayout1538.xml"/><Relationship Id="rId8" Type="http://schemas.openxmlformats.org/officeDocument/2006/relationships/slideLayout" Target="../slideLayouts/slideLayout1537.xml"/><Relationship Id="rId7" Type="http://schemas.openxmlformats.org/officeDocument/2006/relationships/slideLayout" Target="../slideLayouts/slideLayout1536.xml"/><Relationship Id="rId6" Type="http://schemas.openxmlformats.org/officeDocument/2006/relationships/slideLayout" Target="../slideLayouts/slideLayout1535.xml"/><Relationship Id="rId5" Type="http://schemas.openxmlformats.org/officeDocument/2006/relationships/slideLayout" Target="../slideLayouts/slideLayout1534.xml"/><Relationship Id="rId4" Type="http://schemas.openxmlformats.org/officeDocument/2006/relationships/slideLayout" Target="../slideLayouts/slideLayout1533.xml"/><Relationship Id="rId3" Type="http://schemas.openxmlformats.org/officeDocument/2006/relationships/slideLayout" Target="../slideLayouts/slideLayout1532.xml"/><Relationship Id="rId2" Type="http://schemas.openxmlformats.org/officeDocument/2006/relationships/slideLayout" Target="../slideLayouts/slideLayout1531.xml"/><Relationship Id="rId13" Type="http://schemas.openxmlformats.org/officeDocument/2006/relationships/theme" Target="../theme/theme140.xml"/><Relationship Id="rId12" Type="http://schemas.openxmlformats.org/officeDocument/2006/relationships/image" Target="../media/image1.jpeg"/><Relationship Id="rId11" Type="http://schemas.openxmlformats.org/officeDocument/2006/relationships/slideLayout" Target="../slideLayouts/slideLayout1540.xml"/><Relationship Id="rId10" Type="http://schemas.openxmlformats.org/officeDocument/2006/relationships/slideLayout" Target="../slideLayouts/slideLayout1539.xml"/><Relationship Id="rId1" Type="http://schemas.openxmlformats.org/officeDocument/2006/relationships/slideLayout" Target="../slideLayouts/slideLayout1530.xml"/></Relationships>
</file>

<file path=ppt/slideMasters/_rels/slideMaster141.xml.rels><?xml version="1.0" encoding="UTF-8" standalone="yes"?>
<Relationships xmlns="http://schemas.openxmlformats.org/package/2006/relationships"><Relationship Id="rId9" Type="http://schemas.openxmlformats.org/officeDocument/2006/relationships/slideLayout" Target="../slideLayouts/slideLayout1549.xml"/><Relationship Id="rId8" Type="http://schemas.openxmlformats.org/officeDocument/2006/relationships/slideLayout" Target="../slideLayouts/slideLayout1548.xml"/><Relationship Id="rId7" Type="http://schemas.openxmlformats.org/officeDocument/2006/relationships/slideLayout" Target="../slideLayouts/slideLayout1547.xml"/><Relationship Id="rId6" Type="http://schemas.openxmlformats.org/officeDocument/2006/relationships/slideLayout" Target="../slideLayouts/slideLayout1546.xml"/><Relationship Id="rId5" Type="http://schemas.openxmlformats.org/officeDocument/2006/relationships/slideLayout" Target="../slideLayouts/slideLayout1545.xml"/><Relationship Id="rId4" Type="http://schemas.openxmlformats.org/officeDocument/2006/relationships/slideLayout" Target="../slideLayouts/slideLayout1544.xml"/><Relationship Id="rId3" Type="http://schemas.openxmlformats.org/officeDocument/2006/relationships/slideLayout" Target="../slideLayouts/slideLayout1543.xml"/><Relationship Id="rId2" Type="http://schemas.openxmlformats.org/officeDocument/2006/relationships/slideLayout" Target="../slideLayouts/slideLayout1542.xml"/><Relationship Id="rId13" Type="http://schemas.openxmlformats.org/officeDocument/2006/relationships/theme" Target="../theme/theme141.xml"/><Relationship Id="rId12" Type="http://schemas.openxmlformats.org/officeDocument/2006/relationships/image" Target="../media/image1.jpeg"/><Relationship Id="rId11" Type="http://schemas.openxmlformats.org/officeDocument/2006/relationships/slideLayout" Target="../slideLayouts/slideLayout1551.xml"/><Relationship Id="rId10" Type="http://schemas.openxmlformats.org/officeDocument/2006/relationships/slideLayout" Target="../slideLayouts/slideLayout1550.xml"/><Relationship Id="rId1" Type="http://schemas.openxmlformats.org/officeDocument/2006/relationships/slideLayout" Target="../slideLayouts/slideLayout1541.xml"/></Relationships>
</file>

<file path=ppt/slideMasters/_rels/slideMaster142.xml.rels><?xml version="1.0" encoding="UTF-8" standalone="yes"?>
<Relationships xmlns="http://schemas.openxmlformats.org/package/2006/relationships"><Relationship Id="rId9" Type="http://schemas.openxmlformats.org/officeDocument/2006/relationships/slideLayout" Target="../slideLayouts/slideLayout1560.xml"/><Relationship Id="rId8" Type="http://schemas.openxmlformats.org/officeDocument/2006/relationships/slideLayout" Target="../slideLayouts/slideLayout1559.xml"/><Relationship Id="rId7" Type="http://schemas.openxmlformats.org/officeDocument/2006/relationships/slideLayout" Target="../slideLayouts/slideLayout1558.xml"/><Relationship Id="rId6" Type="http://schemas.openxmlformats.org/officeDocument/2006/relationships/slideLayout" Target="../slideLayouts/slideLayout1557.xml"/><Relationship Id="rId5" Type="http://schemas.openxmlformats.org/officeDocument/2006/relationships/slideLayout" Target="../slideLayouts/slideLayout1556.xml"/><Relationship Id="rId4" Type="http://schemas.openxmlformats.org/officeDocument/2006/relationships/slideLayout" Target="../slideLayouts/slideLayout1555.xml"/><Relationship Id="rId3" Type="http://schemas.openxmlformats.org/officeDocument/2006/relationships/slideLayout" Target="../slideLayouts/slideLayout1554.xml"/><Relationship Id="rId2" Type="http://schemas.openxmlformats.org/officeDocument/2006/relationships/slideLayout" Target="../slideLayouts/slideLayout1553.xml"/><Relationship Id="rId13" Type="http://schemas.openxmlformats.org/officeDocument/2006/relationships/theme" Target="../theme/theme142.xml"/><Relationship Id="rId12" Type="http://schemas.openxmlformats.org/officeDocument/2006/relationships/image" Target="../media/image1.jpeg"/><Relationship Id="rId11" Type="http://schemas.openxmlformats.org/officeDocument/2006/relationships/slideLayout" Target="../slideLayouts/slideLayout1562.xml"/><Relationship Id="rId10" Type="http://schemas.openxmlformats.org/officeDocument/2006/relationships/slideLayout" Target="../slideLayouts/slideLayout1561.xml"/><Relationship Id="rId1" Type="http://schemas.openxmlformats.org/officeDocument/2006/relationships/slideLayout" Target="../slideLayouts/slideLayout1552.xml"/></Relationships>
</file>

<file path=ppt/slideMasters/_rels/slideMaster143.xml.rels><?xml version="1.0" encoding="UTF-8" standalone="yes"?>
<Relationships xmlns="http://schemas.openxmlformats.org/package/2006/relationships"><Relationship Id="rId9" Type="http://schemas.openxmlformats.org/officeDocument/2006/relationships/slideLayout" Target="../slideLayouts/slideLayout1571.xml"/><Relationship Id="rId8" Type="http://schemas.openxmlformats.org/officeDocument/2006/relationships/slideLayout" Target="../slideLayouts/slideLayout1570.xml"/><Relationship Id="rId7" Type="http://schemas.openxmlformats.org/officeDocument/2006/relationships/slideLayout" Target="../slideLayouts/slideLayout1569.xml"/><Relationship Id="rId6" Type="http://schemas.openxmlformats.org/officeDocument/2006/relationships/slideLayout" Target="../slideLayouts/slideLayout1568.xml"/><Relationship Id="rId5" Type="http://schemas.openxmlformats.org/officeDocument/2006/relationships/slideLayout" Target="../slideLayouts/slideLayout1567.xml"/><Relationship Id="rId4" Type="http://schemas.openxmlformats.org/officeDocument/2006/relationships/slideLayout" Target="../slideLayouts/slideLayout1566.xml"/><Relationship Id="rId3" Type="http://schemas.openxmlformats.org/officeDocument/2006/relationships/slideLayout" Target="../slideLayouts/slideLayout1565.xml"/><Relationship Id="rId2" Type="http://schemas.openxmlformats.org/officeDocument/2006/relationships/slideLayout" Target="../slideLayouts/slideLayout1564.xml"/><Relationship Id="rId13" Type="http://schemas.openxmlformats.org/officeDocument/2006/relationships/theme" Target="../theme/theme143.xml"/><Relationship Id="rId12" Type="http://schemas.openxmlformats.org/officeDocument/2006/relationships/image" Target="../media/image1.jpeg"/><Relationship Id="rId11" Type="http://schemas.openxmlformats.org/officeDocument/2006/relationships/slideLayout" Target="../slideLayouts/slideLayout1573.xml"/><Relationship Id="rId10" Type="http://schemas.openxmlformats.org/officeDocument/2006/relationships/slideLayout" Target="../slideLayouts/slideLayout1572.xml"/><Relationship Id="rId1" Type="http://schemas.openxmlformats.org/officeDocument/2006/relationships/slideLayout" Target="../slideLayouts/slideLayout1563.xml"/></Relationships>
</file>

<file path=ppt/slideMasters/_rels/slideMaster144.xml.rels><?xml version="1.0" encoding="UTF-8" standalone="yes"?>
<Relationships xmlns="http://schemas.openxmlformats.org/package/2006/relationships"><Relationship Id="rId9" Type="http://schemas.openxmlformats.org/officeDocument/2006/relationships/slideLayout" Target="../slideLayouts/slideLayout1582.xml"/><Relationship Id="rId8" Type="http://schemas.openxmlformats.org/officeDocument/2006/relationships/slideLayout" Target="../slideLayouts/slideLayout1581.xml"/><Relationship Id="rId7" Type="http://schemas.openxmlformats.org/officeDocument/2006/relationships/slideLayout" Target="../slideLayouts/slideLayout1580.xml"/><Relationship Id="rId6" Type="http://schemas.openxmlformats.org/officeDocument/2006/relationships/slideLayout" Target="../slideLayouts/slideLayout1579.xml"/><Relationship Id="rId5" Type="http://schemas.openxmlformats.org/officeDocument/2006/relationships/slideLayout" Target="../slideLayouts/slideLayout1578.xml"/><Relationship Id="rId4" Type="http://schemas.openxmlformats.org/officeDocument/2006/relationships/slideLayout" Target="../slideLayouts/slideLayout1577.xml"/><Relationship Id="rId3" Type="http://schemas.openxmlformats.org/officeDocument/2006/relationships/slideLayout" Target="../slideLayouts/slideLayout1576.xml"/><Relationship Id="rId2" Type="http://schemas.openxmlformats.org/officeDocument/2006/relationships/slideLayout" Target="../slideLayouts/slideLayout1575.xml"/><Relationship Id="rId13" Type="http://schemas.openxmlformats.org/officeDocument/2006/relationships/theme" Target="../theme/theme144.xml"/><Relationship Id="rId12" Type="http://schemas.openxmlformats.org/officeDocument/2006/relationships/image" Target="../media/image1.jpeg"/><Relationship Id="rId11" Type="http://schemas.openxmlformats.org/officeDocument/2006/relationships/slideLayout" Target="../slideLayouts/slideLayout1584.xml"/><Relationship Id="rId10" Type="http://schemas.openxmlformats.org/officeDocument/2006/relationships/slideLayout" Target="../slideLayouts/slideLayout1583.xml"/><Relationship Id="rId1" Type="http://schemas.openxmlformats.org/officeDocument/2006/relationships/slideLayout" Target="../slideLayouts/slideLayout1574.xml"/></Relationships>
</file>

<file path=ppt/slideMasters/_rels/slideMaster145.xml.rels><?xml version="1.0" encoding="UTF-8" standalone="yes"?>
<Relationships xmlns="http://schemas.openxmlformats.org/package/2006/relationships"><Relationship Id="rId9" Type="http://schemas.openxmlformats.org/officeDocument/2006/relationships/slideLayout" Target="../slideLayouts/slideLayout1593.xml"/><Relationship Id="rId8" Type="http://schemas.openxmlformats.org/officeDocument/2006/relationships/slideLayout" Target="../slideLayouts/slideLayout1592.xml"/><Relationship Id="rId7" Type="http://schemas.openxmlformats.org/officeDocument/2006/relationships/slideLayout" Target="../slideLayouts/slideLayout1591.xml"/><Relationship Id="rId6" Type="http://schemas.openxmlformats.org/officeDocument/2006/relationships/slideLayout" Target="../slideLayouts/slideLayout1590.xml"/><Relationship Id="rId5" Type="http://schemas.openxmlformats.org/officeDocument/2006/relationships/slideLayout" Target="../slideLayouts/slideLayout1589.xml"/><Relationship Id="rId4" Type="http://schemas.openxmlformats.org/officeDocument/2006/relationships/slideLayout" Target="../slideLayouts/slideLayout1588.xml"/><Relationship Id="rId3" Type="http://schemas.openxmlformats.org/officeDocument/2006/relationships/slideLayout" Target="../slideLayouts/slideLayout1587.xml"/><Relationship Id="rId2" Type="http://schemas.openxmlformats.org/officeDocument/2006/relationships/slideLayout" Target="../slideLayouts/slideLayout1586.xml"/><Relationship Id="rId13" Type="http://schemas.openxmlformats.org/officeDocument/2006/relationships/theme" Target="../theme/theme145.xml"/><Relationship Id="rId12" Type="http://schemas.openxmlformats.org/officeDocument/2006/relationships/image" Target="../media/image1.jpeg"/><Relationship Id="rId11" Type="http://schemas.openxmlformats.org/officeDocument/2006/relationships/slideLayout" Target="../slideLayouts/slideLayout1595.xml"/><Relationship Id="rId10" Type="http://schemas.openxmlformats.org/officeDocument/2006/relationships/slideLayout" Target="../slideLayouts/slideLayout1594.xml"/><Relationship Id="rId1" Type="http://schemas.openxmlformats.org/officeDocument/2006/relationships/slideLayout" Target="../slideLayouts/slideLayout1585.xml"/></Relationships>
</file>

<file path=ppt/slideMasters/_rels/slideMaster146.xml.rels><?xml version="1.0" encoding="UTF-8" standalone="yes"?>
<Relationships xmlns="http://schemas.openxmlformats.org/package/2006/relationships"><Relationship Id="rId9" Type="http://schemas.openxmlformats.org/officeDocument/2006/relationships/slideLayout" Target="../slideLayouts/slideLayout1604.xml"/><Relationship Id="rId8" Type="http://schemas.openxmlformats.org/officeDocument/2006/relationships/slideLayout" Target="../slideLayouts/slideLayout1603.xml"/><Relationship Id="rId7" Type="http://schemas.openxmlformats.org/officeDocument/2006/relationships/slideLayout" Target="../slideLayouts/slideLayout1602.xml"/><Relationship Id="rId6" Type="http://schemas.openxmlformats.org/officeDocument/2006/relationships/slideLayout" Target="../slideLayouts/slideLayout1601.xml"/><Relationship Id="rId5" Type="http://schemas.openxmlformats.org/officeDocument/2006/relationships/slideLayout" Target="../slideLayouts/slideLayout1600.xml"/><Relationship Id="rId4" Type="http://schemas.openxmlformats.org/officeDocument/2006/relationships/slideLayout" Target="../slideLayouts/slideLayout1599.xml"/><Relationship Id="rId3" Type="http://schemas.openxmlformats.org/officeDocument/2006/relationships/slideLayout" Target="../slideLayouts/slideLayout1598.xml"/><Relationship Id="rId2" Type="http://schemas.openxmlformats.org/officeDocument/2006/relationships/slideLayout" Target="../slideLayouts/slideLayout1597.xml"/><Relationship Id="rId13" Type="http://schemas.openxmlformats.org/officeDocument/2006/relationships/theme" Target="../theme/theme146.xml"/><Relationship Id="rId12" Type="http://schemas.openxmlformats.org/officeDocument/2006/relationships/image" Target="../media/image1.jpeg"/><Relationship Id="rId11" Type="http://schemas.openxmlformats.org/officeDocument/2006/relationships/slideLayout" Target="../slideLayouts/slideLayout1606.xml"/><Relationship Id="rId10" Type="http://schemas.openxmlformats.org/officeDocument/2006/relationships/slideLayout" Target="../slideLayouts/slideLayout1605.xml"/><Relationship Id="rId1" Type="http://schemas.openxmlformats.org/officeDocument/2006/relationships/slideLayout" Target="../slideLayouts/slideLayout1596.xml"/></Relationships>
</file>

<file path=ppt/slideMasters/_rels/slideMaster147.xml.rels><?xml version="1.0" encoding="UTF-8" standalone="yes"?>
<Relationships xmlns="http://schemas.openxmlformats.org/package/2006/relationships"><Relationship Id="rId9" Type="http://schemas.openxmlformats.org/officeDocument/2006/relationships/slideLayout" Target="../slideLayouts/slideLayout1615.xml"/><Relationship Id="rId8" Type="http://schemas.openxmlformats.org/officeDocument/2006/relationships/slideLayout" Target="../slideLayouts/slideLayout1614.xml"/><Relationship Id="rId7" Type="http://schemas.openxmlformats.org/officeDocument/2006/relationships/slideLayout" Target="../slideLayouts/slideLayout1613.xml"/><Relationship Id="rId6" Type="http://schemas.openxmlformats.org/officeDocument/2006/relationships/slideLayout" Target="../slideLayouts/slideLayout1612.xml"/><Relationship Id="rId5" Type="http://schemas.openxmlformats.org/officeDocument/2006/relationships/slideLayout" Target="../slideLayouts/slideLayout1611.xml"/><Relationship Id="rId4" Type="http://schemas.openxmlformats.org/officeDocument/2006/relationships/slideLayout" Target="../slideLayouts/slideLayout1610.xml"/><Relationship Id="rId3" Type="http://schemas.openxmlformats.org/officeDocument/2006/relationships/slideLayout" Target="../slideLayouts/slideLayout1609.xml"/><Relationship Id="rId2" Type="http://schemas.openxmlformats.org/officeDocument/2006/relationships/slideLayout" Target="../slideLayouts/slideLayout1608.xml"/><Relationship Id="rId13" Type="http://schemas.openxmlformats.org/officeDocument/2006/relationships/theme" Target="../theme/theme147.xml"/><Relationship Id="rId12" Type="http://schemas.openxmlformats.org/officeDocument/2006/relationships/image" Target="../media/image1.jpeg"/><Relationship Id="rId11" Type="http://schemas.openxmlformats.org/officeDocument/2006/relationships/slideLayout" Target="../slideLayouts/slideLayout1617.xml"/><Relationship Id="rId10" Type="http://schemas.openxmlformats.org/officeDocument/2006/relationships/slideLayout" Target="../slideLayouts/slideLayout1616.xml"/><Relationship Id="rId1" Type="http://schemas.openxmlformats.org/officeDocument/2006/relationships/slideLayout" Target="../slideLayouts/slideLayout1607.xml"/></Relationships>
</file>

<file path=ppt/slideMasters/_rels/slideMaster148.xml.rels><?xml version="1.0" encoding="UTF-8" standalone="yes"?>
<Relationships xmlns="http://schemas.openxmlformats.org/package/2006/relationships"><Relationship Id="rId9" Type="http://schemas.openxmlformats.org/officeDocument/2006/relationships/slideLayout" Target="../slideLayouts/slideLayout1626.xml"/><Relationship Id="rId8" Type="http://schemas.openxmlformats.org/officeDocument/2006/relationships/slideLayout" Target="../slideLayouts/slideLayout1625.xml"/><Relationship Id="rId7" Type="http://schemas.openxmlformats.org/officeDocument/2006/relationships/slideLayout" Target="../slideLayouts/slideLayout1624.xml"/><Relationship Id="rId6" Type="http://schemas.openxmlformats.org/officeDocument/2006/relationships/slideLayout" Target="../slideLayouts/slideLayout1623.xml"/><Relationship Id="rId5" Type="http://schemas.openxmlformats.org/officeDocument/2006/relationships/slideLayout" Target="../slideLayouts/slideLayout1622.xml"/><Relationship Id="rId4" Type="http://schemas.openxmlformats.org/officeDocument/2006/relationships/slideLayout" Target="../slideLayouts/slideLayout1621.xml"/><Relationship Id="rId3" Type="http://schemas.openxmlformats.org/officeDocument/2006/relationships/slideLayout" Target="../slideLayouts/slideLayout1620.xml"/><Relationship Id="rId2" Type="http://schemas.openxmlformats.org/officeDocument/2006/relationships/slideLayout" Target="../slideLayouts/slideLayout1619.xml"/><Relationship Id="rId13" Type="http://schemas.openxmlformats.org/officeDocument/2006/relationships/theme" Target="../theme/theme148.xml"/><Relationship Id="rId12" Type="http://schemas.openxmlformats.org/officeDocument/2006/relationships/image" Target="../media/image1.jpeg"/><Relationship Id="rId11" Type="http://schemas.openxmlformats.org/officeDocument/2006/relationships/slideLayout" Target="../slideLayouts/slideLayout1628.xml"/><Relationship Id="rId10" Type="http://schemas.openxmlformats.org/officeDocument/2006/relationships/slideLayout" Target="../slideLayouts/slideLayout1627.xml"/><Relationship Id="rId1" Type="http://schemas.openxmlformats.org/officeDocument/2006/relationships/slideLayout" Target="../slideLayouts/slideLayout1618.xml"/></Relationships>
</file>

<file path=ppt/slideMasters/_rels/slideMaster149.xml.rels><?xml version="1.0" encoding="UTF-8" standalone="yes"?>
<Relationships xmlns="http://schemas.openxmlformats.org/package/2006/relationships"><Relationship Id="rId9" Type="http://schemas.openxmlformats.org/officeDocument/2006/relationships/slideLayout" Target="../slideLayouts/slideLayout1637.xml"/><Relationship Id="rId8" Type="http://schemas.openxmlformats.org/officeDocument/2006/relationships/slideLayout" Target="../slideLayouts/slideLayout1636.xml"/><Relationship Id="rId7" Type="http://schemas.openxmlformats.org/officeDocument/2006/relationships/slideLayout" Target="../slideLayouts/slideLayout1635.xml"/><Relationship Id="rId6" Type="http://schemas.openxmlformats.org/officeDocument/2006/relationships/slideLayout" Target="../slideLayouts/slideLayout1634.xml"/><Relationship Id="rId5" Type="http://schemas.openxmlformats.org/officeDocument/2006/relationships/slideLayout" Target="../slideLayouts/slideLayout1633.xml"/><Relationship Id="rId4" Type="http://schemas.openxmlformats.org/officeDocument/2006/relationships/slideLayout" Target="../slideLayouts/slideLayout1632.xml"/><Relationship Id="rId3" Type="http://schemas.openxmlformats.org/officeDocument/2006/relationships/slideLayout" Target="../slideLayouts/slideLayout1631.xml"/><Relationship Id="rId2" Type="http://schemas.openxmlformats.org/officeDocument/2006/relationships/slideLayout" Target="../slideLayouts/slideLayout1630.xml"/><Relationship Id="rId13" Type="http://schemas.openxmlformats.org/officeDocument/2006/relationships/theme" Target="../theme/theme149.xml"/><Relationship Id="rId12" Type="http://schemas.openxmlformats.org/officeDocument/2006/relationships/image" Target="../media/image1.jpeg"/><Relationship Id="rId11" Type="http://schemas.openxmlformats.org/officeDocument/2006/relationships/slideLayout" Target="../slideLayouts/slideLayout1639.xml"/><Relationship Id="rId10" Type="http://schemas.openxmlformats.org/officeDocument/2006/relationships/slideLayout" Target="../slideLayouts/slideLayout1638.xml"/><Relationship Id="rId1" Type="http://schemas.openxmlformats.org/officeDocument/2006/relationships/slideLayout" Target="../slideLayouts/slideLayout162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3" Type="http://schemas.openxmlformats.org/officeDocument/2006/relationships/theme" Target="../theme/theme15.xml"/><Relationship Id="rId12" Type="http://schemas.openxmlformats.org/officeDocument/2006/relationships/image" Target="../media/image1.jpe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50.xml.rels><?xml version="1.0" encoding="UTF-8" standalone="yes"?>
<Relationships xmlns="http://schemas.openxmlformats.org/package/2006/relationships"><Relationship Id="rId9" Type="http://schemas.openxmlformats.org/officeDocument/2006/relationships/slideLayout" Target="../slideLayouts/slideLayout1648.xml"/><Relationship Id="rId8" Type="http://schemas.openxmlformats.org/officeDocument/2006/relationships/slideLayout" Target="../slideLayouts/slideLayout1647.xml"/><Relationship Id="rId7" Type="http://schemas.openxmlformats.org/officeDocument/2006/relationships/slideLayout" Target="../slideLayouts/slideLayout1646.xml"/><Relationship Id="rId6" Type="http://schemas.openxmlformats.org/officeDocument/2006/relationships/slideLayout" Target="../slideLayouts/slideLayout1645.xml"/><Relationship Id="rId5" Type="http://schemas.openxmlformats.org/officeDocument/2006/relationships/slideLayout" Target="../slideLayouts/slideLayout1644.xml"/><Relationship Id="rId4" Type="http://schemas.openxmlformats.org/officeDocument/2006/relationships/slideLayout" Target="../slideLayouts/slideLayout1643.xml"/><Relationship Id="rId3" Type="http://schemas.openxmlformats.org/officeDocument/2006/relationships/slideLayout" Target="../slideLayouts/slideLayout1642.xml"/><Relationship Id="rId2" Type="http://schemas.openxmlformats.org/officeDocument/2006/relationships/slideLayout" Target="../slideLayouts/slideLayout1641.xml"/><Relationship Id="rId13" Type="http://schemas.openxmlformats.org/officeDocument/2006/relationships/theme" Target="../theme/theme150.xml"/><Relationship Id="rId12" Type="http://schemas.openxmlformats.org/officeDocument/2006/relationships/image" Target="../media/image1.jpeg"/><Relationship Id="rId11" Type="http://schemas.openxmlformats.org/officeDocument/2006/relationships/slideLayout" Target="../slideLayouts/slideLayout1650.xml"/><Relationship Id="rId10" Type="http://schemas.openxmlformats.org/officeDocument/2006/relationships/slideLayout" Target="../slideLayouts/slideLayout1649.xml"/><Relationship Id="rId1" Type="http://schemas.openxmlformats.org/officeDocument/2006/relationships/slideLayout" Target="../slideLayouts/slideLayout1640.xml"/></Relationships>
</file>

<file path=ppt/slideMasters/_rels/slideMaster151.xml.rels><?xml version="1.0" encoding="UTF-8" standalone="yes"?>
<Relationships xmlns="http://schemas.openxmlformats.org/package/2006/relationships"><Relationship Id="rId9" Type="http://schemas.openxmlformats.org/officeDocument/2006/relationships/slideLayout" Target="../slideLayouts/slideLayout1659.xml"/><Relationship Id="rId8" Type="http://schemas.openxmlformats.org/officeDocument/2006/relationships/slideLayout" Target="../slideLayouts/slideLayout1658.xml"/><Relationship Id="rId7" Type="http://schemas.openxmlformats.org/officeDocument/2006/relationships/slideLayout" Target="../slideLayouts/slideLayout1657.xml"/><Relationship Id="rId6" Type="http://schemas.openxmlformats.org/officeDocument/2006/relationships/slideLayout" Target="../slideLayouts/slideLayout1656.xml"/><Relationship Id="rId5" Type="http://schemas.openxmlformats.org/officeDocument/2006/relationships/slideLayout" Target="../slideLayouts/slideLayout1655.xml"/><Relationship Id="rId4" Type="http://schemas.openxmlformats.org/officeDocument/2006/relationships/slideLayout" Target="../slideLayouts/slideLayout1654.xml"/><Relationship Id="rId3" Type="http://schemas.openxmlformats.org/officeDocument/2006/relationships/slideLayout" Target="../slideLayouts/slideLayout1653.xml"/><Relationship Id="rId2" Type="http://schemas.openxmlformats.org/officeDocument/2006/relationships/slideLayout" Target="../slideLayouts/slideLayout1652.xml"/><Relationship Id="rId13" Type="http://schemas.openxmlformats.org/officeDocument/2006/relationships/theme" Target="../theme/theme151.xml"/><Relationship Id="rId12" Type="http://schemas.openxmlformats.org/officeDocument/2006/relationships/image" Target="../media/image1.jpeg"/><Relationship Id="rId11" Type="http://schemas.openxmlformats.org/officeDocument/2006/relationships/slideLayout" Target="../slideLayouts/slideLayout1661.xml"/><Relationship Id="rId10" Type="http://schemas.openxmlformats.org/officeDocument/2006/relationships/slideLayout" Target="../slideLayouts/slideLayout1660.xml"/><Relationship Id="rId1" Type="http://schemas.openxmlformats.org/officeDocument/2006/relationships/slideLayout" Target="../slideLayouts/slideLayout1651.xml"/></Relationships>
</file>

<file path=ppt/slideMasters/_rels/slideMaster152.xml.rels><?xml version="1.0" encoding="UTF-8" standalone="yes"?>
<Relationships xmlns="http://schemas.openxmlformats.org/package/2006/relationships"><Relationship Id="rId9" Type="http://schemas.openxmlformats.org/officeDocument/2006/relationships/slideLayout" Target="../slideLayouts/slideLayout1670.xml"/><Relationship Id="rId8" Type="http://schemas.openxmlformats.org/officeDocument/2006/relationships/slideLayout" Target="../slideLayouts/slideLayout1669.xml"/><Relationship Id="rId7" Type="http://schemas.openxmlformats.org/officeDocument/2006/relationships/slideLayout" Target="../slideLayouts/slideLayout1668.xml"/><Relationship Id="rId6" Type="http://schemas.openxmlformats.org/officeDocument/2006/relationships/slideLayout" Target="../slideLayouts/slideLayout1667.xml"/><Relationship Id="rId5" Type="http://schemas.openxmlformats.org/officeDocument/2006/relationships/slideLayout" Target="../slideLayouts/slideLayout1666.xml"/><Relationship Id="rId4" Type="http://schemas.openxmlformats.org/officeDocument/2006/relationships/slideLayout" Target="../slideLayouts/slideLayout1665.xml"/><Relationship Id="rId3" Type="http://schemas.openxmlformats.org/officeDocument/2006/relationships/slideLayout" Target="../slideLayouts/slideLayout1664.xml"/><Relationship Id="rId2" Type="http://schemas.openxmlformats.org/officeDocument/2006/relationships/slideLayout" Target="../slideLayouts/slideLayout1663.xml"/><Relationship Id="rId13" Type="http://schemas.openxmlformats.org/officeDocument/2006/relationships/theme" Target="../theme/theme152.xml"/><Relationship Id="rId12" Type="http://schemas.openxmlformats.org/officeDocument/2006/relationships/image" Target="../media/image1.jpeg"/><Relationship Id="rId11" Type="http://schemas.openxmlformats.org/officeDocument/2006/relationships/slideLayout" Target="../slideLayouts/slideLayout1672.xml"/><Relationship Id="rId10" Type="http://schemas.openxmlformats.org/officeDocument/2006/relationships/slideLayout" Target="../slideLayouts/slideLayout1671.xml"/><Relationship Id="rId1" Type="http://schemas.openxmlformats.org/officeDocument/2006/relationships/slideLayout" Target="../slideLayouts/slideLayout1662.xml"/></Relationships>
</file>

<file path=ppt/slideMasters/_rels/slideMaster153.xml.rels><?xml version="1.0" encoding="UTF-8" standalone="yes"?>
<Relationships xmlns="http://schemas.openxmlformats.org/package/2006/relationships"><Relationship Id="rId9" Type="http://schemas.openxmlformats.org/officeDocument/2006/relationships/slideLayout" Target="../slideLayouts/slideLayout1681.xml"/><Relationship Id="rId8" Type="http://schemas.openxmlformats.org/officeDocument/2006/relationships/slideLayout" Target="../slideLayouts/slideLayout1680.xml"/><Relationship Id="rId7" Type="http://schemas.openxmlformats.org/officeDocument/2006/relationships/slideLayout" Target="../slideLayouts/slideLayout1679.xml"/><Relationship Id="rId6" Type="http://schemas.openxmlformats.org/officeDocument/2006/relationships/slideLayout" Target="../slideLayouts/slideLayout1678.xml"/><Relationship Id="rId5" Type="http://schemas.openxmlformats.org/officeDocument/2006/relationships/slideLayout" Target="../slideLayouts/slideLayout1677.xml"/><Relationship Id="rId4" Type="http://schemas.openxmlformats.org/officeDocument/2006/relationships/slideLayout" Target="../slideLayouts/slideLayout1676.xml"/><Relationship Id="rId3" Type="http://schemas.openxmlformats.org/officeDocument/2006/relationships/slideLayout" Target="../slideLayouts/slideLayout1675.xml"/><Relationship Id="rId2" Type="http://schemas.openxmlformats.org/officeDocument/2006/relationships/slideLayout" Target="../slideLayouts/slideLayout1674.xml"/><Relationship Id="rId13" Type="http://schemas.openxmlformats.org/officeDocument/2006/relationships/theme" Target="../theme/theme153.xml"/><Relationship Id="rId12" Type="http://schemas.openxmlformats.org/officeDocument/2006/relationships/image" Target="../media/image1.jpeg"/><Relationship Id="rId11" Type="http://schemas.openxmlformats.org/officeDocument/2006/relationships/slideLayout" Target="../slideLayouts/slideLayout1683.xml"/><Relationship Id="rId10" Type="http://schemas.openxmlformats.org/officeDocument/2006/relationships/slideLayout" Target="../slideLayouts/slideLayout1682.xml"/><Relationship Id="rId1" Type="http://schemas.openxmlformats.org/officeDocument/2006/relationships/slideLayout" Target="../slideLayouts/slideLayout1673.xml"/></Relationships>
</file>

<file path=ppt/slideMasters/_rels/slideMaster154.xml.rels><?xml version="1.0" encoding="UTF-8" standalone="yes"?>
<Relationships xmlns="http://schemas.openxmlformats.org/package/2006/relationships"><Relationship Id="rId9" Type="http://schemas.openxmlformats.org/officeDocument/2006/relationships/slideLayout" Target="../slideLayouts/slideLayout1692.xml"/><Relationship Id="rId8" Type="http://schemas.openxmlformats.org/officeDocument/2006/relationships/slideLayout" Target="../slideLayouts/slideLayout1691.xml"/><Relationship Id="rId7" Type="http://schemas.openxmlformats.org/officeDocument/2006/relationships/slideLayout" Target="../slideLayouts/slideLayout1690.xml"/><Relationship Id="rId6" Type="http://schemas.openxmlformats.org/officeDocument/2006/relationships/slideLayout" Target="../slideLayouts/slideLayout1689.xml"/><Relationship Id="rId5" Type="http://schemas.openxmlformats.org/officeDocument/2006/relationships/slideLayout" Target="../slideLayouts/slideLayout1688.xml"/><Relationship Id="rId4" Type="http://schemas.openxmlformats.org/officeDocument/2006/relationships/slideLayout" Target="../slideLayouts/slideLayout1687.xml"/><Relationship Id="rId3" Type="http://schemas.openxmlformats.org/officeDocument/2006/relationships/slideLayout" Target="../slideLayouts/slideLayout1686.xml"/><Relationship Id="rId2" Type="http://schemas.openxmlformats.org/officeDocument/2006/relationships/slideLayout" Target="../slideLayouts/slideLayout1685.xml"/><Relationship Id="rId13" Type="http://schemas.openxmlformats.org/officeDocument/2006/relationships/theme" Target="../theme/theme154.xml"/><Relationship Id="rId12" Type="http://schemas.openxmlformats.org/officeDocument/2006/relationships/image" Target="../media/image1.jpeg"/><Relationship Id="rId11" Type="http://schemas.openxmlformats.org/officeDocument/2006/relationships/slideLayout" Target="../slideLayouts/slideLayout1694.xml"/><Relationship Id="rId10" Type="http://schemas.openxmlformats.org/officeDocument/2006/relationships/slideLayout" Target="../slideLayouts/slideLayout1693.xml"/><Relationship Id="rId1" Type="http://schemas.openxmlformats.org/officeDocument/2006/relationships/slideLayout" Target="../slideLayouts/slideLayout1684.xml"/></Relationships>
</file>

<file path=ppt/slideMasters/_rels/slideMaster155.xml.rels><?xml version="1.0" encoding="UTF-8" standalone="yes"?>
<Relationships xmlns="http://schemas.openxmlformats.org/package/2006/relationships"><Relationship Id="rId9" Type="http://schemas.openxmlformats.org/officeDocument/2006/relationships/slideLayout" Target="../slideLayouts/slideLayout1703.xml"/><Relationship Id="rId8" Type="http://schemas.openxmlformats.org/officeDocument/2006/relationships/slideLayout" Target="../slideLayouts/slideLayout1702.xml"/><Relationship Id="rId7" Type="http://schemas.openxmlformats.org/officeDocument/2006/relationships/slideLayout" Target="../slideLayouts/slideLayout1701.xml"/><Relationship Id="rId6" Type="http://schemas.openxmlformats.org/officeDocument/2006/relationships/slideLayout" Target="../slideLayouts/slideLayout1700.xml"/><Relationship Id="rId5" Type="http://schemas.openxmlformats.org/officeDocument/2006/relationships/slideLayout" Target="../slideLayouts/slideLayout1699.xml"/><Relationship Id="rId4" Type="http://schemas.openxmlformats.org/officeDocument/2006/relationships/slideLayout" Target="../slideLayouts/slideLayout1698.xml"/><Relationship Id="rId3" Type="http://schemas.openxmlformats.org/officeDocument/2006/relationships/slideLayout" Target="../slideLayouts/slideLayout1697.xml"/><Relationship Id="rId2" Type="http://schemas.openxmlformats.org/officeDocument/2006/relationships/slideLayout" Target="../slideLayouts/slideLayout1696.xml"/><Relationship Id="rId13" Type="http://schemas.openxmlformats.org/officeDocument/2006/relationships/theme" Target="../theme/theme155.xml"/><Relationship Id="rId12" Type="http://schemas.openxmlformats.org/officeDocument/2006/relationships/image" Target="../media/image1.jpeg"/><Relationship Id="rId11" Type="http://schemas.openxmlformats.org/officeDocument/2006/relationships/slideLayout" Target="../slideLayouts/slideLayout1705.xml"/><Relationship Id="rId10" Type="http://schemas.openxmlformats.org/officeDocument/2006/relationships/slideLayout" Target="../slideLayouts/slideLayout1704.xml"/><Relationship Id="rId1" Type="http://schemas.openxmlformats.org/officeDocument/2006/relationships/slideLayout" Target="../slideLayouts/slideLayout1695.xml"/></Relationships>
</file>

<file path=ppt/slideMasters/_rels/slideMaster156.xml.rels><?xml version="1.0" encoding="UTF-8" standalone="yes"?>
<Relationships xmlns="http://schemas.openxmlformats.org/package/2006/relationships"><Relationship Id="rId9" Type="http://schemas.openxmlformats.org/officeDocument/2006/relationships/slideLayout" Target="../slideLayouts/slideLayout1714.xml"/><Relationship Id="rId8" Type="http://schemas.openxmlformats.org/officeDocument/2006/relationships/slideLayout" Target="../slideLayouts/slideLayout1713.xml"/><Relationship Id="rId7" Type="http://schemas.openxmlformats.org/officeDocument/2006/relationships/slideLayout" Target="../slideLayouts/slideLayout1712.xml"/><Relationship Id="rId6" Type="http://schemas.openxmlformats.org/officeDocument/2006/relationships/slideLayout" Target="../slideLayouts/slideLayout1711.xml"/><Relationship Id="rId5" Type="http://schemas.openxmlformats.org/officeDocument/2006/relationships/slideLayout" Target="../slideLayouts/slideLayout1710.xml"/><Relationship Id="rId4" Type="http://schemas.openxmlformats.org/officeDocument/2006/relationships/slideLayout" Target="../slideLayouts/slideLayout1709.xml"/><Relationship Id="rId3" Type="http://schemas.openxmlformats.org/officeDocument/2006/relationships/slideLayout" Target="../slideLayouts/slideLayout1708.xml"/><Relationship Id="rId2" Type="http://schemas.openxmlformats.org/officeDocument/2006/relationships/slideLayout" Target="../slideLayouts/slideLayout1707.xml"/><Relationship Id="rId13" Type="http://schemas.openxmlformats.org/officeDocument/2006/relationships/theme" Target="../theme/theme156.xml"/><Relationship Id="rId12" Type="http://schemas.openxmlformats.org/officeDocument/2006/relationships/image" Target="../media/image1.jpeg"/><Relationship Id="rId11" Type="http://schemas.openxmlformats.org/officeDocument/2006/relationships/slideLayout" Target="../slideLayouts/slideLayout1716.xml"/><Relationship Id="rId10" Type="http://schemas.openxmlformats.org/officeDocument/2006/relationships/slideLayout" Target="../slideLayouts/slideLayout1715.xml"/><Relationship Id="rId1" Type="http://schemas.openxmlformats.org/officeDocument/2006/relationships/slideLayout" Target="../slideLayouts/slideLayout1706.xml"/></Relationships>
</file>

<file path=ppt/slideMasters/_rels/slideMaster157.xml.rels><?xml version="1.0" encoding="UTF-8" standalone="yes"?>
<Relationships xmlns="http://schemas.openxmlformats.org/package/2006/relationships"><Relationship Id="rId9" Type="http://schemas.openxmlformats.org/officeDocument/2006/relationships/slideLayout" Target="../slideLayouts/slideLayout1725.xml"/><Relationship Id="rId8" Type="http://schemas.openxmlformats.org/officeDocument/2006/relationships/slideLayout" Target="../slideLayouts/slideLayout1724.xml"/><Relationship Id="rId7" Type="http://schemas.openxmlformats.org/officeDocument/2006/relationships/slideLayout" Target="../slideLayouts/slideLayout1723.xml"/><Relationship Id="rId6" Type="http://schemas.openxmlformats.org/officeDocument/2006/relationships/slideLayout" Target="../slideLayouts/slideLayout1722.xml"/><Relationship Id="rId5" Type="http://schemas.openxmlformats.org/officeDocument/2006/relationships/slideLayout" Target="../slideLayouts/slideLayout1721.xml"/><Relationship Id="rId4" Type="http://schemas.openxmlformats.org/officeDocument/2006/relationships/slideLayout" Target="../slideLayouts/slideLayout1720.xml"/><Relationship Id="rId3" Type="http://schemas.openxmlformats.org/officeDocument/2006/relationships/slideLayout" Target="../slideLayouts/slideLayout1719.xml"/><Relationship Id="rId2" Type="http://schemas.openxmlformats.org/officeDocument/2006/relationships/slideLayout" Target="../slideLayouts/slideLayout1718.xml"/><Relationship Id="rId13" Type="http://schemas.openxmlformats.org/officeDocument/2006/relationships/theme" Target="../theme/theme157.xml"/><Relationship Id="rId12" Type="http://schemas.openxmlformats.org/officeDocument/2006/relationships/image" Target="../media/image1.jpeg"/><Relationship Id="rId11" Type="http://schemas.openxmlformats.org/officeDocument/2006/relationships/slideLayout" Target="../slideLayouts/slideLayout1727.xml"/><Relationship Id="rId10" Type="http://schemas.openxmlformats.org/officeDocument/2006/relationships/slideLayout" Target="../slideLayouts/slideLayout1726.xml"/><Relationship Id="rId1" Type="http://schemas.openxmlformats.org/officeDocument/2006/relationships/slideLayout" Target="../slideLayouts/slideLayout1717.xml"/></Relationships>
</file>

<file path=ppt/slideMasters/_rels/slideMaster158.xml.rels><?xml version="1.0" encoding="UTF-8" standalone="yes"?>
<Relationships xmlns="http://schemas.openxmlformats.org/package/2006/relationships"><Relationship Id="rId9" Type="http://schemas.openxmlformats.org/officeDocument/2006/relationships/slideLayout" Target="../slideLayouts/slideLayout1736.xml"/><Relationship Id="rId8" Type="http://schemas.openxmlformats.org/officeDocument/2006/relationships/slideLayout" Target="../slideLayouts/slideLayout1735.xml"/><Relationship Id="rId7" Type="http://schemas.openxmlformats.org/officeDocument/2006/relationships/slideLayout" Target="../slideLayouts/slideLayout1734.xml"/><Relationship Id="rId6" Type="http://schemas.openxmlformats.org/officeDocument/2006/relationships/slideLayout" Target="../slideLayouts/slideLayout1733.xml"/><Relationship Id="rId5" Type="http://schemas.openxmlformats.org/officeDocument/2006/relationships/slideLayout" Target="../slideLayouts/slideLayout1732.xml"/><Relationship Id="rId4" Type="http://schemas.openxmlformats.org/officeDocument/2006/relationships/slideLayout" Target="../slideLayouts/slideLayout1731.xml"/><Relationship Id="rId3" Type="http://schemas.openxmlformats.org/officeDocument/2006/relationships/slideLayout" Target="../slideLayouts/slideLayout1730.xml"/><Relationship Id="rId2" Type="http://schemas.openxmlformats.org/officeDocument/2006/relationships/slideLayout" Target="../slideLayouts/slideLayout1729.xml"/><Relationship Id="rId13" Type="http://schemas.openxmlformats.org/officeDocument/2006/relationships/theme" Target="../theme/theme158.xml"/><Relationship Id="rId12" Type="http://schemas.openxmlformats.org/officeDocument/2006/relationships/image" Target="../media/image1.jpeg"/><Relationship Id="rId11" Type="http://schemas.openxmlformats.org/officeDocument/2006/relationships/slideLayout" Target="../slideLayouts/slideLayout1738.xml"/><Relationship Id="rId10" Type="http://schemas.openxmlformats.org/officeDocument/2006/relationships/slideLayout" Target="../slideLayouts/slideLayout1737.xml"/><Relationship Id="rId1" Type="http://schemas.openxmlformats.org/officeDocument/2006/relationships/slideLayout" Target="../slideLayouts/slideLayout1728.xml"/></Relationships>
</file>

<file path=ppt/slideMasters/_rels/slideMaster159.xml.rels><?xml version="1.0" encoding="UTF-8" standalone="yes"?>
<Relationships xmlns="http://schemas.openxmlformats.org/package/2006/relationships"><Relationship Id="rId9" Type="http://schemas.openxmlformats.org/officeDocument/2006/relationships/slideLayout" Target="../slideLayouts/slideLayout1747.xml"/><Relationship Id="rId8" Type="http://schemas.openxmlformats.org/officeDocument/2006/relationships/slideLayout" Target="../slideLayouts/slideLayout1746.xml"/><Relationship Id="rId7" Type="http://schemas.openxmlformats.org/officeDocument/2006/relationships/slideLayout" Target="../slideLayouts/slideLayout1745.xml"/><Relationship Id="rId6" Type="http://schemas.openxmlformats.org/officeDocument/2006/relationships/slideLayout" Target="../slideLayouts/slideLayout1744.xml"/><Relationship Id="rId5" Type="http://schemas.openxmlformats.org/officeDocument/2006/relationships/slideLayout" Target="../slideLayouts/slideLayout1743.xml"/><Relationship Id="rId4" Type="http://schemas.openxmlformats.org/officeDocument/2006/relationships/slideLayout" Target="../slideLayouts/slideLayout1742.xml"/><Relationship Id="rId3" Type="http://schemas.openxmlformats.org/officeDocument/2006/relationships/slideLayout" Target="../slideLayouts/slideLayout1741.xml"/><Relationship Id="rId2" Type="http://schemas.openxmlformats.org/officeDocument/2006/relationships/slideLayout" Target="../slideLayouts/slideLayout1740.xml"/><Relationship Id="rId13" Type="http://schemas.openxmlformats.org/officeDocument/2006/relationships/theme" Target="../theme/theme159.xml"/><Relationship Id="rId12" Type="http://schemas.openxmlformats.org/officeDocument/2006/relationships/image" Target="../media/image1.jpeg"/><Relationship Id="rId11" Type="http://schemas.openxmlformats.org/officeDocument/2006/relationships/slideLayout" Target="../slideLayouts/slideLayout1749.xml"/><Relationship Id="rId10" Type="http://schemas.openxmlformats.org/officeDocument/2006/relationships/slideLayout" Target="../slideLayouts/slideLayout1748.xml"/><Relationship Id="rId1" Type="http://schemas.openxmlformats.org/officeDocument/2006/relationships/slideLayout" Target="../slideLayouts/slideLayout173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3" Type="http://schemas.openxmlformats.org/officeDocument/2006/relationships/theme" Target="../theme/theme16.xml"/><Relationship Id="rId12" Type="http://schemas.openxmlformats.org/officeDocument/2006/relationships/image" Target="../media/image1.jpe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60.xml.rels><?xml version="1.0" encoding="UTF-8" standalone="yes"?>
<Relationships xmlns="http://schemas.openxmlformats.org/package/2006/relationships"><Relationship Id="rId9" Type="http://schemas.openxmlformats.org/officeDocument/2006/relationships/slideLayout" Target="../slideLayouts/slideLayout1758.xml"/><Relationship Id="rId8" Type="http://schemas.openxmlformats.org/officeDocument/2006/relationships/slideLayout" Target="../slideLayouts/slideLayout1757.xml"/><Relationship Id="rId7" Type="http://schemas.openxmlformats.org/officeDocument/2006/relationships/slideLayout" Target="../slideLayouts/slideLayout1756.xml"/><Relationship Id="rId6" Type="http://schemas.openxmlformats.org/officeDocument/2006/relationships/slideLayout" Target="../slideLayouts/slideLayout1755.xml"/><Relationship Id="rId5" Type="http://schemas.openxmlformats.org/officeDocument/2006/relationships/slideLayout" Target="../slideLayouts/slideLayout1754.xml"/><Relationship Id="rId4" Type="http://schemas.openxmlformats.org/officeDocument/2006/relationships/slideLayout" Target="../slideLayouts/slideLayout1753.xml"/><Relationship Id="rId3" Type="http://schemas.openxmlformats.org/officeDocument/2006/relationships/slideLayout" Target="../slideLayouts/slideLayout1752.xml"/><Relationship Id="rId2" Type="http://schemas.openxmlformats.org/officeDocument/2006/relationships/slideLayout" Target="../slideLayouts/slideLayout1751.xml"/><Relationship Id="rId13" Type="http://schemas.openxmlformats.org/officeDocument/2006/relationships/theme" Target="../theme/theme160.xml"/><Relationship Id="rId12" Type="http://schemas.openxmlformats.org/officeDocument/2006/relationships/image" Target="../media/image1.jpeg"/><Relationship Id="rId11" Type="http://schemas.openxmlformats.org/officeDocument/2006/relationships/slideLayout" Target="../slideLayouts/slideLayout1760.xml"/><Relationship Id="rId10" Type="http://schemas.openxmlformats.org/officeDocument/2006/relationships/slideLayout" Target="../slideLayouts/slideLayout1759.xml"/><Relationship Id="rId1" Type="http://schemas.openxmlformats.org/officeDocument/2006/relationships/slideLayout" Target="../slideLayouts/slideLayout1750.xml"/></Relationships>
</file>

<file path=ppt/slideMasters/_rels/slideMaster161.xml.rels><?xml version="1.0" encoding="UTF-8" standalone="yes"?>
<Relationships xmlns="http://schemas.openxmlformats.org/package/2006/relationships"><Relationship Id="rId9" Type="http://schemas.openxmlformats.org/officeDocument/2006/relationships/slideLayout" Target="../slideLayouts/slideLayout1769.xml"/><Relationship Id="rId8" Type="http://schemas.openxmlformats.org/officeDocument/2006/relationships/slideLayout" Target="../slideLayouts/slideLayout1768.xml"/><Relationship Id="rId7" Type="http://schemas.openxmlformats.org/officeDocument/2006/relationships/slideLayout" Target="../slideLayouts/slideLayout1767.xml"/><Relationship Id="rId6" Type="http://schemas.openxmlformats.org/officeDocument/2006/relationships/slideLayout" Target="../slideLayouts/slideLayout1766.xml"/><Relationship Id="rId5" Type="http://schemas.openxmlformats.org/officeDocument/2006/relationships/slideLayout" Target="../slideLayouts/slideLayout1765.xml"/><Relationship Id="rId4" Type="http://schemas.openxmlformats.org/officeDocument/2006/relationships/slideLayout" Target="../slideLayouts/slideLayout1764.xml"/><Relationship Id="rId3" Type="http://schemas.openxmlformats.org/officeDocument/2006/relationships/slideLayout" Target="../slideLayouts/slideLayout1763.xml"/><Relationship Id="rId2" Type="http://schemas.openxmlformats.org/officeDocument/2006/relationships/slideLayout" Target="../slideLayouts/slideLayout1762.xml"/><Relationship Id="rId13" Type="http://schemas.openxmlformats.org/officeDocument/2006/relationships/theme" Target="../theme/theme161.xml"/><Relationship Id="rId12" Type="http://schemas.openxmlformats.org/officeDocument/2006/relationships/image" Target="../media/image1.jpeg"/><Relationship Id="rId11" Type="http://schemas.openxmlformats.org/officeDocument/2006/relationships/slideLayout" Target="../slideLayouts/slideLayout1771.xml"/><Relationship Id="rId10" Type="http://schemas.openxmlformats.org/officeDocument/2006/relationships/slideLayout" Target="../slideLayouts/slideLayout1770.xml"/><Relationship Id="rId1" Type="http://schemas.openxmlformats.org/officeDocument/2006/relationships/slideLayout" Target="../slideLayouts/slideLayout1761.xml"/></Relationships>
</file>

<file path=ppt/slideMasters/_rels/slideMaster162.xml.rels><?xml version="1.0" encoding="UTF-8" standalone="yes"?>
<Relationships xmlns="http://schemas.openxmlformats.org/package/2006/relationships"><Relationship Id="rId9" Type="http://schemas.openxmlformats.org/officeDocument/2006/relationships/slideLayout" Target="../slideLayouts/slideLayout1780.xml"/><Relationship Id="rId8" Type="http://schemas.openxmlformats.org/officeDocument/2006/relationships/slideLayout" Target="../slideLayouts/slideLayout1779.xml"/><Relationship Id="rId7" Type="http://schemas.openxmlformats.org/officeDocument/2006/relationships/slideLayout" Target="../slideLayouts/slideLayout1778.xml"/><Relationship Id="rId6" Type="http://schemas.openxmlformats.org/officeDocument/2006/relationships/slideLayout" Target="../slideLayouts/slideLayout1777.xml"/><Relationship Id="rId5" Type="http://schemas.openxmlformats.org/officeDocument/2006/relationships/slideLayout" Target="../slideLayouts/slideLayout1776.xml"/><Relationship Id="rId4" Type="http://schemas.openxmlformats.org/officeDocument/2006/relationships/slideLayout" Target="../slideLayouts/slideLayout1775.xml"/><Relationship Id="rId3" Type="http://schemas.openxmlformats.org/officeDocument/2006/relationships/slideLayout" Target="../slideLayouts/slideLayout1774.xml"/><Relationship Id="rId2" Type="http://schemas.openxmlformats.org/officeDocument/2006/relationships/slideLayout" Target="../slideLayouts/slideLayout1773.xml"/><Relationship Id="rId13" Type="http://schemas.openxmlformats.org/officeDocument/2006/relationships/theme" Target="../theme/theme162.xml"/><Relationship Id="rId12" Type="http://schemas.openxmlformats.org/officeDocument/2006/relationships/image" Target="../media/image1.jpeg"/><Relationship Id="rId11" Type="http://schemas.openxmlformats.org/officeDocument/2006/relationships/slideLayout" Target="../slideLayouts/slideLayout1782.xml"/><Relationship Id="rId10" Type="http://schemas.openxmlformats.org/officeDocument/2006/relationships/slideLayout" Target="../slideLayouts/slideLayout1781.xml"/><Relationship Id="rId1" Type="http://schemas.openxmlformats.org/officeDocument/2006/relationships/slideLayout" Target="../slideLayouts/slideLayout1772.xml"/></Relationships>
</file>

<file path=ppt/slideMasters/_rels/slideMaster163.xml.rels><?xml version="1.0" encoding="UTF-8" standalone="yes"?>
<Relationships xmlns="http://schemas.openxmlformats.org/package/2006/relationships"><Relationship Id="rId9" Type="http://schemas.openxmlformats.org/officeDocument/2006/relationships/slideLayout" Target="../slideLayouts/slideLayout1791.xml"/><Relationship Id="rId8" Type="http://schemas.openxmlformats.org/officeDocument/2006/relationships/slideLayout" Target="../slideLayouts/slideLayout1790.xml"/><Relationship Id="rId7" Type="http://schemas.openxmlformats.org/officeDocument/2006/relationships/slideLayout" Target="../slideLayouts/slideLayout1789.xml"/><Relationship Id="rId6" Type="http://schemas.openxmlformats.org/officeDocument/2006/relationships/slideLayout" Target="../slideLayouts/slideLayout1788.xml"/><Relationship Id="rId5" Type="http://schemas.openxmlformats.org/officeDocument/2006/relationships/slideLayout" Target="../slideLayouts/slideLayout1787.xml"/><Relationship Id="rId4" Type="http://schemas.openxmlformats.org/officeDocument/2006/relationships/slideLayout" Target="../slideLayouts/slideLayout1786.xml"/><Relationship Id="rId3" Type="http://schemas.openxmlformats.org/officeDocument/2006/relationships/slideLayout" Target="../slideLayouts/slideLayout1785.xml"/><Relationship Id="rId2" Type="http://schemas.openxmlformats.org/officeDocument/2006/relationships/slideLayout" Target="../slideLayouts/slideLayout1784.xml"/><Relationship Id="rId13" Type="http://schemas.openxmlformats.org/officeDocument/2006/relationships/theme" Target="../theme/theme163.xml"/><Relationship Id="rId12" Type="http://schemas.openxmlformats.org/officeDocument/2006/relationships/image" Target="../media/image1.jpeg"/><Relationship Id="rId11" Type="http://schemas.openxmlformats.org/officeDocument/2006/relationships/slideLayout" Target="../slideLayouts/slideLayout1793.xml"/><Relationship Id="rId10" Type="http://schemas.openxmlformats.org/officeDocument/2006/relationships/slideLayout" Target="../slideLayouts/slideLayout1792.xml"/><Relationship Id="rId1" Type="http://schemas.openxmlformats.org/officeDocument/2006/relationships/slideLayout" Target="../slideLayouts/slideLayout1783.xml"/></Relationships>
</file>

<file path=ppt/slideMasters/_rels/slideMaster164.xml.rels><?xml version="1.0" encoding="UTF-8" standalone="yes"?>
<Relationships xmlns="http://schemas.openxmlformats.org/package/2006/relationships"><Relationship Id="rId9" Type="http://schemas.openxmlformats.org/officeDocument/2006/relationships/slideLayout" Target="../slideLayouts/slideLayout1802.xml"/><Relationship Id="rId8" Type="http://schemas.openxmlformats.org/officeDocument/2006/relationships/slideLayout" Target="../slideLayouts/slideLayout1801.xml"/><Relationship Id="rId7" Type="http://schemas.openxmlformats.org/officeDocument/2006/relationships/slideLayout" Target="../slideLayouts/slideLayout1800.xml"/><Relationship Id="rId6" Type="http://schemas.openxmlformats.org/officeDocument/2006/relationships/slideLayout" Target="../slideLayouts/slideLayout1799.xml"/><Relationship Id="rId5" Type="http://schemas.openxmlformats.org/officeDocument/2006/relationships/slideLayout" Target="../slideLayouts/slideLayout1798.xml"/><Relationship Id="rId4" Type="http://schemas.openxmlformats.org/officeDocument/2006/relationships/slideLayout" Target="../slideLayouts/slideLayout1797.xml"/><Relationship Id="rId3" Type="http://schemas.openxmlformats.org/officeDocument/2006/relationships/slideLayout" Target="../slideLayouts/slideLayout1796.xml"/><Relationship Id="rId2" Type="http://schemas.openxmlformats.org/officeDocument/2006/relationships/slideLayout" Target="../slideLayouts/slideLayout1795.xml"/><Relationship Id="rId13" Type="http://schemas.openxmlformats.org/officeDocument/2006/relationships/theme" Target="../theme/theme164.xml"/><Relationship Id="rId12" Type="http://schemas.openxmlformats.org/officeDocument/2006/relationships/image" Target="../media/image1.jpeg"/><Relationship Id="rId11" Type="http://schemas.openxmlformats.org/officeDocument/2006/relationships/slideLayout" Target="../slideLayouts/slideLayout1804.xml"/><Relationship Id="rId10" Type="http://schemas.openxmlformats.org/officeDocument/2006/relationships/slideLayout" Target="../slideLayouts/slideLayout1803.xml"/><Relationship Id="rId1" Type="http://schemas.openxmlformats.org/officeDocument/2006/relationships/slideLayout" Target="../slideLayouts/slideLayout1794.xml"/></Relationships>
</file>

<file path=ppt/slideMasters/_rels/slideMaster165.xml.rels><?xml version="1.0" encoding="UTF-8" standalone="yes"?>
<Relationships xmlns="http://schemas.openxmlformats.org/package/2006/relationships"><Relationship Id="rId9" Type="http://schemas.openxmlformats.org/officeDocument/2006/relationships/slideLayout" Target="../slideLayouts/slideLayout1813.xml"/><Relationship Id="rId8" Type="http://schemas.openxmlformats.org/officeDocument/2006/relationships/slideLayout" Target="../slideLayouts/slideLayout1812.xml"/><Relationship Id="rId7" Type="http://schemas.openxmlformats.org/officeDocument/2006/relationships/slideLayout" Target="../slideLayouts/slideLayout1811.xml"/><Relationship Id="rId6" Type="http://schemas.openxmlformats.org/officeDocument/2006/relationships/slideLayout" Target="../slideLayouts/slideLayout1810.xml"/><Relationship Id="rId5" Type="http://schemas.openxmlformats.org/officeDocument/2006/relationships/slideLayout" Target="../slideLayouts/slideLayout1809.xml"/><Relationship Id="rId4" Type="http://schemas.openxmlformats.org/officeDocument/2006/relationships/slideLayout" Target="../slideLayouts/slideLayout1808.xml"/><Relationship Id="rId3" Type="http://schemas.openxmlformats.org/officeDocument/2006/relationships/slideLayout" Target="../slideLayouts/slideLayout1807.xml"/><Relationship Id="rId2" Type="http://schemas.openxmlformats.org/officeDocument/2006/relationships/slideLayout" Target="../slideLayouts/slideLayout1806.xml"/><Relationship Id="rId13" Type="http://schemas.openxmlformats.org/officeDocument/2006/relationships/theme" Target="../theme/theme165.xml"/><Relationship Id="rId12" Type="http://schemas.openxmlformats.org/officeDocument/2006/relationships/image" Target="../media/image1.jpeg"/><Relationship Id="rId11" Type="http://schemas.openxmlformats.org/officeDocument/2006/relationships/slideLayout" Target="../slideLayouts/slideLayout1815.xml"/><Relationship Id="rId10" Type="http://schemas.openxmlformats.org/officeDocument/2006/relationships/slideLayout" Target="../slideLayouts/slideLayout1814.xml"/><Relationship Id="rId1" Type="http://schemas.openxmlformats.org/officeDocument/2006/relationships/slideLayout" Target="../slideLayouts/slideLayout1805.xml"/></Relationships>
</file>

<file path=ppt/slideMasters/_rels/slideMaster166.xml.rels><?xml version="1.0" encoding="UTF-8" standalone="yes"?>
<Relationships xmlns="http://schemas.openxmlformats.org/package/2006/relationships"><Relationship Id="rId9" Type="http://schemas.openxmlformats.org/officeDocument/2006/relationships/slideLayout" Target="../slideLayouts/slideLayout1824.xml"/><Relationship Id="rId8" Type="http://schemas.openxmlformats.org/officeDocument/2006/relationships/slideLayout" Target="../slideLayouts/slideLayout1823.xml"/><Relationship Id="rId7" Type="http://schemas.openxmlformats.org/officeDocument/2006/relationships/slideLayout" Target="../slideLayouts/slideLayout1822.xml"/><Relationship Id="rId6" Type="http://schemas.openxmlformats.org/officeDocument/2006/relationships/slideLayout" Target="../slideLayouts/slideLayout1821.xml"/><Relationship Id="rId5" Type="http://schemas.openxmlformats.org/officeDocument/2006/relationships/slideLayout" Target="../slideLayouts/slideLayout1820.xml"/><Relationship Id="rId4" Type="http://schemas.openxmlformats.org/officeDocument/2006/relationships/slideLayout" Target="../slideLayouts/slideLayout1819.xml"/><Relationship Id="rId3" Type="http://schemas.openxmlformats.org/officeDocument/2006/relationships/slideLayout" Target="../slideLayouts/slideLayout1818.xml"/><Relationship Id="rId2" Type="http://schemas.openxmlformats.org/officeDocument/2006/relationships/slideLayout" Target="../slideLayouts/slideLayout1817.xml"/><Relationship Id="rId13" Type="http://schemas.openxmlformats.org/officeDocument/2006/relationships/theme" Target="../theme/theme166.xml"/><Relationship Id="rId12" Type="http://schemas.openxmlformats.org/officeDocument/2006/relationships/image" Target="../media/image1.jpeg"/><Relationship Id="rId11" Type="http://schemas.openxmlformats.org/officeDocument/2006/relationships/slideLayout" Target="../slideLayouts/slideLayout1826.xml"/><Relationship Id="rId10" Type="http://schemas.openxmlformats.org/officeDocument/2006/relationships/slideLayout" Target="../slideLayouts/slideLayout1825.xml"/><Relationship Id="rId1" Type="http://schemas.openxmlformats.org/officeDocument/2006/relationships/slideLayout" Target="../slideLayouts/slideLayout1816.xml"/></Relationships>
</file>

<file path=ppt/slideMasters/_rels/slideMaster167.xml.rels><?xml version="1.0" encoding="UTF-8" standalone="yes"?>
<Relationships xmlns="http://schemas.openxmlformats.org/package/2006/relationships"><Relationship Id="rId9" Type="http://schemas.openxmlformats.org/officeDocument/2006/relationships/slideLayout" Target="../slideLayouts/slideLayout1835.xml"/><Relationship Id="rId8" Type="http://schemas.openxmlformats.org/officeDocument/2006/relationships/slideLayout" Target="../slideLayouts/slideLayout1834.xml"/><Relationship Id="rId7" Type="http://schemas.openxmlformats.org/officeDocument/2006/relationships/slideLayout" Target="../slideLayouts/slideLayout1833.xml"/><Relationship Id="rId6" Type="http://schemas.openxmlformats.org/officeDocument/2006/relationships/slideLayout" Target="../slideLayouts/slideLayout1832.xml"/><Relationship Id="rId5" Type="http://schemas.openxmlformats.org/officeDocument/2006/relationships/slideLayout" Target="../slideLayouts/slideLayout1831.xml"/><Relationship Id="rId4" Type="http://schemas.openxmlformats.org/officeDocument/2006/relationships/slideLayout" Target="../slideLayouts/slideLayout1830.xml"/><Relationship Id="rId3" Type="http://schemas.openxmlformats.org/officeDocument/2006/relationships/slideLayout" Target="../slideLayouts/slideLayout1829.xml"/><Relationship Id="rId2" Type="http://schemas.openxmlformats.org/officeDocument/2006/relationships/slideLayout" Target="../slideLayouts/slideLayout1828.xml"/><Relationship Id="rId13" Type="http://schemas.openxmlformats.org/officeDocument/2006/relationships/theme" Target="../theme/theme167.xml"/><Relationship Id="rId12" Type="http://schemas.openxmlformats.org/officeDocument/2006/relationships/image" Target="../media/image1.jpeg"/><Relationship Id="rId11" Type="http://schemas.openxmlformats.org/officeDocument/2006/relationships/slideLayout" Target="../slideLayouts/slideLayout1837.xml"/><Relationship Id="rId10" Type="http://schemas.openxmlformats.org/officeDocument/2006/relationships/slideLayout" Target="../slideLayouts/slideLayout1836.xml"/><Relationship Id="rId1" Type="http://schemas.openxmlformats.org/officeDocument/2006/relationships/slideLayout" Target="../slideLayouts/slideLayout1827.xml"/></Relationships>
</file>

<file path=ppt/slideMasters/_rels/slideMaster168.xml.rels><?xml version="1.0" encoding="UTF-8" standalone="yes"?>
<Relationships xmlns="http://schemas.openxmlformats.org/package/2006/relationships"><Relationship Id="rId9" Type="http://schemas.openxmlformats.org/officeDocument/2006/relationships/slideLayout" Target="../slideLayouts/slideLayout1846.xml"/><Relationship Id="rId8" Type="http://schemas.openxmlformats.org/officeDocument/2006/relationships/slideLayout" Target="../slideLayouts/slideLayout1845.xml"/><Relationship Id="rId7" Type="http://schemas.openxmlformats.org/officeDocument/2006/relationships/slideLayout" Target="../slideLayouts/slideLayout1844.xml"/><Relationship Id="rId6" Type="http://schemas.openxmlformats.org/officeDocument/2006/relationships/slideLayout" Target="../slideLayouts/slideLayout1843.xml"/><Relationship Id="rId5" Type="http://schemas.openxmlformats.org/officeDocument/2006/relationships/slideLayout" Target="../slideLayouts/slideLayout1842.xml"/><Relationship Id="rId4" Type="http://schemas.openxmlformats.org/officeDocument/2006/relationships/slideLayout" Target="../slideLayouts/slideLayout1841.xml"/><Relationship Id="rId3" Type="http://schemas.openxmlformats.org/officeDocument/2006/relationships/slideLayout" Target="../slideLayouts/slideLayout1840.xml"/><Relationship Id="rId2" Type="http://schemas.openxmlformats.org/officeDocument/2006/relationships/slideLayout" Target="../slideLayouts/slideLayout1839.xml"/><Relationship Id="rId13" Type="http://schemas.openxmlformats.org/officeDocument/2006/relationships/theme" Target="../theme/theme168.xml"/><Relationship Id="rId12" Type="http://schemas.openxmlformats.org/officeDocument/2006/relationships/image" Target="../media/image1.jpeg"/><Relationship Id="rId11" Type="http://schemas.openxmlformats.org/officeDocument/2006/relationships/slideLayout" Target="../slideLayouts/slideLayout1848.xml"/><Relationship Id="rId10" Type="http://schemas.openxmlformats.org/officeDocument/2006/relationships/slideLayout" Target="../slideLayouts/slideLayout1847.xml"/><Relationship Id="rId1" Type="http://schemas.openxmlformats.org/officeDocument/2006/relationships/slideLayout" Target="../slideLayouts/slideLayout1838.xml"/></Relationships>
</file>

<file path=ppt/slideMasters/_rels/slideMaster169.xml.rels><?xml version="1.0" encoding="UTF-8" standalone="yes"?>
<Relationships xmlns="http://schemas.openxmlformats.org/package/2006/relationships"><Relationship Id="rId9" Type="http://schemas.openxmlformats.org/officeDocument/2006/relationships/slideLayout" Target="../slideLayouts/slideLayout1857.xml"/><Relationship Id="rId8" Type="http://schemas.openxmlformats.org/officeDocument/2006/relationships/slideLayout" Target="../slideLayouts/slideLayout1856.xml"/><Relationship Id="rId7" Type="http://schemas.openxmlformats.org/officeDocument/2006/relationships/slideLayout" Target="../slideLayouts/slideLayout1855.xml"/><Relationship Id="rId6" Type="http://schemas.openxmlformats.org/officeDocument/2006/relationships/slideLayout" Target="../slideLayouts/slideLayout1854.xml"/><Relationship Id="rId5" Type="http://schemas.openxmlformats.org/officeDocument/2006/relationships/slideLayout" Target="../slideLayouts/slideLayout1853.xml"/><Relationship Id="rId4" Type="http://schemas.openxmlformats.org/officeDocument/2006/relationships/slideLayout" Target="../slideLayouts/slideLayout1852.xml"/><Relationship Id="rId3" Type="http://schemas.openxmlformats.org/officeDocument/2006/relationships/slideLayout" Target="../slideLayouts/slideLayout1851.xml"/><Relationship Id="rId2" Type="http://schemas.openxmlformats.org/officeDocument/2006/relationships/slideLayout" Target="../slideLayouts/slideLayout1850.xml"/><Relationship Id="rId13" Type="http://schemas.openxmlformats.org/officeDocument/2006/relationships/theme" Target="../theme/theme169.xml"/><Relationship Id="rId12" Type="http://schemas.openxmlformats.org/officeDocument/2006/relationships/image" Target="../media/image1.jpeg"/><Relationship Id="rId11" Type="http://schemas.openxmlformats.org/officeDocument/2006/relationships/slideLayout" Target="../slideLayouts/slideLayout1859.xml"/><Relationship Id="rId10" Type="http://schemas.openxmlformats.org/officeDocument/2006/relationships/slideLayout" Target="../slideLayouts/slideLayout1858.xml"/><Relationship Id="rId1" Type="http://schemas.openxmlformats.org/officeDocument/2006/relationships/slideLayout" Target="../slideLayouts/slideLayout1849.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3" Type="http://schemas.openxmlformats.org/officeDocument/2006/relationships/theme" Target="../theme/theme17.xml"/><Relationship Id="rId12" Type="http://schemas.openxmlformats.org/officeDocument/2006/relationships/image" Target="../media/image1.jpeg"/><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70.xml.rels><?xml version="1.0" encoding="UTF-8" standalone="yes"?>
<Relationships xmlns="http://schemas.openxmlformats.org/package/2006/relationships"><Relationship Id="rId9" Type="http://schemas.openxmlformats.org/officeDocument/2006/relationships/slideLayout" Target="../slideLayouts/slideLayout1868.xml"/><Relationship Id="rId8" Type="http://schemas.openxmlformats.org/officeDocument/2006/relationships/slideLayout" Target="../slideLayouts/slideLayout1867.xml"/><Relationship Id="rId7" Type="http://schemas.openxmlformats.org/officeDocument/2006/relationships/slideLayout" Target="../slideLayouts/slideLayout1866.xml"/><Relationship Id="rId6" Type="http://schemas.openxmlformats.org/officeDocument/2006/relationships/slideLayout" Target="../slideLayouts/slideLayout1865.xml"/><Relationship Id="rId5" Type="http://schemas.openxmlformats.org/officeDocument/2006/relationships/slideLayout" Target="../slideLayouts/slideLayout1864.xml"/><Relationship Id="rId4" Type="http://schemas.openxmlformats.org/officeDocument/2006/relationships/slideLayout" Target="../slideLayouts/slideLayout1863.xml"/><Relationship Id="rId3" Type="http://schemas.openxmlformats.org/officeDocument/2006/relationships/slideLayout" Target="../slideLayouts/slideLayout1862.xml"/><Relationship Id="rId2" Type="http://schemas.openxmlformats.org/officeDocument/2006/relationships/slideLayout" Target="../slideLayouts/slideLayout1861.xml"/><Relationship Id="rId13" Type="http://schemas.openxmlformats.org/officeDocument/2006/relationships/theme" Target="../theme/theme170.xml"/><Relationship Id="rId12" Type="http://schemas.openxmlformats.org/officeDocument/2006/relationships/image" Target="../media/image1.jpeg"/><Relationship Id="rId11" Type="http://schemas.openxmlformats.org/officeDocument/2006/relationships/slideLayout" Target="../slideLayouts/slideLayout1870.xml"/><Relationship Id="rId10" Type="http://schemas.openxmlformats.org/officeDocument/2006/relationships/slideLayout" Target="../slideLayouts/slideLayout1869.xml"/><Relationship Id="rId1" Type="http://schemas.openxmlformats.org/officeDocument/2006/relationships/slideLayout" Target="../slideLayouts/slideLayout1860.xml"/></Relationships>
</file>

<file path=ppt/slideMasters/_rels/slideMaster171.xml.rels><?xml version="1.0" encoding="UTF-8" standalone="yes"?>
<Relationships xmlns="http://schemas.openxmlformats.org/package/2006/relationships"><Relationship Id="rId9" Type="http://schemas.openxmlformats.org/officeDocument/2006/relationships/slideLayout" Target="../slideLayouts/slideLayout1879.xml"/><Relationship Id="rId8" Type="http://schemas.openxmlformats.org/officeDocument/2006/relationships/slideLayout" Target="../slideLayouts/slideLayout1878.xml"/><Relationship Id="rId7" Type="http://schemas.openxmlformats.org/officeDocument/2006/relationships/slideLayout" Target="../slideLayouts/slideLayout1877.xml"/><Relationship Id="rId6" Type="http://schemas.openxmlformats.org/officeDocument/2006/relationships/slideLayout" Target="../slideLayouts/slideLayout1876.xml"/><Relationship Id="rId5" Type="http://schemas.openxmlformats.org/officeDocument/2006/relationships/slideLayout" Target="../slideLayouts/slideLayout1875.xml"/><Relationship Id="rId4" Type="http://schemas.openxmlformats.org/officeDocument/2006/relationships/slideLayout" Target="../slideLayouts/slideLayout1874.xml"/><Relationship Id="rId3" Type="http://schemas.openxmlformats.org/officeDocument/2006/relationships/slideLayout" Target="../slideLayouts/slideLayout1873.xml"/><Relationship Id="rId2" Type="http://schemas.openxmlformats.org/officeDocument/2006/relationships/slideLayout" Target="../slideLayouts/slideLayout1872.xml"/><Relationship Id="rId13" Type="http://schemas.openxmlformats.org/officeDocument/2006/relationships/theme" Target="../theme/theme171.xml"/><Relationship Id="rId12" Type="http://schemas.openxmlformats.org/officeDocument/2006/relationships/image" Target="../media/image1.jpeg"/><Relationship Id="rId11" Type="http://schemas.openxmlformats.org/officeDocument/2006/relationships/slideLayout" Target="../slideLayouts/slideLayout1881.xml"/><Relationship Id="rId10" Type="http://schemas.openxmlformats.org/officeDocument/2006/relationships/slideLayout" Target="../slideLayouts/slideLayout1880.xml"/><Relationship Id="rId1" Type="http://schemas.openxmlformats.org/officeDocument/2006/relationships/slideLayout" Target="../slideLayouts/slideLayout1871.xml"/></Relationships>
</file>

<file path=ppt/slideMasters/_rels/slideMaster172.xml.rels><?xml version="1.0" encoding="UTF-8" standalone="yes"?>
<Relationships xmlns="http://schemas.openxmlformats.org/package/2006/relationships"><Relationship Id="rId9" Type="http://schemas.openxmlformats.org/officeDocument/2006/relationships/slideLayout" Target="../slideLayouts/slideLayout1890.xml"/><Relationship Id="rId8" Type="http://schemas.openxmlformats.org/officeDocument/2006/relationships/slideLayout" Target="../slideLayouts/slideLayout1889.xml"/><Relationship Id="rId7" Type="http://schemas.openxmlformats.org/officeDocument/2006/relationships/slideLayout" Target="../slideLayouts/slideLayout1888.xml"/><Relationship Id="rId6" Type="http://schemas.openxmlformats.org/officeDocument/2006/relationships/slideLayout" Target="../slideLayouts/slideLayout1887.xml"/><Relationship Id="rId5" Type="http://schemas.openxmlformats.org/officeDocument/2006/relationships/slideLayout" Target="../slideLayouts/slideLayout1886.xml"/><Relationship Id="rId4" Type="http://schemas.openxmlformats.org/officeDocument/2006/relationships/slideLayout" Target="../slideLayouts/slideLayout1885.xml"/><Relationship Id="rId3" Type="http://schemas.openxmlformats.org/officeDocument/2006/relationships/slideLayout" Target="../slideLayouts/slideLayout1884.xml"/><Relationship Id="rId2" Type="http://schemas.openxmlformats.org/officeDocument/2006/relationships/slideLayout" Target="../slideLayouts/slideLayout1883.xml"/><Relationship Id="rId13" Type="http://schemas.openxmlformats.org/officeDocument/2006/relationships/theme" Target="../theme/theme172.xml"/><Relationship Id="rId12" Type="http://schemas.openxmlformats.org/officeDocument/2006/relationships/image" Target="../media/image1.jpeg"/><Relationship Id="rId11" Type="http://schemas.openxmlformats.org/officeDocument/2006/relationships/slideLayout" Target="../slideLayouts/slideLayout1892.xml"/><Relationship Id="rId10" Type="http://schemas.openxmlformats.org/officeDocument/2006/relationships/slideLayout" Target="../slideLayouts/slideLayout1891.xml"/><Relationship Id="rId1" Type="http://schemas.openxmlformats.org/officeDocument/2006/relationships/slideLayout" Target="../slideLayouts/slideLayout1882.xml"/></Relationships>
</file>

<file path=ppt/slideMasters/_rels/slideMaster173.xml.rels><?xml version="1.0" encoding="UTF-8" standalone="yes"?>
<Relationships xmlns="http://schemas.openxmlformats.org/package/2006/relationships"><Relationship Id="rId9" Type="http://schemas.openxmlformats.org/officeDocument/2006/relationships/slideLayout" Target="../slideLayouts/slideLayout1901.xml"/><Relationship Id="rId8" Type="http://schemas.openxmlformats.org/officeDocument/2006/relationships/slideLayout" Target="../slideLayouts/slideLayout1900.xml"/><Relationship Id="rId7" Type="http://schemas.openxmlformats.org/officeDocument/2006/relationships/slideLayout" Target="../slideLayouts/slideLayout1899.xml"/><Relationship Id="rId6" Type="http://schemas.openxmlformats.org/officeDocument/2006/relationships/slideLayout" Target="../slideLayouts/slideLayout1898.xml"/><Relationship Id="rId5" Type="http://schemas.openxmlformats.org/officeDocument/2006/relationships/slideLayout" Target="../slideLayouts/slideLayout1897.xml"/><Relationship Id="rId4" Type="http://schemas.openxmlformats.org/officeDocument/2006/relationships/slideLayout" Target="../slideLayouts/slideLayout1896.xml"/><Relationship Id="rId3" Type="http://schemas.openxmlformats.org/officeDocument/2006/relationships/slideLayout" Target="../slideLayouts/slideLayout1895.xml"/><Relationship Id="rId2" Type="http://schemas.openxmlformats.org/officeDocument/2006/relationships/slideLayout" Target="../slideLayouts/slideLayout1894.xml"/><Relationship Id="rId13" Type="http://schemas.openxmlformats.org/officeDocument/2006/relationships/theme" Target="../theme/theme173.xml"/><Relationship Id="rId12" Type="http://schemas.openxmlformats.org/officeDocument/2006/relationships/image" Target="../media/image1.jpeg"/><Relationship Id="rId11" Type="http://schemas.openxmlformats.org/officeDocument/2006/relationships/slideLayout" Target="../slideLayouts/slideLayout1903.xml"/><Relationship Id="rId10" Type="http://schemas.openxmlformats.org/officeDocument/2006/relationships/slideLayout" Target="../slideLayouts/slideLayout1902.xml"/><Relationship Id="rId1" Type="http://schemas.openxmlformats.org/officeDocument/2006/relationships/slideLayout" Target="../slideLayouts/slideLayout1893.xml"/></Relationships>
</file>

<file path=ppt/slideMasters/_rels/slideMaster174.xml.rels><?xml version="1.0" encoding="UTF-8" standalone="yes"?>
<Relationships xmlns="http://schemas.openxmlformats.org/package/2006/relationships"><Relationship Id="rId9" Type="http://schemas.openxmlformats.org/officeDocument/2006/relationships/slideLayout" Target="../slideLayouts/slideLayout1912.xml"/><Relationship Id="rId8" Type="http://schemas.openxmlformats.org/officeDocument/2006/relationships/slideLayout" Target="../slideLayouts/slideLayout1911.xml"/><Relationship Id="rId7" Type="http://schemas.openxmlformats.org/officeDocument/2006/relationships/slideLayout" Target="../slideLayouts/slideLayout1910.xml"/><Relationship Id="rId6" Type="http://schemas.openxmlformats.org/officeDocument/2006/relationships/slideLayout" Target="../slideLayouts/slideLayout1909.xml"/><Relationship Id="rId5" Type="http://schemas.openxmlformats.org/officeDocument/2006/relationships/slideLayout" Target="../slideLayouts/slideLayout1908.xml"/><Relationship Id="rId4" Type="http://schemas.openxmlformats.org/officeDocument/2006/relationships/slideLayout" Target="../slideLayouts/slideLayout1907.xml"/><Relationship Id="rId3" Type="http://schemas.openxmlformats.org/officeDocument/2006/relationships/slideLayout" Target="../slideLayouts/slideLayout1906.xml"/><Relationship Id="rId2" Type="http://schemas.openxmlformats.org/officeDocument/2006/relationships/slideLayout" Target="../slideLayouts/slideLayout1905.xml"/><Relationship Id="rId13" Type="http://schemas.openxmlformats.org/officeDocument/2006/relationships/theme" Target="../theme/theme174.xml"/><Relationship Id="rId12" Type="http://schemas.openxmlformats.org/officeDocument/2006/relationships/image" Target="../media/image1.jpeg"/><Relationship Id="rId11" Type="http://schemas.openxmlformats.org/officeDocument/2006/relationships/slideLayout" Target="../slideLayouts/slideLayout1914.xml"/><Relationship Id="rId10" Type="http://schemas.openxmlformats.org/officeDocument/2006/relationships/slideLayout" Target="../slideLayouts/slideLayout1913.xml"/><Relationship Id="rId1" Type="http://schemas.openxmlformats.org/officeDocument/2006/relationships/slideLayout" Target="../slideLayouts/slideLayout1904.xml"/></Relationships>
</file>

<file path=ppt/slideMasters/_rels/slideMaster175.xml.rels><?xml version="1.0" encoding="UTF-8" standalone="yes"?>
<Relationships xmlns="http://schemas.openxmlformats.org/package/2006/relationships"><Relationship Id="rId9" Type="http://schemas.openxmlformats.org/officeDocument/2006/relationships/slideLayout" Target="../slideLayouts/slideLayout1923.xml"/><Relationship Id="rId8" Type="http://schemas.openxmlformats.org/officeDocument/2006/relationships/slideLayout" Target="../slideLayouts/slideLayout1922.xml"/><Relationship Id="rId7" Type="http://schemas.openxmlformats.org/officeDocument/2006/relationships/slideLayout" Target="../slideLayouts/slideLayout1921.xml"/><Relationship Id="rId6" Type="http://schemas.openxmlformats.org/officeDocument/2006/relationships/slideLayout" Target="../slideLayouts/slideLayout1920.xml"/><Relationship Id="rId5" Type="http://schemas.openxmlformats.org/officeDocument/2006/relationships/slideLayout" Target="../slideLayouts/slideLayout1919.xml"/><Relationship Id="rId4" Type="http://schemas.openxmlformats.org/officeDocument/2006/relationships/slideLayout" Target="../slideLayouts/slideLayout1918.xml"/><Relationship Id="rId3" Type="http://schemas.openxmlformats.org/officeDocument/2006/relationships/slideLayout" Target="../slideLayouts/slideLayout1917.xml"/><Relationship Id="rId2" Type="http://schemas.openxmlformats.org/officeDocument/2006/relationships/slideLayout" Target="../slideLayouts/slideLayout1916.xml"/><Relationship Id="rId13" Type="http://schemas.openxmlformats.org/officeDocument/2006/relationships/theme" Target="../theme/theme175.xml"/><Relationship Id="rId12" Type="http://schemas.openxmlformats.org/officeDocument/2006/relationships/image" Target="../media/image1.jpeg"/><Relationship Id="rId11" Type="http://schemas.openxmlformats.org/officeDocument/2006/relationships/slideLayout" Target="../slideLayouts/slideLayout1925.xml"/><Relationship Id="rId10" Type="http://schemas.openxmlformats.org/officeDocument/2006/relationships/slideLayout" Target="../slideLayouts/slideLayout1924.xml"/><Relationship Id="rId1" Type="http://schemas.openxmlformats.org/officeDocument/2006/relationships/slideLayout" Target="../slideLayouts/slideLayout1915.xml"/></Relationships>
</file>

<file path=ppt/slideMasters/_rels/slideMaster176.xml.rels><?xml version="1.0" encoding="UTF-8" standalone="yes"?>
<Relationships xmlns="http://schemas.openxmlformats.org/package/2006/relationships"><Relationship Id="rId9" Type="http://schemas.openxmlformats.org/officeDocument/2006/relationships/slideLayout" Target="../slideLayouts/slideLayout1934.xml"/><Relationship Id="rId8" Type="http://schemas.openxmlformats.org/officeDocument/2006/relationships/slideLayout" Target="../slideLayouts/slideLayout1933.xml"/><Relationship Id="rId7" Type="http://schemas.openxmlformats.org/officeDocument/2006/relationships/slideLayout" Target="../slideLayouts/slideLayout1932.xml"/><Relationship Id="rId6" Type="http://schemas.openxmlformats.org/officeDocument/2006/relationships/slideLayout" Target="../slideLayouts/slideLayout1931.xml"/><Relationship Id="rId5" Type="http://schemas.openxmlformats.org/officeDocument/2006/relationships/slideLayout" Target="../slideLayouts/slideLayout1930.xml"/><Relationship Id="rId4" Type="http://schemas.openxmlformats.org/officeDocument/2006/relationships/slideLayout" Target="../slideLayouts/slideLayout1929.xml"/><Relationship Id="rId3" Type="http://schemas.openxmlformats.org/officeDocument/2006/relationships/slideLayout" Target="../slideLayouts/slideLayout1928.xml"/><Relationship Id="rId2" Type="http://schemas.openxmlformats.org/officeDocument/2006/relationships/slideLayout" Target="../slideLayouts/slideLayout1927.xml"/><Relationship Id="rId13" Type="http://schemas.openxmlformats.org/officeDocument/2006/relationships/theme" Target="../theme/theme176.xml"/><Relationship Id="rId12" Type="http://schemas.openxmlformats.org/officeDocument/2006/relationships/image" Target="../media/image1.jpeg"/><Relationship Id="rId11" Type="http://schemas.openxmlformats.org/officeDocument/2006/relationships/slideLayout" Target="../slideLayouts/slideLayout1936.xml"/><Relationship Id="rId10" Type="http://schemas.openxmlformats.org/officeDocument/2006/relationships/slideLayout" Target="../slideLayouts/slideLayout1935.xml"/><Relationship Id="rId1" Type="http://schemas.openxmlformats.org/officeDocument/2006/relationships/slideLayout" Target="../slideLayouts/slideLayout1926.xml"/></Relationships>
</file>

<file path=ppt/slideMasters/_rels/slideMaster177.xml.rels><?xml version="1.0" encoding="UTF-8" standalone="yes"?>
<Relationships xmlns="http://schemas.openxmlformats.org/package/2006/relationships"><Relationship Id="rId9" Type="http://schemas.openxmlformats.org/officeDocument/2006/relationships/slideLayout" Target="../slideLayouts/slideLayout1945.xml"/><Relationship Id="rId8" Type="http://schemas.openxmlformats.org/officeDocument/2006/relationships/slideLayout" Target="../slideLayouts/slideLayout1944.xml"/><Relationship Id="rId7" Type="http://schemas.openxmlformats.org/officeDocument/2006/relationships/slideLayout" Target="../slideLayouts/slideLayout1943.xml"/><Relationship Id="rId6" Type="http://schemas.openxmlformats.org/officeDocument/2006/relationships/slideLayout" Target="../slideLayouts/slideLayout1942.xml"/><Relationship Id="rId5" Type="http://schemas.openxmlformats.org/officeDocument/2006/relationships/slideLayout" Target="../slideLayouts/slideLayout1941.xml"/><Relationship Id="rId4" Type="http://schemas.openxmlformats.org/officeDocument/2006/relationships/slideLayout" Target="../slideLayouts/slideLayout1940.xml"/><Relationship Id="rId3" Type="http://schemas.openxmlformats.org/officeDocument/2006/relationships/slideLayout" Target="../slideLayouts/slideLayout1939.xml"/><Relationship Id="rId2" Type="http://schemas.openxmlformats.org/officeDocument/2006/relationships/slideLayout" Target="../slideLayouts/slideLayout1938.xml"/><Relationship Id="rId13" Type="http://schemas.openxmlformats.org/officeDocument/2006/relationships/theme" Target="../theme/theme177.xml"/><Relationship Id="rId12" Type="http://schemas.openxmlformats.org/officeDocument/2006/relationships/image" Target="../media/image1.jpeg"/><Relationship Id="rId11" Type="http://schemas.openxmlformats.org/officeDocument/2006/relationships/slideLayout" Target="../slideLayouts/slideLayout1947.xml"/><Relationship Id="rId10" Type="http://schemas.openxmlformats.org/officeDocument/2006/relationships/slideLayout" Target="../slideLayouts/slideLayout1946.xml"/><Relationship Id="rId1" Type="http://schemas.openxmlformats.org/officeDocument/2006/relationships/slideLayout" Target="../slideLayouts/slideLayout1937.xml"/></Relationships>
</file>

<file path=ppt/slideMasters/_rels/slideMaster178.xml.rels><?xml version="1.0" encoding="UTF-8" standalone="yes"?>
<Relationships xmlns="http://schemas.openxmlformats.org/package/2006/relationships"><Relationship Id="rId9" Type="http://schemas.openxmlformats.org/officeDocument/2006/relationships/slideLayout" Target="../slideLayouts/slideLayout1956.xml"/><Relationship Id="rId8" Type="http://schemas.openxmlformats.org/officeDocument/2006/relationships/slideLayout" Target="../slideLayouts/slideLayout1955.xml"/><Relationship Id="rId7" Type="http://schemas.openxmlformats.org/officeDocument/2006/relationships/slideLayout" Target="../slideLayouts/slideLayout1954.xml"/><Relationship Id="rId6" Type="http://schemas.openxmlformats.org/officeDocument/2006/relationships/slideLayout" Target="../slideLayouts/slideLayout1953.xml"/><Relationship Id="rId5" Type="http://schemas.openxmlformats.org/officeDocument/2006/relationships/slideLayout" Target="../slideLayouts/slideLayout1952.xml"/><Relationship Id="rId4" Type="http://schemas.openxmlformats.org/officeDocument/2006/relationships/slideLayout" Target="../slideLayouts/slideLayout1951.xml"/><Relationship Id="rId3" Type="http://schemas.openxmlformats.org/officeDocument/2006/relationships/slideLayout" Target="../slideLayouts/slideLayout1950.xml"/><Relationship Id="rId2" Type="http://schemas.openxmlformats.org/officeDocument/2006/relationships/slideLayout" Target="../slideLayouts/slideLayout1949.xml"/><Relationship Id="rId13" Type="http://schemas.openxmlformats.org/officeDocument/2006/relationships/theme" Target="../theme/theme178.xml"/><Relationship Id="rId12" Type="http://schemas.openxmlformats.org/officeDocument/2006/relationships/image" Target="../media/image1.jpeg"/><Relationship Id="rId11" Type="http://schemas.openxmlformats.org/officeDocument/2006/relationships/slideLayout" Target="../slideLayouts/slideLayout1958.xml"/><Relationship Id="rId10" Type="http://schemas.openxmlformats.org/officeDocument/2006/relationships/slideLayout" Target="../slideLayouts/slideLayout1957.xml"/><Relationship Id="rId1" Type="http://schemas.openxmlformats.org/officeDocument/2006/relationships/slideLayout" Target="../slideLayouts/slideLayout1948.xml"/></Relationships>
</file>

<file path=ppt/slideMasters/_rels/slideMaster179.xml.rels><?xml version="1.0" encoding="UTF-8" standalone="yes"?>
<Relationships xmlns="http://schemas.openxmlformats.org/package/2006/relationships"><Relationship Id="rId9" Type="http://schemas.openxmlformats.org/officeDocument/2006/relationships/slideLayout" Target="../slideLayouts/slideLayout1967.xml"/><Relationship Id="rId8" Type="http://schemas.openxmlformats.org/officeDocument/2006/relationships/slideLayout" Target="../slideLayouts/slideLayout1966.xml"/><Relationship Id="rId7" Type="http://schemas.openxmlformats.org/officeDocument/2006/relationships/slideLayout" Target="../slideLayouts/slideLayout1965.xml"/><Relationship Id="rId6" Type="http://schemas.openxmlformats.org/officeDocument/2006/relationships/slideLayout" Target="../slideLayouts/slideLayout1964.xml"/><Relationship Id="rId5" Type="http://schemas.openxmlformats.org/officeDocument/2006/relationships/slideLayout" Target="../slideLayouts/slideLayout1963.xml"/><Relationship Id="rId4" Type="http://schemas.openxmlformats.org/officeDocument/2006/relationships/slideLayout" Target="../slideLayouts/slideLayout1962.xml"/><Relationship Id="rId3" Type="http://schemas.openxmlformats.org/officeDocument/2006/relationships/slideLayout" Target="../slideLayouts/slideLayout1961.xml"/><Relationship Id="rId2" Type="http://schemas.openxmlformats.org/officeDocument/2006/relationships/slideLayout" Target="../slideLayouts/slideLayout1960.xml"/><Relationship Id="rId13" Type="http://schemas.openxmlformats.org/officeDocument/2006/relationships/theme" Target="../theme/theme179.xml"/><Relationship Id="rId12" Type="http://schemas.openxmlformats.org/officeDocument/2006/relationships/image" Target="../media/image1.jpeg"/><Relationship Id="rId11" Type="http://schemas.openxmlformats.org/officeDocument/2006/relationships/slideLayout" Target="../slideLayouts/slideLayout1969.xml"/><Relationship Id="rId10" Type="http://schemas.openxmlformats.org/officeDocument/2006/relationships/slideLayout" Target="../slideLayouts/slideLayout1968.xml"/><Relationship Id="rId1" Type="http://schemas.openxmlformats.org/officeDocument/2006/relationships/slideLayout" Target="../slideLayouts/slideLayout195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3" Type="http://schemas.openxmlformats.org/officeDocument/2006/relationships/theme" Target="../theme/theme18.xml"/><Relationship Id="rId12" Type="http://schemas.openxmlformats.org/officeDocument/2006/relationships/image" Target="../media/image1.jpeg"/><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80.xml.rels><?xml version="1.0" encoding="UTF-8" standalone="yes"?>
<Relationships xmlns="http://schemas.openxmlformats.org/package/2006/relationships"><Relationship Id="rId9" Type="http://schemas.openxmlformats.org/officeDocument/2006/relationships/slideLayout" Target="../slideLayouts/slideLayout1978.xml"/><Relationship Id="rId8" Type="http://schemas.openxmlformats.org/officeDocument/2006/relationships/slideLayout" Target="../slideLayouts/slideLayout1977.xml"/><Relationship Id="rId7" Type="http://schemas.openxmlformats.org/officeDocument/2006/relationships/slideLayout" Target="../slideLayouts/slideLayout1976.xml"/><Relationship Id="rId6" Type="http://schemas.openxmlformats.org/officeDocument/2006/relationships/slideLayout" Target="../slideLayouts/slideLayout1975.xml"/><Relationship Id="rId5" Type="http://schemas.openxmlformats.org/officeDocument/2006/relationships/slideLayout" Target="../slideLayouts/slideLayout1974.xml"/><Relationship Id="rId4" Type="http://schemas.openxmlformats.org/officeDocument/2006/relationships/slideLayout" Target="../slideLayouts/slideLayout1973.xml"/><Relationship Id="rId3" Type="http://schemas.openxmlformats.org/officeDocument/2006/relationships/slideLayout" Target="../slideLayouts/slideLayout1972.xml"/><Relationship Id="rId2" Type="http://schemas.openxmlformats.org/officeDocument/2006/relationships/slideLayout" Target="../slideLayouts/slideLayout1971.xml"/><Relationship Id="rId13" Type="http://schemas.openxmlformats.org/officeDocument/2006/relationships/theme" Target="../theme/theme180.xml"/><Relationship Id="rId12" Type="http://schemas.openxmlformats.org/officeDocument/2006/relationships/image" Target="../media/image1.jpeg"/><Relationship Id="rId11" Type="http://schemas.openxmlformats.org/officeDocument/2006/relationships/slideLayout" Target="../slideLayouts/slideLayout1980.xml"/><Relationship Id="rId10" Type="http://schemas.openxmlformats.org/officeDocument/2006/relationships/slideLayout" Target="../slideLayouts/slideLayout1979.xml"/><Relationship Id="rId1" Type="http://schemas.openxmlformats.org/officeDocument/2006/relationships/slideLayout" Target="../slideLayouts/slideLayout1970.xml"/></Relationships>
</file>

<file path=ppt/slideMasters/_rels/slideMaster181.xml.rels><?xml version="1.0" encoding="UTF-8" standalone="yes"?>
<Relationships xmlns="http://schemas.openxmlformats.org/package/2006/relationships"><Relationship Id="rId9" Type="http://schemas.openxmlformats.org/officeDocument/2006/relationships/slideLayout" Target="../slideLayouts/slideLayout1989.xml"/><Relationship Id="rId8" Type="http://schemas.openxmlformats.org/officeDocument/2006/relationships/slideLayout" Target="../slideLayouts/slideLayout1988.xml"/><Relationship Id="rId7" Type="http://schemas.openxmlformats.org/officeDocument/2006/relationships/slideLayout" Target="../slideLayouts/slideLayout1987.xml"/><Relationship Id="rId6" Type="http://schemas.openxmlformats.org/officeDocument/2006/relationships/slideLayout" Target="../slideLayouts/slideLayout1986.xml"/><Relationship Id="rId5" Type="http://schemas.openxmlformats.org/officeDocument/2006/relationships/slideLayout" Target="../slideLayouts/slideLayout1985.xml"/><Relationship Id="rId4" Type="http://schemas.openxmlformats.org/officeDocument/2006/relationships/slideLayout" Target="../slideLayouts/slideLayout1984.xml"/><Relationship Id="rId3" Type="http://schemas.openxmlformats.org/officeDocument/2006/relationships/slideLayout" Target="../slideLayouts/slideLayout1983.xml"/><Relationship Id="rId2" Type="http://schemas.openxmlformats.org/officeDocument/2006/relationships/slideLayout" Target="../slideLayouts/slideLayout1982.xml"/><Relationship Id="rId13" Type="http://schemas.openxmlformats.org/officeDocument/2006/relationships/theme" Target="../theme/theme181.xml"/><Relationship Id="rId12" Type="http://schemas.openxmlformats.org/officeDocument/2006/relationships/image" Target="../media/image1.jpeg"/><Relationship Id="rId11" Type="http://schemas.openxmlformats.org/officeDocument/2006/relationships/slideLayout" Target="../slideLayouts/slideLayout1991.xml"/><Relationship Id="rId10" Type="http://schemas.openxmlformats.org/officeDocument/2006/relationships/slideLayout" Target="../slideLayouts/slideLayout1990.xml"/><Relationship Id="rId1" Type="http://schemas.openxmlformats.org/officeDocument/2006/relationships/slideLayout" Target="../slideLayouts/slideLayout1981.xml"/></Relationships>
</file>

<file path=ppt/slideMasters/_rels/slideMaster182.xml.rels><?xml version="1.0" encoding="UTF-8" standalone="yes"?>
<Relationships xmlns="http://schemas.openxmlformats.org/package/2006/relationships"><Relationship Id="rId9" Type="http://schemas.openxmlformats.org/officeDocument/2006/relationships/slideLayout" Target="../slideLayouts/slideLayout2000.xml"/><Relationship Id="rId8" Type="http://schemas.openxmlformats.org/officeDocument/2006/relationships/slideLayout" Target="../slideLayouts/slideLayout1999.xml"/><Relationship Id="rId7" Type="http://schemas.openxmlformats.org/officeDocument/2006/relationships/slideLayout" Target="../slideLayouts/slideLayout1998.xml"/><Relationship Id="rId6" Type="http://schemas.openxmlformats.org/officeDocument/2006/relationships/slideLayout" Target="../slideLayouts/slideLayout1997.xml"/><Relationship Id="rId5" Type="http://schemas.openxmlformats.org/officeDocument/2006/relationships/slideLayout" Target="../slideLayouts/slideLayout1996.xml"/><Relationship Id="rId4" Type="http://schemas.openxmlformats.org/officeDocument/2006/relationships/slideLayout" Target="../slideLayouts/slideLayout1995.xml"/><Relationship Id="rId3" Type="http://schemas.openxmlformats.org/officeDocument/2006/relationships/slideLayout" Target="../slideLayouts/slideLayout1994.xml"/><Relationship Id="rId2" Type="http://schemas.openxmlformats.org/officeDocument/2006/relationships/slideLayout" Target="../slideLayouts/slideLayout1993.xml"/><Relationship Id="rId13" Type="http://schemas.openxmlformats.org/officeDocument/2006/relationships/theme" Target="../theme/theme182.xml"/><Relationship Id="rId12" Type="http://schemas.openxmlformats.org/officeDocument/2006/relationships/image" Target="../media/image1.jpeg"/><Relationship Id="rId11" Type="http://schemas.openxmlformats.org/officeDocument/2006/relationships/slideLayout" Target="../slideLayouts/slideLayout2002.xml"/><Relationship Id="rId10" Type="http://schemas.openxmlformats.org/officeDocument/2006/relationships/slideLayout" Target="../slideLayouts/slideLayout2001.xml"/><Relationship Id="rId1" Type="http://schemas.openxmlformats.org/officeDocument/2006/relationships/slideLayout" Target="../slideLayouts/slideLayout1992.xml"/></Relationships>
</file>

<file path=ppt/slideMasters/_rels/slideMaster183.xml.rels><?xml version="1.0" encoding="UTF-8" standalone="yes"?>
<Relationships xmlns="http://schemas.openxmlformats.org/package/2006/relationships"><Relationship Id="rId9" Type="http://schemas.openxmlformats.org/officeDocument/2006/relationships/slideLayout" Target="../slideLayouts/slideLayout2011.xml"/><Relationship Id="rId8" Type="http://schemas.openxmlformats.org/officeDocument/2006/relationships/slideLayout" Target="../slideLayouts/slideLayout2010.xml"/><Relationship Id="rId7" Type="http://schemas.openxmlformats.org/officeDocument/2006/relationships/slideLayout" Target="../slideLayouts/slideLayout2009.xml"/><Relationship Id="rId6" Type="http://schemas.openxmlformats.org/officeDocument/2006/relationships/slideLayout" Target="../slideLayouts/slideLayout2008.xml"/><Relationship Id="rId5" Type="http://schemas.openxmlformats.org/officeDocument/2006/relationships/slideLayout" Target="../slideLayouts/slideLayout2007.xml"/><Relationship Id="rId4" Type="http://schemas.openxmlformats.org/officeDocument/2006/relationships/slideLayout" Target="../slideLayouts/slideLayout2006.xml"/><Relationship Id="rId3" Type="http://schemas.openxmlformats.org/officeDocument/2006/relationships/slideLayout" Target="../slideLayouts/slideLayout2005.xml"/><Relationship Id="rId2" Type="http://schemas.openxmlformats.org/officeDocument/2006/relationships/slideLayout" Target="../slideLayouts/slideLayout2004.xml"/><Relationship Id="rId13" Type="http://schemas.openxmlformats.org/officeDocument/2006/relationships/theme" Target="../theme/theme183.xml"/><Relationship Id="rId12" Type="http://schemas.openxmlformats.org/officeDocument/2006/relationships/image" Target="../media/image1.jpeg"/><Relationship Id="rId11" Type="http://schemas.openxmlformats.org/officeDocument/2006/relationships/slideLayout" Target="../slideLayouts/slideLayout2013.xml"/><Relationship Id="rId10" Type="http://schemas.openxmlformats.org/officeDocument/2006/relationships/slideLayout" Target="../slideLayouts/slideLayout2012.xml"/><Relationship Id="rId1" Type="http://schemas.openxmlformats.org/officeDocument/2006/relationships/slideLayout" Target="../slideLayouts/slideLayout2003.xml"/></Relationships>
</file>

<file path=ppt/slideMasters/_rels/slideMaster184.xml.rels><?xml version="1.0" encoding="UTF-8" standalone="yes"?>
<Relationships xmlns="http://schemas.openxmlformats.org/package/2006/relationships"><Relationship Id="rId9" Type="http://schemas.openxmlformats.org/officeDocument/2006/relationships/slideLayout" Target="../slideLayouts/slideLayout2022.xml"/><Relationship Id="rId8" Type="http://schemas.openxmlformats.org/officeDocument/2006/relationships/slideLayout" Target="../slideLayouts/slideLayout2021.xml"/><Relationship Id="rId7" Type="http://schemas.openxmlformats.org/officeDocument/2006/relationships/slideLayout" Target="../slideLayouts/slideLayout2020.xml"/><Relationship Id="rId6" Type="http://schemas.openxmlformats.org/officeDocument/2006/relationships/slideLayout" Target="../slideLayouts/slideLayout2019.xml"/><Relationship Id="rId5" Type="http://schemas.openxmlformats.org/officeDocument/2006/relationships/slideLayout" Target="../slideLayouts/slideLayout2018.xml"/><Relationship Id="rId4" Type="http://schemas.openxmlformats.org/officeDocument/2006/relationships/slideLayout" Target="../slideLayouts/slideLayout2017.xml"/><Relationship Id="rId3" Type="http://schemas.openxmlformats.org/officeDocument/2006/relationships/slideLayout" Target="../slideLayouts/slideLayout2016.xml"/><Relationship Id="rId2" Type="http://schemas.openxmlformats.org/officeDocument/2006/relationships/slideLayout" Target="../slideLayouts/slideLayout2015.xml"/><Relationship Id="rId13" Type="http://schemas.openxmlformats.org/officeDocument/2006/relationships/theme" Target="../theme/theme184.xml"/><Relationship Id="rId12" Type="http://schemas.openxmlformats.org/officeDocument/2006/relationships/image" Target="../media/image1.jpeg"/><Relationship Id="rId11" Type="http://schemas.openxmlformats.org/officeDocument/2006/relationships/slideLayout" Target="../slideLayouts/slideLayout2024.xml"/><Relationship Id="rId10" Type="http://schemas.openxmlformats.org/officeDocument/2006/relationships/slideLayout" Target="../slideLayouts/slideLayout2023.xml"/><Relationship Id="rId1" Type="http://schemas.openxmlformats.org/officeDocument/2006/relationships/slideLayout" Target="../slideLayouts/slideLayout2014.xml"/></Relationships>
</file>

<file path=ppt/slideMasters/_rels/slideMaster185.xml.rels><?xml version="1.0" encoding="UTF-8" standalone="yes"?>
<Relationships xmlns="http://schemas.openxmlformats.org/package/2006/relationships"><Relationship Id="rId9" Type="http://schemas.openxmlformats.org/officeDocument/2006/relationships/slideLayout" Target="../slideLayouts/slideLayout2033.xml"/><Relationship Id="rId8" Type="http://schemas.openxmlformats.org/officeDocument/2006/relationships/slideLayout" Target="../slideLayouts/slideLayout2032.xml"/><Relationship Id="rId7" Type="http://schemas.openxmlformats.org/officeDocument/2006/relationships/slideLayout" Target="../slideLayouts/slideLayout2031.xml"/><Relationship Id="rId6" Type="http://schemas.openxmlformats.org/officeDocument/2006/relationships/slideLayout" Target="../slideLayouts/slideLayout2030.xml"/><Relationship Id="rId5" Type="http://schemas.openxmlformats.org/officeDocument/2006/relationships/slideLayout" Target="../slideLayouts/slideLayout2029.xml"/><Relationship Id="rId4" Type="http://schemas.openxmlformats.org/officeDocument/2006/relationships/slideLayout" Target="../slideLayouts/slideLayout2028.xml"/><Relationship Id="rId3" Type="http://schemas.openxmlformats.org/officeDocument/2006/relationships/slideLayout" Target="../slideLayouts/slideLayout2027.xml"/><Relationship Id="rId2" Type="http://schemas.openxmlformats.org/officeDocument/2006/relationships/slideLayout" Target="../slideLayouts/slideLayout2026.xml"/><Relationship Id="rId13" Type="http://schemas.openxmlformats.org/officeDocument/2006/relationships/theme" Target="../theme/theme185.xml"/><Relationship Id="rId12" Type="http://schemas.openxmlformats.org/officeDocument/2006/relationships/image" Target="../media/image1.jpeg"/><Relationship Id="rId11" Type="http://schemas.openxmlformats.org/officeDocument/2006/relationships/slideLayout" Target="../slideLayouts/slideLayout2035.xml"/><Relationship Id="rId10" Type="http://schemas.openxmlformats.org/officeDocument/2006/relationships/slideLayout" Target="../slideLayouts/slideLayout2034.xml"/><Relationship Id="rId1" Type="http://schemas.openxmlformats.org/officeDocument/2006/relationships/slideLayout" Target="../slideLayouts/slideLayout2025.xml"/></Relationships>
</file>

<file path=ppt/slideMasters/_rels/slideMaster186.xml.rels><?xml version="1.0" encoding="UTF-8" standalone="yes"?>
<Relationships xmlns="http://schemas.openxmlformats.org/package/2006/relationships"><Relationship Id="rId9" Type="http://schemas.openxmlformats.org/officeDocument/2006/relationships/slideLayout" Target="../slideLayouts/slideLayout2044.xml"/><Relationship Id="rId8" Type="http://schemas.openxmlformats.org/officeDocument/2006/relationships/slideLayout" Target="../slideLayouts/slideLayout2043.xml"/><Relationship Id="rId7" Type="http://schemas.openxmlformats.org/officeDocument/2006/relationships/slideLayout" Target="../slideLayouts/slideLayout2042.xml"/><Relationship Id="rId6" Type="http://schemas.openxmlformats.org/officeDocument/2006/relationships/slideLayout" Target="../slideLayouts/slideLayout2041.xml"/><Relationship Id="rId5" Type="http://schemas.openxmlformats.org/officeDocument/2006/relationships/slideLayout" Target="../slideLayouts/slideLayout2040.xml"/><Relationship Id="rId4" Type="http://schemas.openxmlformats.org/officeDocument/2006/relationships/slideLayout" Target="../slideLayouts/slideLayout2039.xml"/><Relationship Id="rId3" Type="http://schemas.openxmlformats.org/officeDocument/2006/relationships/slideLayout" Target="../slideLayouts/slideLayout2038.xml"/><Relationship Id="rId2" Type="http://schemas.openxmlformats.org/officeDocument/2006/relationships/slideLayout" Target="../slideLayouts/slideLayout2037.xml"/><Relationship Id="rId13" Type="http://schemas.openxmlformats.org/officeDocument/2006/relationships/theme" Target="../theme/theme186.xml"/><Relationship Id="rId12" Type="http://schemas.openxmlformats.org/officeDocument/2006/relationships/image" Target="../media/image1.jpeg"/><Relationship Id="rId11" Type="http://schemas.openxmlformats.org/officeDocument/2006/relationships/slideLayout" Target="../slideLayouts/slideLayout2046.xml"/><Relationship Id="rId10" Type="http://schemas.openxmlformats.org/officeDocument/2006/relationships/slideLayout" Target="../slideLayouts/slideLayout2045.xml"/><Relationship Id="rId1" Type="http://schemas.openxmlformats.org/officeDocument/2006/relationships/slideLayout" Target="../slideLayouts/slideLayout2036.xml"/></Relationships>
</file>

<file path=ppt/slideMasters/_rels/slideMaster187.xml.rels><?xml version="1.0" encoding="UTF-8" standalone="yes"?>
<Relationships xmlns="http://schemas.openxmlformats.org/package/2006/relationships"><Relationship Id="rId9" Type="http://schemas.openxmlformats.org/officeDocument/2006/relationships/slideLayout" Target="../slideLayouts/slideLayout2055.xml"/><Relationship Id="rId8" Type="http://schemas.openxmlformats.org/officeDocument/2006/relationships/slideLayout" Target="../slideLayouts/slideLayout2054.xml"/><Relationship Id="rId7" Type="http://schemas.openxmlformats.org/officeDocument/2006/relationships/slideLayout" Target="../slideLayouts/slideLayout2053.xml"/><Relationship Id="rId6" Type="http://schemas.openxmlformats.org/officeDocument/2006/relationships/slideLayout" Target="../slideLayouts/slideLayout2052.xml"/><Relationship Id="rId5" Type="http://schemas.openxmlformats.org/officeDocument/2006/relationships/slideLayout" Target="../slideLayouts/slideLayout2051.xml"/><Relationship Id="rId4" Type="http://schemas.openxmlformats.org/officeDocument/2006/relationships/slideLayout" Target="../slideLayouts/slideLayout2050.xml"/><Relationship Id="rId3" Type="http://schemas.openxmlformats.org/officeDocument/2006/relationships/slideLayout" Target="../slideLayouts/slideLayout2049.xml"/><Relationship Id="rId2" Type="http://schemas.openxmlformats.org/officeDocument/2006/relationships/slideLayout" Target="../slideLayouts/slideLayout2048.xml"/><Relationship Id="rId13" Type="http://schemas.openxmlformats.org/officeDocument/2006/relationships/theme" Target="../theme/theme187.xml"/><Relationship Id="rId12" Type="http://schemas.openxmlformats.org/officeDocument/2006/relationships/image" Target="../media/image1.jpeg"/><Relationship Id="rId11" Type="http://schemas.openxmlformats.org/officeDocument/2006/relationships/slideLayout" Target="../slideLayouts/slideLayout2057.xml"/><Relationship Id="rId10" Type="http://schemas.openxmlformats.org/officeDocument/2006/relationships/slideLayout" Target="../slideLayouts/slideLayout2056.xml"/><Relationship Id="rId1" Type="http://schemas.openxmlformats.org/officeDocument/2006/relationships/slideLayout" Target="../slideLayouts/slideLayout2047.xml"/></Relationships>
</file>

<file path=ppt/slideMasters/_rels/slideMaster188.xml.rels><?xml version="1.0" encoding="UTF-8" standalone="yes"?>
<Relationships xmlns="http://schemas.openxmlformats.org/package/2006/relationships"><Relationship Id="rId9" Type="http://schemas.openxmlformats.org/officeDocument/2006/relationships/slideLayout" Target="../slideLayouts/slideLayout2066.xml"/><Relationship Id="rId8" Type="http://schemas.openxmlformats.org/officeDocument/2006/relationships/slideLayout" Target="../slideLayouts/slideLayout2065.xml"/><Relationship Id="rId7" Type="http://schemas.openxmlformats.org/officeDocument/2006/relationships/slideLayout" Target="../slideLayouts/slideLayout2064.xml"/><Relationship Id="rId6" Type="http://schemas.openxmlformats.org/officeDocument/2006/relationships/slideLayout" Target="../slideLayouts/slideLayout2063.xml"/><Relationship Id="rId5" Type="http://schemas.openxmlformats.org/officeDocument/2006/relationships/slideLayout" Target="../slideLayouts/slideLayout2062.xml"/><Relationship Id="rId4" Type="http://schemas.openxmlformats.org/officeDocument/2006/relationships/slideLayout" Target="../slideLayouts/slideLayout2061.xml"/><Relationship Id="rId3" Type="http://schemas.openxmlformats.org/officeDocument/2006/relationships/slideLayout" Target="../slideLayouts/slideLayout2060.xml"/><Relationship Id="rId2" Type="http://schemas.openxmlformats.org/officeDocument/2006/relationships/slideLayout" Target="../slideLayouts/slideLayout2059.xml"/><Relationship Id="rId13" Type="http://schemas.openxmlformats.org/officeDocument/2006/relationships/theme" Target="../theme/theme188.xml"/><Relationship Id="rId12" Type="http://schemas.openxmlformats.org/officeDocument/2006/relationships/image" Target="../media/image1.jpeg"/><Relationship Id="rId11" Type="http://schemas.openxmlformats.org/officeDocument/2006/relationships/slideLayout" Target="../slideLayouts/slideLayout2068.xml"/><Relationship Id="rId10" Type="http://schemas.openxmlformats.org/officeDocument/2006/relationships/slideLayout" Target="../slideLayouts/slideLayout2067.xml"/><Relationship Id="rId1" Type="http://schemas.openxmlformats.org/officeDocument/2006/relationships/slideLayout" Target="../slideLayouts/slideLayout2058.xml"/></Relationships>
</file>

<file path=ppt/slideMasters/_rels/slideMaster189.xml.rels><?xml version="1.0" encoding="UTF-8" standalone="yes"?>
<Relationships xmlns="http://schemas.openxmlformats.org/package/2006/relationships"><Relationship Id="rId9" Type="http://schemas.openxmlformats.org/officeDocument/2006/relationships/slideLayout" Target="../slideLayouts/slideLayout2077.xml"/><Relationship Id="rId8" Type="http://schemas.openxmlformats.org/officeDocument/2006/relationships/slideLayout" Target="../slideLayouts/slideLayout2076.xml"/><Relationship Id="rId7" Type="http://schemas.openxmlformats.org/officeDocument/2006/relationships/slideLayout" Target="../slideLayouts/slideLayout2075.xml"/><Relationship Id="rId6" Type="http://schemas.openxmlformats.org/officeDocument/2006/relationships/slideLayout" Target="../slideLayouts/slideLayout2074.xml"/><Relationship Id="rId5" Type="http://schemas.openxmlformats.org/officeDocument/2006/relationships/slideLayout" Target="../slideLayouts/slideLayout2073.xml"/><Relationship Id="rId4" Type="http://schemas.openxmlformats.org/officeDocument/2006/relationships/slideLayout" Target="../slideLayouts/slideLayout2072.xml"/><Relationship Id="rId3" Type="http://schemas.openxmlformats.org/officeDocument/2006/relationships/slideLayout" Target="../slideLayouts/slideLayout2071.xml"/><Relationship Id="rId2" Type="http://schemas.openxmlformats.org/officeDocument/2006/relationships/slideLayout" Target="../slideLayouts/slideLayout2070.xml"/><Relationship Id="rId13" Type="http://schemas.openxmlformats.org/officeDocument/2006/relationships/theme" Target="../theme/theme189.xml"/><Relationship Id="rId12" Type="http://schemas.openxmlformats.org/officeDocument/2006/relationships/image" Target="../media/image1.jpeg"/><Relationship Id="rId11" Type="http://schemas.openxmlformats.org/officeDocument/2006/relationships/slideLayout" Target="../slideLayouts/slideLayout2079.xml"/><Relationship Id="rId10" Type="http://schemas.openxmlformats.org/officeDocument/2006/relationships/slideLayout" Target="../slideLayouts/slideLayout2078.xml"/><Relationship Id="rId1" Type="http://schemas.openxmlformats.org/officeDocument/2006/relationships/slideLayout" Target="../slideLayouts/slideLayout206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3" Type="http://schemas.openxmlformats.org/officeDocument/2006/relationships/theme" Target="../theme/theme19.xml"/><Relationship Id="rId12" Type="http://schemas.openxmlformats.org/officeDocument/2006/relationships/image" Target="../media/image1.jpeg"/><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190.xml.rels><?xml version="1.0" encoding="UTF-8" standalone="yes"?>
<Relationships xmlns="http://schemas.openxmlformats.org/package/2006/relationships"><Relationship Id="rId9" Type="http://schemas.openxmlformats.org/officeDocument/2006/relationships/slideLayout" Target="../slideLayouts/slideLayout2088.xml"/><Relationship Id="rId8" Type="http://schemas.openxmlformats.org/officeDocument/2006/relationships/slideLayout" Target="../slideLayouts/slideLayout2087.xml"/><Relationship Id="rId7" Type="http://schemas.openxmlformats.org/officeDocument/2006/relationships/slideLayout" Target="../slideLayouts/slideLayout2086.xml"/><Relationship Id="rId6" Type="http://schemas.openxmlformats.org/officeDocument/2006/relationships/slideLayout" Target="../slideLayouts/slideLayout2085.xml"/><Relationship Id="rId5" Type="http://schemas.openxmlformats.org/officeDocument/2006/relationships/slideLayout" Target="../slideLayouts/slideLayout2084.xml"/><Relationship Id="rId4" Type="http://schemas.openxmlformats.org/officeDocument/2006/relationships/slideLayout" Target="../slideLayouts/slideLayout2083.xml"/><Relationship Id="rId3" Type="http://schemas.openxmlformats.org/officeDocument/2006/relationships/slideLayout" Target="../slideLayouts/slideLayout2082.xml"/><Relationship Id="rId2" Type="http://schemas.openxmlformats.org/officeDocument/2006/relationships/slideLayout" Target="../slideLayouts/slideLayout2081.xml"/><Relationship Id="rId13" Type="http://schemas.openxmlformats.org/officeDocument/2006/relationships/theme" Target="../theme/theme190.xml"/><Relationship Id="rId12" Type="http://schemas.openxmlformats.org/officeDocument/2006/relationships/image" Target="../media/image1.jpeg"/><Relationship Id="rId11" Type="http://schemas.openxmlformats.org/officeDocument/2006/relationships/slideLayout" Target="../slideLayouts/slideLayout2090.xml"/><Relationship Id="rId10" Type="http://schemas.openxmlformats.org/officeDocument/2006/relationships/slideLayout" Target="../slideLayouts/slideLayout2089.xml"/><Relationship Id="rId1" Type="http://schemas.openxmlformats.org/officeDocument/2006/relationships/slideLayout" Target="../slideLayouts/slideLayout2080.xml"/></Relationships>
</file>

<file path=ppt/slideMasters/_rels/slideMaster191.xml.rels><?xml version="1.0" encoding="UTF-8" standalone="yes"?>
<Relationships xmlns="http://schemas.openxmlformats.org/package/2006/relationships"><Relationship Id="rId9" Type="http://schemas.openxmlformats.org/officeDocument/2006/relationships/slideLayout" Target="../slideLayouts/slideLayout2099.xml"/><Relationship Id="rId8" Type="http://schemas.openxmlformats.org/officeDocument/2006/relationships/slideLayout" Target="../slideLayouts/slideLayout2098.xml"/><Relationship Id="rId7" Type="http://schemas.openxmlformats.org/officeDocument/2006/relationships/slideLayout" Target="../slideLayouts/slideLayout2097.xml"/><Relationship Id="rId6" Type="http://schemas.openxmlformats.org/officeDocument/2006/relationships/slideLayout" Target="../slideLayouts/slideLayout2096.xml"/><Relationship Id="rId5" Type="http://schemas.openxmlformats.org/officeDocument/2006/relationships/slideLayout" Target="../slideLayouts/slideLayout2095.xml"/><Relationship Id="rId4" Type="http://schemas.openxmlformats.org/officeDocument/2006/relationships/slideLayout" Target="../slideLayouts/slideLayout2094.xml"/><Relationship Id="rId3" Type="http://schemas.openxmlformats.org/officeDocument/2006/relationships/slideLayout" Target="../slideLayouts/slideLayout2093.xml"/><Relationship Id="rId2" Type="http://schemas.openxmlformats.org/officeDocument/2006/relationships/slideLayout" Target="../slideLayouts/slideLayout2092.xml"/><Relationship Id="rId13" Type="http://schemas.openxmlformats.org/officeDocument/2006/relationships/theme" Target="../theme/theme191.xml"/><Relationship Id="rId12" Type="http://schemas.openxmlformats.org/officeDocument/2006/relationships/image" Target="../media/image1.jpeg"/><Relationship Id="rId11" Type="http://schemas.openxmlformats.org/officeDocument/2006/relationships/slideLayout" Target="../slideLayouts/slideLayout2101.xml"/><Relationship Id="rId10" Type="http://schemas.openxmlformats.org/officeDocument/2006/relationships/slideLayout" Target="../slideLayouts/slideLayout2100.xml"/><Relationship Id="rId1" Type="http://schemas.openxmlformats.org/officeDocument/2006/relationships/slideLayout" Target="../slideLayouts/slideLayout2091.xml"/></Relationships>
</file>

<file path=ppt/slideMasters/_rels/slideMaster192.xml.rels><?xml version="1.0" encoding="UTF-8" standalone="yes"?>
<Relationships xmlns="http://schemas.openxmlformats.org/package/2006/relationships"><Relationship Id="rId9" Type="http://schemas.openxmlformats.org/officeDocument/2006/relationships/slideLayout" Target="../slideLayouts/slideLayout2110.xml"/><Relationship Id="rId8" Type="http://schemas.openxmlformats.org/officeDocument/2006/relationships/slideLayout" Target="../slideLayouts/slideLayout2109.xml"/><Relationship Id="rId7" Type="http://schemas.openxmlformats.org/officeDocument/2006/relationships/slideLayout" Target="../slideLayouts/slideLayout2108.xml"/><Relationship Id="rId6" Type="http://schemas.openxmlformats.org/officeDocument/2006/relationships/slideLayout" Target="../slideLayouts/slideLayout2107.xml"/><Relationship Id="rId5" Type="http://schemas.openxmlformats.org/officeDocument/2006/relationships/slideLayout" Target="../slideLayouts/slideLayout2106.xml"/><Relationship Id="rId4" Type="http://schemas.openxmlformats.org/officeDocument/2006/relationships/slideLayout" Target="../slideLayouts/slideLayout2105.xml"/><Relationship Id="rId3" Type="http://schemas.openxmlformats.org/officeDocument/2006/relationships/slideLayout" Target="../slideLayouts/slideLayout2104.xml"/><Relationship Id="rId2" Type="http://schemas.openxmlformats.org/officeDocument/2006/relationships/slideLayout" Target="../slideLayouts/slideLayout2103.xml"/><Relationship Id="rId13" Type="http://schemas.openxmlformats.org/officeDocument/2006/relationships/theme" Target="../theme/theme192.xml"/><Relationship Id="rId12" Type="http://schemas.openxmlformats.org/officeDocument/2006/relationships/image" Target="../media/image1.jpeg"/><Relationship Id="rId11" Type="http://schemas.openxmlformats.org/officeDocument/2006/relationships/slideLayout" Target="../slideLayouts/slideLayout2112.xml"/><Relationship Id="rId10" Type="http://schemas.openxmlformats.org/officeDocument/2006/relationships/slideLayout" Target="../slideLayouts/slideLayout2111.xml"/><Relationship Id="rId1" Type="http://schemas.openxmlformats.org/officeDocument/2006/relationships/slideLayout" Target="../slideLayouts/slideLayout2102.xml"/></Relationships>
</file>

<file path=ppt/slideMasters/_rels/slideMaster193.xml.rels><?xml version="1.0" encoding="UTF-8" standalone="yes"?>
<Relationships xmlns="http://schemas.openxmlformats.org/package/2006/relationships"><Relationship Id="rId9" Type="http://schemas.openxmlformats.org/officeDocument/2006/relationships/slideLayout" Target="../slideLayouts/slideLayout2121.xml"/><Relationship Id="rId8" Type="http://schemas.openxmlformats.org/officeDocument/2006/relationships/slideLayout" Target="../slideLayouts/slideLayout2120.xml"/><Relationship Id="rId7" Type="http://schemas.openxmlformats.org/officeDocument/2006/relationships/slideLayout" Target="../slideLayouts/slideLayout2119.xml"/><Relationship Id="rId6" Type="http://schemas.openxmlformats.org/officeDocument/2006/relationships/slideLayout" Target="../slideLayouts/slideLayout2118.xml"/><Relationship Id="rId5" Type="http://schemas.openxmlformats.org/officeDocument/2006/relationships/slideLayout" Target="../slideLayouts/slideLayout2117.xml"/><Relationship Id="rId4" Type="http://schemas.openxmlformats.org/officeDocument/2006/relationships/slideLayout" Target="../slideLayouts/slideLayout2116.xml"/><Relationship Id="rId3" Type="http://schemas.openxmlformats.org/officeDocument/2006/relationships/slideLayout" Target="../slideLayouts/slideLayout2115.xml"/><Relationship Id="rId2" Type="http://schemas.openxmlformats.org/officeDocument/2006/relationships/slideLayout" Target="../slideLayouts/slideLayout2114.xml"/><Relationship Id="rId13" Type="http://schemas.openxmlformats.org/officeDocument/2006/relationships/theme" Target="../theme/theme193.xml"/><Relationship Id="rId12" Type="http://schemas.openxmlformats.org/officeDocument/2006/relationships/image" Target="../media/image1.jpeg"/><Relationship Id="rId11" Type="http://schemas.openxmlformats.org/officeDocument/2006/relationships/slideLayout" Target="../slideLayouts/slideLayout2123.xml"/><Relationship Id="rId10" Type="http://schemas.openxmlformats.org/officeDocument/2006/relationships/slideLayout" Target="../slideLayouts/slideLayout2122.xml"/><Relationship Id="rId1" Type="http://schemas.openxmlformats.org/officeDocument/2006/relationships/slideLayout" Target="../slideLayouts/slideLayout2113.xml"/></Relationships>
</file>

<file path=ppt/slideMasters/_rels/slideMaster194.xml.rels><?xml version="1.0" encoding="UTF-8" standalone="yes"?>
<Relationships xmlns="http://schemas.openxmlformats.org/package/2006/relationships"><Relationship Id="rId9" Type="http://schemas.openxmlformats.org/officeDocument/2006/relationships/slideLayout" Target="../slideLayouts/slideLayout2132.xml"/><Relationship Id="rId8" Type="http://schemas.openxmlformats.org/officeDocument/2006/relationships/slideLayout" Target="../slideLayouts/slideLayout2131.xml"/><Relationship Id="rId7" Type="http://schemas.openxmlformats.org/officeDocument/2006/relationships/slideLayout" Target="../slideLayouts/slideLayout2130.xml"/><Relationship Id="rId6" Type="http://schemas.openxmlformats.org/officeDocument/2006/relationships/slideLayout" Target="../slideLayouts/slideLayout2129.xml"/><Relationship Id="rId5" Type="http://schemas.openxmlformats.org/officeDocument/2006/relationships/slideLayout" Target="../slideLayouts/slideLayout2128.xml"/><Relationship Id="rId4" Type="http://schemas.openxmlformats.org/officeDocument/2006/relationships/slideLayout" Target="../slideLayouts/slideLayout2127.xml"/><Relationship Id="rId3" Type="http://schemas.openxmlformats.org/officeDocument/2006/relationships/slideLayout" Target="../slideLayouts/slideLayout2126.xml"/><Relationship Id="rId2" Type="http://schemas.openxmlformats.org/officeDocument/2006/relationships/slideLayout" Target="../slideLayouts/slideLayout2125.xml"/><Relationship Id="rId13" Type="http://schemas.openxmlformats.org/officeDocument/2006/relationships/theme" Target="../theme/theme194.xml"/><Relationship Id="rId12" Type="http://schemas.openxmlformats.org/officeDocument/2006/relationships/image" Target="../media/image1.jpeg"/><Relationship Id="rId11" Type="http://schemas.openxmlformats.org/officeDocument/2006/relationships/slideLayout" Target="../slideLayouts/slideLayout2134.xml"/><Relationship Id="rId10" Type="http://schemas.openxmlformats.org/officeDocument/2006/relationships/slideLayout" Target="../slideLayouts/slideLayout2133.xml"/><Relationship Id="rId1" Type="http://schemas.openxmlformats.org/officeDocument/2006/relationships/slideLayout" Target="../slideLayouts/slideLayout2124.xml"/></Relationships>
</file>

<file path=ppt/slideMasters/_rels/slideMaster195.xml.rels><?xml version="1.0" encoding="UTF-8" standalone="yes"?>
<Relationships xmlns="http://schemas.openxmlformats.org/package/2006/relationships"><Relationship Id="rId9" Type="http://schemas.openxmlformats.org/officeDocument/2006/relationships/slideLayout" Target="../slideLayouts/slideLayout2143.xml"/><Relationship Id="rId8" Type="http://schemas.openxmlformats.org/officeDocument/2006/relationships/slideLayout" Target="../slideLayouts/slideLayout2142.xml"/><Relationship Id="rId7" Type="http://schemas.openxmlformats.org/officeDocument/2006/relationships/slideLayout" Target="../slideLayouts/slideLayout2141.xml"/><Relationship Id="rId6" Type="http://schemas.openxmlformats.org/officeDocument/2006/relationships/slideLayout" Target="../slideLayouts/slideLayout2140.xml"/><Relationship Id="rId5" Type="http://schemas.openxmlformats.org/officeDocument/2006/relationships/slideLayout" Target="../slideLayouts/slideLayout2139.xml"/><Relationship Id="rId4" Type="http://schemas.openxmlformats.org/officeDocument/2006/relationships/slideLayout" Target="../slideLayouts/slideLayout2138.xml"/><Relationship Id="rId3" Type="http://schemas.openxmlformats.org/officeDocument/2006/relationships/slideLayout" Target="../slideLayouts/slideLayout2137.xml"/><Relationship Id="rId2" Type="http://schemas.openxmlformats.org/officeDocument/2006/relationships/slideLayout" Target="../slideLayouts/slideLayout2136.xml"/><Relationship Id="rId13" Type="http://schemas.openxmlformats.org/officeDocument/2006/relationships/theme" Target="../theme/theme195.xml"/><Relationship Id="rId12" Type="http://schemas.openxmlformats.org/officeDocument/2006/relationships/image" Target="../media/image1.jpeg"/><Relationship Id="rId11" Type="http://schemas.openxmlformats.org/officeDocument/2006/relationships/slideLayout" Target="../slideLayouts/slideLayout2145.xml"/><Relationship Id="rId10" Type="http://schemas.openxmlformats.org/officeDocument/2006/relationships/slideLayout" Target="../slideLayouts/slideLayout2144.xml"/><Relationship Id="rId1" Type="http://schemas.openxmlformats.org/officeDocument/2006/relationships/slideLayout" Target="../slideLayouts/slideLayout2135.xml"/></Relationships>
</file>

<file path=ppt/slideMasters/_rels/slideMaster196.xml.rels><?xml version="1.0" encoding="UTF-8" standalone="yes"?>
<Relationships xmlns="http://schemas.openxmlformats.org/package/2006/relationships"><Relationship Id="rId9" Type="http://schemas.openxmlformats.org/officeDocument/2006/relationships/slideLayout" Target="../slideLayouts/slideLayout2154.xml"/><Relationship Id="rId8" Type="http://schemas.openxmlformats.org/officeDocument/2006/relationships/slideLayout" Target="../slideLayouts/slideLayout2153.xml"/><Relationship Id="rId7" Type="http://schemas.openxmlformats.org/officeDocument/2006/relationships/slideLayout" Target="../slideLayouts/slideLayout2152.xml"/><Relationship Id="rId6" Type="http://schemas.openxmlformats.org/officeDocument/2006/relationships/slideLayout" Target="../slideLayouts/slideLayout2151.xml"/><Relationship Id="rId5" Type="http://schemas.openxmlformats.org/officeDocument/2006/relationships/slideLayout" Target="../slideLayouts/slideLayout2150.xml"/><Relationship Id="rId4" Type="http://schemas.openxmlformats.org/officeDocument/2006/relationships/slideLayout" Target="../slideLayouts/slideLayout2149.xml"/><Relationship Id="rId3" Type="http://schemas.openxmlformats.org/officeDocument/2006/relationships/slideLayout" Target="../slideLayouts/slideLayout2148.xml"/><Relationship Id="rId2" Type="http://schemas.openxmlformats.org/officeDocument/2006/relationships/slideLayout" Target="../slideLayouts/slideLayout2147.xml"/><Relationship Id="rId13" Type="http://schemas.openxmlformats.org/officeDocument/2006/relationships/theme" Target="../theme/theme196.xml"/><Relationship Id="rId12" Type="http://schemas.openxmlformats.org/officeDocument/2006/relationships/image" Target="../media/image1.jpeg"/><Relationship Id="rId11" Type="http://schemas.openxmlformats.org/officeDocument/2006/relationships/slideLayout" Target="../slideLayouts/slideLayout2156.xml"/><Relationship Id="rId10" Type="http://schemas.openxmlformats.org/officeDocument/2006/relationships/slideLayout" Target="../slideLayouts/slideLayout2155.xml"/><Relationship Id="rId1" Type="http://schemas.openxmlformats.org/officeDocument/2006/relationships/slideLayout" Target="../slideLayouts/slideLayout2146.xml"/></Relationships>
</file>

<file path=ppt/slideMasters/_rels/slideMaster197.xml.rels><?xml version="1.0" encoding="UTF-8" standalone="yes"?>
<Relationships xmlns="http://schemas.openxmlformats.org/package/2006/relationships"><Relationship Id="rId9" Type="http://schemas.openxmlformats.org/officeDocument/2006/relationships/slideLayout" Target="../slideLayouts/slideLayout2165.xml"/><Relationship Id="rId8" Type="http://schemas.openxmlformats.org/officeDocument/2006/relationships/slideLayout" Target="../slideLayouts/slideLayout2164.xml"/><Relationship Id="rId7" Type="http://schemas.openxmlformats.org/officeDocument/2006/relationships/slideLayout" Target="../slideLayouts/slideLayout2163.xml"/><Relationship Id="rId6" Type="http://schemas.openxmlformats.org/officeDocument/2006/relationships/slideLayout" Target="../slideLayouts/slideLayout2162.xml"/><Relationship Id="rId5" Type="http://schemas.openxmlformats.org/officeDocument/2006/relationships/slideLayout" Target="../slideLayouts/slideLayout2161.xml"/><Relationship Id="rId4" Type="http://schemas.openxmlformats.org/officeDocument/2006/relationships/slideLayout" Target="../slideLayouts/slideLayout2160.xml"/><Relationship Id="rId3" Type="http://schemas.openxmlformats.org/officeDocument/2006/relationships/slideLayout" Target="../slideLayouts/slideLayout2159.xml"/><Relationship Id="rId2" Type="http://schemas.openxmlformats.org/officeDocument/2006/relationships/slideLayout" Target="../slideLayouts/slideLayout2158.xml"/><Relationship Id="rId13" Type="http://schemas.openxmlformats.org/officeDocument/2006/relationships/theme" Target="../theme/theme197.xml"/><Relationship Id="rId12" Type="http://schemas.openxmlformats.org/officeDocument/2006/relationships/image" Target="../media/image1.jpeg"/><Relationship Id="rId11" Type="http://schemas.openxmlformats.org/officeDocument/2006/relationships/slideLayout" Target="../slideLayouts/slideLayout2167.xml"/><Relationship Id="rId10" Type="http://schemas.openxmlformats.org/officeDocument/2006/relationships/slideLayout" Target="../slideLayouts/slideLayout2166.xml"/><Relationship Id="rId1" Type="http://schemas.openxmlformats.org/officeDocument/2006/relationships/slideLayout" Target="../slideLayouts/slideLayout2157.xml"/></Relationships>
</file>

<file path=ppt/slideMasters/_rels/slideMaster198.xml.rels><?xml version="1.0" encoding="UTF-8" standalone="yes"?>
<Relationships xmlns="http://schemas.openxmlformats.org/package/2006/relationships"><Relationship Id="rId9" Type="http://schemas.openxmlformats.org/officeDocument/2006/relationships/slideLayout" Target="../slideLayouts/slideLayout2176.xml"/><Relationship Id="rId8" Type="http://schemas.openxmlformats.org/officeDocument/2006/relationships/slideLayout" Target="../slideLayouts/slideLayout2175.xml"/><Relationship Id="rId7" Type="http://schemas.openxmlformats.org/officeDocument/2006/relationships/slideLayout" Target="../slideLayouts/slideLayout2174.xml"/><Relationship Id="rId6" Type="http://schemas.openxmlformats.org/officeDocument/2006/relationships/slideLayout" Target="../slideLayouts/slideLayout2173.xml"/><Relationship Id="rId5" Type="http://schemas.openxmlformats.org/officeDocument/2006/relationships/slideLayout" Target="../slideLayouts/slideLayout2172.xml"/><Relationship Id="rId4" Type="http://schemas.openxmlformats.org/officeDocument/2006/relationships/slideLayout" Target="../slideLayouts/slideLayout2171.xml"/><Relationship Id="rId3" Type="http://schemas.openxmlformats.org/officeDocument/2006/relationships/slideLayout" Target="../slideLayouts/slideLayout2170.xml"/><Relationship Id="rId2" Type="http://schemas.openxmlformats.org/officeDocument/2006/relationships/slideLayout" Target="../slideLayouts/slideLayout2169.xml"/><Relationship Id="rId13" Type="http://schemas.openxmlformats.org/officeDocument/2006/relationships/theme" Target="../theme/theme198.xml"/><Relationship Id="rId12" Type="http://schemas.openxmlformats.org/officeDocument/2006/relationships/image" Target="../media/image1.jpeg"/><Relationship Id="rId11" Type="http://schemas.openxmlformats.org/officeDocument/2006/relationships/slideLayout" Target="../slideLayouts/slideLayout2178.xml"/><Relationship Id="rId10" Type="http://schemas.openxmlformats.org/officeDocument/2006/relationships/slideLayout" Target="../slideLayouts/slideLayout2177.xml"/><Relationship Id="rId1" Type="http://schemas.openxmlformats.org/officeDocument/2006/relationships/slideLayout" Target="../slideLayouts/slideLayout2168.xml"/></Relationships>
</file>

<file path=ppt/slideMasters/_rels/slideMaster199.xml.rels><?xml version="1.0" encoding="UTF-8" standalone="yes"?>
<Relationships xmlns="http://schemas.openxmlformats.org/package/2006/relationships"><Relationship Id="rId9" Type="http://schemas.openxmlformats.org/officeDocument/2006/relationships/slideLayout" Target="../slideLayouts/slideLayout2187.xml"/><Relationship Id="rId8" Type="http://schemas.openxmlformats.org/officeDocument/2006/relationships/slideLayout" Target="../slideLayouts/slideLayout2186.xml"/><Relationship Id="rId7" Type="http://schemas.openxmlformats.org/officeDocument/2006/relationships/slideLayout" Target="../slideLayouts/slideLayout2185.xml"/><Relationship Id="rId6" Type="http://schemas.openxmlformats.org/officeDocument/2006/relationships/slideLayout" Target="../slideLayouts/slideLayout2184.xml"/><Relationship Id="rId5" Type="http://schemas.openxmlformats.org/officeDocument/2006/relationships/slideLayout" Target="../slideLayouts/slideLayout2183.xml"/><Relationship Id="rId4" Type="http://schemas.openxmlformats.org/officeDocument/2006/relationships/slideLayout" Target="../slideLayouts/slideLayout2182.xml"/><Relationship Id="rId3" Type="http://schemas.openxmlformats.org/officeDocument/2006/relationships/slideLayout" Target="../slideLayouts/slideLayout2181.xml"/><Relationship Id="rId2" Type="http://schemas.openxmlformats.org/officeDocument/2006/relationships/slideLayout" Target="../slideLayouts/slideLayout2180.xml"/><Relationship Id="rId13" Type="http://schemas.openxmlformats.org/officeDocument/2006/relationships/theme" Target="../theme/theme199.xml"/><Relationship Id="rId12" Type="http://schemas.openxmlformats.org/officeDocument/2006/relationships/image" Target="../media/image1.jpeg"/><Relationship Id="rId11" Type="http://schemas.openxmlformats.org/officeDocument/2006/relationships/slideLayout" Target="../slideLayouts/slideLayout2189.xml"/><Relationship Id="rId10" Type="http://schemas.openxmlformats.org/officeDocument/2006/relationships/slideLayout" Target="../slideLayouts/slideLayout2188.xml"/><Relationship Id="rId1" Type="http://schemas.openxmlformats.org/officeDocument/2006/relationships/slideLayout" Target="../slideLayouts/slideLayout217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3" Type="http://schemas.openxmlformats.org/officeDocument/2006/relationships/theme" Target="../theme/theme20.xml"/><Relationship Id="rId12" Type="http://schemas.openxmlformats.org/officeDocument/2006/relationships/image" Target="../media/image1.jpeg"/><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00.xml.rels><?xml version="1.0" encoding="UTF-8" standalone="yes"?>
<Relationships xmlns="http://schemas.openxmlformats.org/package/2006/relationships"><Relationship Id="rId9" Type="http://schemas.openxmlformats.org/officeDocument/2006/relationships/slideLayout" Target="../slideLayouts/slideLayout2198.xml"/><Relationship Id="rId8" Type="http://schemas.openxmlformats.org/officeDocument/2006/relationships/slideLayout" Target="../slideLayouts/slideLayout2197.xml"/><Relationship Id="rId7" Type="http://schemas.openxmlformats.org/officeDocument/2006/relationships/slideLayout" Target="../slideLayouts/slideLayout2196.xml"/><Relationship Id="rId6" Type="http://schemas.openxmlformats.org/officeDocument/2006/relationships/slideLayout" Target="../slideLayouts/slideLayout2195.xml"/><Relationship Id="rId5" Type="http://schemas.openxmlformats.org/officeDocument/2006/relationships/slideLayout" Target="../slideLayouts/slideLayout2194.xml"/><Relationship Id="rId4" Type="http://schemas.openxmlformats.org/officeDocument/2006/relationships/slideLayout" Target="../slideLayouts/slideLayout2193.xml"/><Relationship Id="rId3" Type="http://schemas.openxmlformats.org/officeDocument/2006/relationships/slideLayout" Target="../slideLayouts/slideLayout2192.xml"/><Relationship Id="rId2" Type="http://schemas.openxmlformats.org/officeDocument/2006/relationships/slideLayout" Target="../slideLayouts/slideLayout2191.xml"/><Relationship Id="rId13" Type="http://schemas.openxmlformats.org/officeDocument/2006/relationships/theme" Target="../theme/theme200.xml"/><Relationship Id="rId12" Type="http://schemas.openxmlformats.org/officeDocument/2006/relationships/image" Target="../media/image1.jpeg"/><Relationship Id="rId11" Type="http://schemas.openxmlformats.org/officeDocument/2006/relationships/slideLayout" Target="../slideLayouts/slideLayout2200.xml"/><Relationship Id="rId10" Type="http://schemas.openxmlformats.org/officeDocument/2006/relationships/slideLayout" Target="../slideLayouts/slideLayout2199.xml"/><Relationship Id="rId1" Type="http://schemas.openxmlformats.org/officeDocument/2006/relationships/slideLayout" Target="../slideLayouts/slideLayout2190.xml"/></Relationships>
</file>

<file path=ppt/slideMasters/_rels/slideMaster201.xml.rels><?xml version="1.0" encoding="UTF-8" standalone="yes"?>
<Relationships xmlns="http://schemas.openxmlformats.org/package/2006/relationships"><Relationship Id="rId9" Type="http://schemas.openxmlformats.org/officeDocument/2006/relationships/slideLayout" Target="../slideLayouts/slideLayout2209.xml"/><Relationship Id="rId8" Type="http://schemas.openxmlformats.org/officeDocument/2006/relationships/slideLayout" Target="../slideLayouts/slideLayout2208.xml"/><Relationship Id="rId7" Type="http://schemas.openxmlformats.org/officeDocument/2006/relationships/slideLayout" Target="../slideLayouts/slideLayout2207.xml"/><Relationship Id="rId6" Type="http://schemas.openxmlformats.org/officeDocument/2006/relationships/slideLayout" Target="../slideLayouts/slideLayout2206.xml"/><Relationship Id="rId5" Type="http://schemas.openxmlformats.org/officeDocument/2006/relationships/slideLayout" Target="../slideLayouts/slideLayout2205.xml"/><Relationship Id="rId4" Type="http://schemas.openxmlformats.org/officeDocument/2006/relationships/slideLayout" Target="../slideLayouts/slideLayout2204.xml"/><Relationship Id="rId3" Type="http://schemas.openxmlformats.org/officeDocument/2006/relationships/slideLayout" Target="../slideLayouts/slideLayout2203.xml"/><Relationship Id="rId2" Type="http://schemas.openxmlformats.org/officeDocument/2006/relationships/slideLayout" Target="../slideLayouts/slideLayout2202.xml"/><Relationship Id="rId13" Type="http://schemas.openxmlformats.org/officeDocument/2006/relationships/theme" Target="../theme/theme201.xml"/><Relationship Id="rId12" Type="http://schemas.openxmlformats.org/officeDocument/2006/relationships/image" Target="../media/image1.jpeg"/><Relationship Id="rId11" Type="http://schemas.openxmlformats.org/officeDocument/2006/relationships/slideLayout" Target="../slideLayouts/slideLayout2211.xml"/><Relationship Id="rId10" Type="http://schemas.openxmlformats.org/officeDocument/2006/relationships/slideLayout" Target="../slideLayouts/slideLayout2210.xml"/><Relationship Id="rId1" Type="http://schemas.openxmlformats.org/officeDocument/2006/relationships/slideLayout" Target="../slideLayouts/slideLayout2201.xml"/></Relationships>
</file>

<file path=ppt/slideMasters/_rels/slideMaster202.xml.rels><?xml version="1.0" encoding="UTF-8" standalone="yes"?>
<Relationships xmlns="http://schemas.openxmlformats.org/package/2006/relationships"><Relationship Id="rId9" Type="http://schemas.openxmlformats.org/officeDocument/2006/relationships/slideLayout" Target="../slideLayouts/slideLayout2220.xml"/><Relationship Id="rId8" Type="http://schemas.openxmlformats.org/officeDocument/2006/relationships/slideLayout" Target="../slideLayouts/slideLayout2219.xml"/><Relationship Id="rId7" Type="http://schemas.openxmlformats.org/officeDocument/2006/relationships/slideLayout" Target="../slideLayouts/slideLayout2218.xml"/><Relationship Id="rId6" Type="http://schemas.openxmlformats.org/officeDocument/2006/relationships/slideLayout" Target="../slideLayouts/slideLayout2217.xml"/><Relationship Id="rId5" Type="http://schemas.openxmlformats.org/officeDocument/2006/relationships/slideLayout" Target="../slideLayouts/slideLayout2216.xml"/><Relationship Id="rId4" Type="http://schemas.openxmlformats.org/officeDocument/2006/relationships/slideLayout" Target="../slideLayouts/slideLayout2215.xml"/><Relationship Id="rId3" Type="http://schemas.openxmlformats.org/officeDocument/2006/relationships/slideLayout" Target="../slideLayouts/slideLayout2214.xml"/><Relationship Id="rId2" Type="http://schemas.openxmlformats.org/officeDocument/2006/relationships/slideLayout" Target="../slideLayouts/slideLayout2213.xml"/><Relationship Id="rId13" Type="http://schemas.openxmlformats.org/officeDocument/2006/relationships/theme" Target="../theme/theme202.xml"/><Relationship Id="rId12" Type="http://schemas.openxmlformats.org/officeDocument/2006/relationships/image" Target="../media/image1.jpeg"/><Relationship Id="rId11" Type="http://schemas.openxmlformats.org/officeDocument/2006/relationships/slideLayout" Target="../slideLayouts/slideLayout2222.xml"/><Relationship Id="rId10" Type="http://schemas.openxmlformats.org/officeDocument/2006/relationships/slideLayout" Target="../slideLayouts/slideLayout2221.xml"/><Relationship Id="rId1" Type="http://schemas.openxmlformats.org/officeDocument/2006/relationships/slideLayout" Target="../slideLayouts/slideLayout2212.xml"/></Relationships>
</file>

<file path=ppt/slideMasters/_rels/slideMaster203.xml.rels><?xml version="1.0" encoding="UTF-8" standalone="yes"?>
<Relationships xmlns="http://schemas.openxmlformats.org/package/2006/relationships"><Relationship Id="rId9" Type="http://schemas.openxmlformats.org/officeDocument/2006/relationships/slideLayout" Target="../slideLayouts/slideLayout2231.xml"/><Relationship Id="rId8" Type="http://schemas.openxmlformats.org/officeDocument/2006/relationships/slideLayout" Target="../slideLayouts/slideLayout2230.xml"/><Relationship Id="rId7" Type="http://schemas.openxmlformats.org/officeDocument/2006/relationships/slideLayout" Target="../slideLayouts/slideLayout2229.xml"/><Relationship Id="rId6" Type="http://schemas.openxmlformats.org/officeDocument/2006/relationships/slideLayout" Target="../slideLayouts/slideLayout2228.xml"/><Relationship Id="rId5" Type="http://schemas.openxmlformats.org/officeDocument/2006/relationships/slideLayout" Target="../slideLayouts/slideLayout2227.xml"/><Relationship Id="rId4" Type="http://schemas.openxmlformats.org/officeDocument/2006/relationships/slideLayout" Target="../slideLayouts/slideLayout2226.xml"/><Relationship Id="rId3" Type="http://schemas.openxmlformats.org/officeDocument/2006/relationships/slideLayout" Target="../slideLayouts/slideLayout2225.xml"/><Relationship Id="rId2" Type="http://schemas.openxmlformats.org/officeDocument/2006/relationships/slideLayout" Target="../slideLayouts/slideLayout2224.xml"/><Relationship Id="rId13" Type="http://schemas.openxmlformats.org/officeDocument/2006/relationships/theme" Target="../theme/theme203.xml"/><Relationship Id="rId12" Type="http://schemas.openxmlformats.org/officeDocument/2006/relationships/image" Target="../media/image1.jpeg"/><Relationship Id="rId11" Type="http://schemas.openxmlformats.org/officeDocument/2006/relationships/slideLayout" Target="../slideLayouts/slideLayout2233.xml"/><Relationship Id="rId10" Type="http://schemas.openxmlformats.org/officeDocument/2006/relationships/slideLayout" Target="../slideLayouts/slideLayout2232.xml"/><Relationship Id="rId1" Type="http://schemas.openxmlformats.org/officeDocument/2006/relationships/slideLayout" Target="../slideLayouts/slideLayout2223.xml"/></Relationships>
</file>

<file path=ppt/slideMasters/_rels/slideMaster204.xml.rels><?xml version="1.0" encoding="UTF-8" standalone="yes"?>
<Relationships xmlns="http://schemas.openxmlformats.org/package/2006/relationships"><Relationship Id="rId9" Type="http://schemas.openxmlformats.org/officeDocument/2006/relationships/slideLayout" Target="../slideLayouts/slideLayout2242.xml"/><Relationship Id="rId8" Type="http://schemas.openxmlformats.org/officeDocument/2006/relationships/slideLayout" Target="../slideLayouts/slideLayout2241.xml"/><Relationship Id="rId7" Type="http://schemas.openxmlformats.org/officeDocument/2006/relationships/slideLayout" Target="../slideLayouts/slideLayout2240.xml"/><Relationship Id="rId6" Type="http://schemas.openxmlformats.org/officeDocument/2006/relationships/slideLayout" Target="../slideLayouts/slideLayout2239.xml"/><Relationship Id="rId5" Type="http://schemas.openxmlformats.org/officeDocument/2006/relationships/slideLayout" Target="../slideLayouts/slideLayout2238.xml"/><Relationship Id="rId4" Type="http://schemas.openxmlformats.org/officeDocument/2006/relationships/slideLayout" Target="../slideLayouts/slideLayout2237.xml"/><Relationship Id="rId3" Type="http://schemas.openxmlformats.org/officeDocument/2006/relationships/slideLayout" Target="../slideLayouts/slideLayout2236.xml"/><Relationship Id="rId2" Type="http://schemas.openxmlformats.org/officeDocument/2006/relationships/slideLayout" Target="../slideLayouts/slideLayout2235.xml"/><Relationship Id="rId13" Type="http://schemas.openxmlformats.org/officeDocument/2006/relationships/theme" Target="../theme/theme204.xml"/><Relationship Id="rId12" Type="http://schemas.openxmlformats.org/officeDocument/2006/relationships/image" Target="../media/image1.jpeg"/><Relationship Id="rId11" Type="http://schemas.openxmlformats.org/officeDocument/2006/relationships/slideLayout" Target="../slideLayouts/slideLayout2244.xml"/><Relationship Id="rId10" Type="http://schemas.openxmlformats.org/officeDocument/2006/relationships/slideLayout" Target="../slideLayouts/slideLayout2243.xml"/><Relationship Id="rId1" Type="http://schemas.openxmlformats.org/officeDocument/2006/relationships/slideLayout" Target="../slideLayouts/slideLayout2234.xml"/></Relationships>
</file>

<file path=ppt/slideMasters/_rels/slideMaster205.xml.rels><?xml version="1.0" encoding="UTF-8" standalone="yes"?>
<Relationships xmlns="http://schemas.openxmlformats.org/package/2006/relationships"><Relationship Id="rId9" Type="http://schemas.openxmlformats.org/officeDocument/2006/relationships/slideLayout" Target="../slideLayouts/slideLayout2253.xml"/><Relationship Id="rId8" Type="http://schemas.openxmlformats.org/officeDocument/2006/relationships/slideLayout" Target="../slideLayouts/slideLayout2252.xml"/><Relationship Id="rId7" Type="http://schemas.openxmlformats.org/officeDocument/2006/relationships/slideLayout" Target="../slideLayouts/slideLayout2251.xml"/><Relationship Id="rId6" Type="http://schemas.openxmlformats.org/officeDocument/2006/relationships/slideLayout" Target="../slideLayouts/slideLayout2250.xml"/><Relationship Id="rId5" Type="http://schemas.openxmlformats.org/officeDocument/2006/relationships/slideLayout" Target="../slideLayouts/slideLayout2249.xml"/><Relationship Id="rId4" Type="http://schemas.openxmlformats.org/officeDocument/2006/relationships/slideLayout" Target="../slideLayouts/slideLayout2248.xml"/><Relationship Id="rId3" Type="http://schemas.openxmlformats.org/officeDocument/2006/relationships/slideLayout" Target="../slideLayouts/slideLayout2247.xml"/><Relationship Id="rId2" Type="http://schemas.openxmlformats.org/officeDocument/2006/relationships/slideLayout" Target="../slideLayouts/slideLayout2246.xml"/><Relationship Id="rId13" Type="http://schemas.openxmlformats.org/officeDocument/2006/relationships/theme" Target="../theme/theme205.xml"/><Relationship Id="rId12" Type="http://schemas.openxmlformats.org/officeDocument/2006/relationships/image" Target="../media/image1.jpeg"/><Relationship Id="rId11" Type="http://schemas.openxmlformats.org/officeDocument/2006/relationships/slideLayout" Target="../slideLayouts/slideLayout2255.xml"/><Relationship Id="rId10" Type="http://schemas.openxmlformats.org/officeDocument/2006/relationships/slideLayout" Target="../slideLayouts/slideLayout2254.xml"/><Relationship Id="rId1" Type="http://schemas.openxmlformats.org/officeDocument/2006/relationships/slideLayout" Target="../slideLayouts/slideLayout2245.xml"/></Relationships>
</file>

<file path=ppt/slideMasters/_rels/slideMaster206.xml.rels><?xml version="1.0" encoding="UTF-8" standalone="yes"?>
<Relationships xmlns="http://schemas.openxmlformats.org/package/2006/relationships"><Relationship Id="rId9" Type="http://schemas.openxmlformats.org/officeDocument/2006/relationships/slideLayout" Target="../slideLayouts/slideLayout2264.xml"/><Relationship Id="rId8" Type="http://schemas.openxmlformats.org/officeDocument/2006/relationships/slideLayout" Target="../slideLayouts/slideLayout2263.xml"/><Relationship Id="rId7" Type="http://schemas.openxmlformats.org/officeDocument/2006/relationships/slideLayout" Target="../slideLayouts/slideLayout2262.xml"/><Relationship Id="rId6" Type="http://schemas.openxmlformats.org/officeDocument/2006/relationships/slideLayout" Target="../slideLayouts/slideLayout2261.xml"/><Relationship Id="rId5" Type="http://schemas.openxmlformats.org/officeDocument/2006/relationships/slideLayout" Target="../slideLayouts/slideLayout2260.xml"/><Relationship Id="rId4" Type="http://schemas.openxmlformats.org/officeDocument/2006/relationships/slideLayout" Target="../slideLayouts/slideLayout2259.xml"/><Relationship Id="rId3" Type="http://schemas.openxmlformats.org/officeDocument/2006/relationships/slideLayout" Target="../slideLayouts/slideLayout2258.xml"/><Relationship Id="rId2" Type="http://schemas.openxmlformats.org/officeDocument/2006/relationships/slideLayout" Target="../slideLayouts/slideLayout2257.xml"/><Relationship Id="rId13" Type="http://schemas.openxmlformats.org/officeDocument/2006/relationships/theme" Target="../theme/theme206.xml"/><Relationship Id="rId12" Type="http://schemas.openxmlformats.org/officeDocument/2006/relationships/image" Target="../media/image1.jpeg"/><Relationship Id="rId11" Type="http://schemas.openxmlformats.org/officeDocument/2006/relationships/slideLayout" Target="../slideLayouts/slideLayout2266.xml"/><Relationship Id="rId10" Type="http://schemas.openxmlformats.org/officeDocument/2006/relationships/slideLayout" Target="../slideLayouts/slideLayout2265.xml"/><Relationship Id="rId1" Type="http://schemas.openxmlformats.org/officeDocument/2006/relationships/slideLayout" Target="../slideLayouts/slideLayout2256.xml"/></Relationships>
</file>

<file path=ppt/slideMasters/_rels/slideMaster207.xml.rels><?xml version="1.0" encoding="UTF-8" standalone="yes"?>
<Relationships xmlns="http://schemas.openxmlformats.org/package/2006/relationships"><Relationship Id="rId9" Type="http://schemas.openxmlformats.org/officeDocument/2006/relationships/slideLayout" Target="../slideLayouts/slideLayout2275.xml"/><Relationship Id="rId8" Type="http://schemas.openxmlformats.org/officeDocument/2006/relationships/slideLayout" Target="../slideLayouts/slideLayout2274.xml"/><Relationship Id="rId7" Type="http://schemas.openxmlformats.org/officeDocument/2006/relationships/slideLayout" Target="../slideLayouts/slideLayout2273.xml"/><Relationship Id="rId6" Type="http://schemas.openxmlformats.org/officeDocument/2006/relationships/slideLayout" Target="../slideLayouts/slideLayout2272.xml"/><Relationship Id="rId5" Type="http://schemas.openxmlformats.org/officeDocument/2006/relationships/slideLayout" Target="../slideLayouts/slideLayout2271.xml"/><Relationship Id="rId4" Type="http://schemas.openxmlformats.org/officeDocument/2006/relationships/slideLayout" Target="../slideLayouts/slideLayout2270.xml"/><Relationship Id="rId3" Type="http://schemas.openxmlformats.org/officeDocument/2006/relationships/slideLayout" Target="../slideLayouts/slideLayout2269.xml"/><Relationship Id="rId2" Type="http://schemas.openxmlformats.org/officeDocument/2006/relationships/slideLayout" Target="../slideLayouts/slideLayout2268.xml"/><Relationship Id="rId13" Type="http://schemas.openxmlformats.org/officeDocument/2006/relationships/theme" Target="../theme/theme207.xml"/><Relationship Id="rId12" Type="http://schemas.openxmlformats.org/officeDocument/2006/relationships/image" Target="../media/image1.jpeg"/><Relationship Id="rId11" Type="http://schemas.openxmlformats.org/officeDocument/2006/relationships/slideLayout" Target="../slideLayouts/slideLayout2277.xml"/><Relationship Id="rId10" Type="http://schemas.openxmlformats.org/officeDocument/2006/relationships/slideLayout" Target="../slideLayouts/slideLayout2276.xml"/><Relationship Id="rId1" Type="http://schemas.openxmlformats.org/officeDocument/2006/relationships/slideLayout" Target="../slideLayouts/slideLayout2267.xml"/></Relationships>
</file>

<file path=ppt/slideMasters/_rels/slideMaster208.xml.rels><?xml version="1.0" encoding="UTF-8" standalone="yes"?>
<Relationships xmlns="http://schemas.openxmlformats.org/package/2006/relationships"><Relationship Id="rId9" Type="http://schemas.openxmlformats.org/officeDocument/2006/relationships/slideLayout" Target="../slideLayouts/slideLayout2286.xml"/><Relationship Id="rId8" Type="http://schemas.openxmlformats.org/officeDocument/2006/relationships/slideLayout" Target="../slideLayouts/slideLayout2285.xml"/><Relationship Id="rId7" Type="http://schemas.openxmlformats.org/officeDocument/2006/relationships/slideLayout" Target="../slideLayouts/slideLayout2284.xml"/><Relationship Id="rId6" Type="http://schemas.openxmlformats.org/officeDocument/2006/relationships/slideLayout" Target="../slideLayouts/slideLayout2283.xml"/><Relationship Id="rId5" Type="http://schemas.openxmlformats.org/officeDocument/2006/relationships/slideLayout" Target="../slideLayouts/slideLayout2282.xml"/><Relationship Id="rId4" Type="http://schemas.openxmlformats.org/officeDocument/2006/relationships/slideLayout" Target="../slideLayouts/slideLayout2281.xml"/><Relationship Id="rId3" Type="http://schemas.openxmlformats.org/officeDocument/2006/relationships/slideLayout" Target="../slideLayouts/slideLayout2280.xml"/><Relationship Id="rId2" Type="http://schemas.openxmlformats.org/officeDocument/2006/relationships/slideLayout" Target="../slideLayouts/slideLayout2279.xml"/><Relationship Id="rId13" Type="http://schemas.openxmlformats.org/officeDocument/2006/relationships/theme" Target="../theme/theme208.xml"/><Relationship Id="rId12" Type="http://schemas.openxmlformats.org/officeDocument/2006/relationships/image" Target="../media/image1.jpeg"/><Relationship Id="rId11" Type="http://schemas.openxmlformats.org/officeDocument/2006/relationships/slideLayout" Target="../slideLayouts/slideLayout2288.xml"/><Relationship Id="rId10" Type="http://schemas.openxmlformats.org/officeDocument/2006/relationships/slideLayout" Target="../slideLayouts/slideLayout2287.xml"/><Relationship Id="rId1" Type="http://schemas.openxmlformats.org/officeDocument/2006/relationships/slideLayout" Target="../slideLayouts/slideLayout2278.xml"/></Relationships>
</file>

<file path=ppt/slideMasters/_rels/slideMaster209.xml.rels><?xml version="1.0" encoding="UTF-8" standalone="yes"?>
<Relationships xmlns="http://schemas.openxmlformats.org/package/2006/relationships"><Relationship Id="rId9" Type="http://schemas.openxmlformats.org/officeDocument/2006/relationships/slideLayout" Target="../slideLayouts/slideLayout2297.xml"/><Relationship Id="rId8" Type="http://schemas.openxmlformats.org/officeDocument/2006/relationships/slideLayout" Target="../slideLayouts/slideLayout2296.xml"/><Relationship Id="rId7" Type="http://schemas.openxmlformats.org/officeDocument/2006/relationships/slideLayout" Target="../slideLayouts/slideLayout2295.xml"/><Relationship Id="rId6" Type="http://schemas.openxmlformats.org/officeDocument/2006/relationships/slideLayout" Target="../slideLayouts/slideLayout2294.xml"/><Relationship Id="rId5" Type="http://schemas.openxmlformats.org/officeDocument/2006/relationships/slideLayout" Target="../slideLayouts/slideLayout2293.xml"/><Relationship Id="rId4" Type="http://schemas.openxmlformats.org/officeDocument/2006/relationships/slideLayout" Target="../slideLayouts/slideLayout2292.xml"/><Relationship Id="rId3" Type="http://schemas.openxmlformats.org/officeDocument/2006/relationships/slideLayout" Target="../slideLayouts/slideLayout2291.xml"/><Relationship Id="rId2" Type="http://schemas.openxmlformats.org/officeDocument/2006/relationships/slideLayout" Target="../slideLayouts/slideLayout2290.xml"/><Relationship Id="rId13" Type="http://schemas.openxmlformats.org/officeDocument/2006/relationships/theme" Target="../theme/theme209.xml"/><Relationship Id="rId12" Type="http://schemas.openxmlformats.org/officeDocument/2006/relationships/image" Target="../media/image1.jpeg"/><Relationship Id="rId11" Type="http://schemas.openxmlformats.org/officeDocument/2006/relationships/slideLayout" Target="../slideLayouts/slideLayout2299.xml"/><Relationship Id="rId10" Type="http://schemas.openxmlformats.org/officeDocument/2006/relationships/slideLayout" Target="../slideLayouts/slideLayout2298.xml"/><Relationship Id="rId1" Type="http://schemas.openxmlformats.org/officeDocument/2006/relationships/slideLayout" Target="../slideLayouts/slideLayout2289.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3" Type="http://schemas.openxmlformats.org/officeDocument/2006/relationships/theme" Target="../theme/theme21.xml"/><Relationship Id="rId12" Type="http://schemas.openxmlformats.org/officeDocument/2006/relationships/image" Target="../media/image1.jpeg"/><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10.xml.rels><?xml version="1.0" encoding="UTF-8" standalone="yes"?>
<Relationships xmlns="http://schemas.openxmlformats.org/package/2006/relationships"><Relationship Id="rId9" Type="http://schemas.openxmlformats.org/officeDocument/2006/relationships/slideLayout" Target="../slideLayouts/slideLayout2308.xml"/><Relationship Id="rId8" Type="http://schemas.openxmlformats.org/officeDocument/2006/relationships/slideLayout" Target="../slideLayouts/slideLayout2307.xml"/><Relationship Id="rId7" Type="http://schemas.openxmlformats.org/officeDocument/2006/relationships/slideLayout" Target="../slideLayouts/slideLayout2306.xml"/><Relationship Id="rId6" Type="http://schemas.openxmlformats.org/officeDocument/2006/relationships/slideLayout" Target="../slideLayouts/slideLayout2305.xml"/><Relationship Id="rId5" Type="http://schemas.openxmlformats.org/officeDocument/2006/relationships/slideLayout" Target="../slideLayouts/slideLayout2304.xml"/><Relationship Id="rId4" Type="http://schemas.openxmlformats.org/officeDocument/2006/relationships/slideLayout" Target="../slideLayouts/slideLayout2303.xml"/><Relationship Id="rId3" Type="http://schemas.openxmlformats.org/officeDocument/2006/relationships/slideLayout" Target="../slideLayouts/slideLayout2302.xml"/><Relationship Id="rId2" Type="http://schemas.openxmlformats.org/officeDocument/2006/relationships/slideLayout" Target="../slideLayouts/slideLayout2301.xml"/><Relationship Id="rId13" Type="http://schemas.openxmlformats.org/officeDocument/2006/relationships/theme" Target="../theme/theme210.xml"/><Relationship Id="rId12" Type="http://schemas.openxmlformats.org/officeDocument/2006/relationships/image" Target="../media/image1.jpeg"/><Relationship Id="rId11" Type="http://schemas.openxmlformats.org/officeDocument/2006/relationships/slideLayout" Target="../slideLayouts/slideLayout2310.xml"/><Relationship Id="rId10" Type="http://schemas.openxmlformats.org/officeDocument/2006/relationships/slideLayout" Target="../slideLayouts/slideLayout2309.xml"/><Relationship Id="rId1" Type="http://schemas.openxmlformats.org/officeDocument/2006/relationships/slideLayout" Target="../slideLayouts/slideLayout2300.xml"/></Relationships>
</file>

<file path=ppt/slideMasters/_rels/slideMaster211.xml.rels><?xml version="1.0" encoding="UTF-8" standalone="yes"?>
<Relationships xmlns="http://schemas.openxmlformats.org/package/2006/relationships"><Relationship Id="rId9" Type="http://schemas.openxmlformats.org/officeDocument/2006/relationships/slideLayout" Target="../slideLayouts/slideLayout2319.xml"/><Relationship Id="rId8" Type="http://schemas.openxmlformats.org/officeDocument/2006/relationships/slideLayout" Target="../slideLayouts/slideLayout2318.xml"/><Relationship Id="rId7" Type="http://schemas.openxmlformats.org/officeDocument/2006/relationships/slideLayout" Target="../slideLayouts/slideLayout2317.xml"/><Relationship Id="rId6" Type="http://schemas.openxmlformats.org/officeDocument/2006/relationships/slideLayout" Target="../slideLayouts/slideLayout2316.xml"/><Relationship Id="rId5" Type="http://schemas.openxmlformats.org/officeDocument/2006/relationships/slideLayout" Target="../slideLayouts/slideLayout2315.xml"/><Relationship Id="rId4" Type="http://schemas.openxmlformats.org/officeDocument/2006/relationships/slideLayout" Target="../slideLayouts/slideLayout2314.xml"/><Relationship Id="rId3" Type="http://schemas.openxmlformats.org/officeDocument/2006/relationships/slideLayout" Target="../slideLayouts/slideLayout2313.xml"/><Relationship Id="rId2" Type="http://schemas.openxmlformats.org/officeDocument/2006/relationships/slideLayout" Target="../slideLayouts/slideLayout2312.xml"/><Relationship Id="rId13" Type="http://schemas.openxmlformats.org/officeDocument/2006/relationships/theme" Target="../theme/theme211.xml"/><Relationship Id="rId12" Type="http://schemas.openxmlformats.org/officeDocument/2006/relationships/image" Target="../media/image1.jpeg"/><Relationship Id="rId11" Type="http://schemas.openxmlformats.org/officeDocument/2006/relationships/slideLayout" Target="../slideLayouts/slideLayout2321.xml"/><Relationship Id="rId10" Type="http://schemas.openxmlformats.org/officeDocument/2006/relationships/slideLayout" Target="../slideLayouts/slideLayout2320.xml"/><Relationship Id="rId1" Type="http://schemas.openxmlformats.org/officeDocument/2006/relationships/slideLayout" Target="../slideLayouts/slideLayout2311.xml"/></Relationships>
</file>

<file path=ppt/slideMasters/_rels/slideMaster212.xml.rels><?xml version="1.0" encoding="UTF-8" standalone="yes"?>
<Relationships xmlns="http://schemas.openxmlformats.org/package/2006/relationships"><Relationship Id="rId9" Type="http://schemas.openxmlformats.org/officeDocument/2006/relationships/slideLayout" Target="../slideLayouts/slideLayout2330.xml"/><Relationship Id="rId8" Type="http://schemas.openxmlformats.org/officeDocument/2006/relationships/slideLayout" Target="../slideLayouts/slideLayout2329.xml"/><Relationship Id="rId7" Type="http://schemas.openxmlformats.org/officeDocument/2006/relationships/slideLayout" Target="../slideLayouts/slideLayout2328.xml"/><Relationship Id="rId6" Type="http://schemas.openxmlformats.org/officeDocument/2006/relationships/slideLayout" Target="../slideLayouts/slideLayout2327.xml"/><Relationship Id="rId5" Type="http://schemas.openxmlformats.org/officeDocument/2006/relationships/slideLayout" Target="../slideLayouts/slideLayout2326.xml"/><Relationship Id="rId4" Type="http://schemas.openxmlformats.org/officeDocument/2006/relationships/slideLayout" Target="../slideLayouts/slideLayout2325.xml"/><Relationship Id="rId3" Type="http://schemas.openxmlformats.org/officeDocument/2006/relationships/slideLayout" Target="../slideLayouts/slideLayout2324.xml"/><Relationship Id="rId2" Type="http://schemas.openxmlformats.org/officeDocument/2006/relationships/slideLayout" Target="../slideLayouts/slideLayout2323.xml"/><Relationship Id="rId13" Type="http://schemas.openxmlformats.org/officeDocument/2006/relationships/theme" Target="../theme/theme212.xml"/><Relationship Id="rId12" Type="http://schemas.openxmlformats.org/officeDocument/2006/relationships/image" Target="../media/image1.jpeg"/><Relationship Id="rId11" Type="http://schemas.openxmlformats.org/officeDocument/2006/relationships/slideLayout" Target="../slideLayouts/slideLayout2332.xml"/><Relationship Id="rId10" Type="http://schemas.openxmlformats.org/officeDocument/2006/relationships/slideLayout" Target="../slideLayouts/slideLayout2331.xml"/><Relationship Id="rId1" Type="http://schemas.openxmlformats.org/officeDocument/2006/relationships/slideLayout" Target="../slideLayouts/slideLayout2322.xml"/></Relationships>
</file>

<file path=ppt/slideMasters/_rels/slideMaster213.xml.rels><?xml version="1.0" encoding="UTF-8" standalone="yes"?>
<Relationships xmlns="http://schemas.openxmlformats.org/package/2006/relationships"><Relationship Id="rId9" Type="http://schemas.openxmlformats.org/officeDocument/2006/relationships/slideLayout" Target="../slideLayouts/slideLayout2341.xml"/><Relationship Id="rId8" Type="http://schemas.openxmlformats.org/officeDocument/2006/relationships/slideLayout" Target="../slideLayouts/slideLayout2340.xml"/><Relationship Id="rId7" Type="http://schemas.openxmlformats.org/officeDocument/2006/relationships/slideLayout" Target="../slideLayouts/slideLayout2339.xml"/><Relationship Id="rId6" Type="http://schemas.openxmlformats.org/officeDocument/2006/relationships/slideLayout" Target="../slideLayouts/slideLayout2338.xml"/><Relationship Id="rId5" Type="http://schemas.openxmlformats.org/officeDocument/2006/relationships/slideLayout" Target="../slideLayouts/slideLayout2337.xml"/><Relationship Id="rId4" Type="http://schemas.openxmlformats.org/officeDocument/2006/relationships/slideLayout" Target="../slideLayouts/slideLayout2336.xml"/><Relationship Id="rId3" Type="http://schemas.openxmlformats.org/officeDocument/2006/relationships/slideLayout" Target="../slideLayouts/slideLayout2335.xml"/><Relationship Id="rId2" Type="http://schemas.openxmlformats.org/officeDocument/2006/relationships/slideLayout" Target="../slideLayouts/slideLayout2334.xml"/><Relationship Id="rId13" Type="http://schemas.openxmlformats.org/officeDocument/2006/relationships/theme" Target="../theme/theme213.xml"/><Relationship Id="rId12" Type="http://schemas.openxmlformats.org/officeDocument/2006/relationships/image" Target="../media/image1.jpeg"/><Relationship Id="rId11" Type="http://schemas.openxmlformats.org/officeDocument/2006/relationships/slideLayout" Target="../slideLayouts/slideLayout2343.xml"/><Relationship Id="rId10" Type="http://schemas.openxmlformats.org/officeDocument/2006/relationships/slideLayout" Target="../slideLayouts/slideLayout2342.xml"/><Relationship Id="rId1" Type="http://schemas.openxmlformats.org/officeDocument/2006/relationships/slideLayout" Target="../slideLayouts/slideLayout2333.xml"/></Relationships>
</file>

<file path=ppt/slideMasters/_rels/slideMaster214.xml.rels><?xml version="1.0" encoding="UTF-8" standalone="yes"?>
<Relationships xmlns="http://schemas.openxmlformats.org/package/2006/relationships"><Relationship Id="rId9" Type="http://schemas.openxmlformats.org/officeDocument/2006/relationships/slideLayout" Target="../slideLayouts/slideLayout2352.xml"/><Relationship Id="rId8" Type="http://schemas.openxmlformats.org/officeDocument/2006/relationships/slideLayout" Target="../slideLayouts/slideLayout2351.xml"/><Relationship Id="rId7" Type="http://schemas.openxmlformats.org/officeDocument/2006/relationships/slideLayout" Target="../slideLayouts/slideLayout2350.xml"/><Relationship Id="rId6" Type="http://schemas.openxmlformats.org/officeDocument/2006/relationships/slideLayout" Target="../slideLayouts/slideLayout2349.xml"/><Relationship Id="rId5" Type="http://schemas.openxmlformats.org/officeDocument/2006/relationships/slideLayout" Target="../slideLayouts/slideLayout2348.xml"/><Relationship Id="rId4" Type="http://schemas.openxmlformats.org/officeDocument/2006/relationships/slideLayout" Target="../slideLayouts/slideLayout2347.xml"/><Relationship Id="rId3" Type="http://schemas.openxmlformats.org/officeDocument/2006/relationships/slideLayout" Target="../slideLayouts/slideLayout2346.xml"/><Relationship Id="rId2" Type="http://schemas.openxmlformats.org/officeDocument/2006/relationships/slideLayout" Target="../slideLayouts/slideLayout2345.xml"/><Relationship Id="rId13" Type="http://schemas.openxmlformats.org/officeDocument/2006/relationships/theme" Target="../theme/theme214.xml"/><Relationship Id="rId12" Type="http://schemas.openxmlformats.org/officeDocument/2006/relationships/image" Target="../media/image1.jpeg"/><Relationship Id="rId11" Type="http://schemas.openxmlformats.org/officeDocument/2006/relationships/slideLayout" Target="../slideLayouts/slideLayout2354.xml"/><Relationship Id="rId10" Type="http://schemas.openxmlformats.org/officeDocument/2006/relationships/slideLayout" Target="../slideLayouts/slideLayout2353.xml"/><Relationship Id="rId1" Type="http://schemas.openxmlformats.org/officeDocument/2006/relationships/slideLayout" Target="../slideLayouts/slideLayout2344.xml"/></Relationships>
</file>

<file path=ppt/slideMasters/_rels/slideMaster215.xml.rels><?xml version="1.0" encoding="UTF-8" standalone="yes"?>
<Relationships xmlns="http://schemas.openxmlformats.org/package/2006/relationships"><Relationship Id="rId9" Type="http://schemas.openxmlformats.org/officeDocument/2006/relationships/slideLayout" Target="../slideLayouts/slideLayout2363.xml"/><Relationship Id="rId8" Type="http://schemas.openxmlformats.org/officeDocument/2006/relationships/slideLayout" Target="../slideLayouts/slideLayout2362.xml"/><Relationship Id="rId7" Type="http://schemas.openxmlformats.org/officeDocument/2006/relationships/slideLayout" Target="../slideLayouts/slideLayout2361.xml"/><Relationship Id="rId6" Type="http://schemas.openxmlformats.org/officeDocument/2006/relationships/slideLayout" Target="../slideLayouts/slideLayout2360.xml"/><Relationship Id="rId5" Type="http://schemas.openxmlformats.org/officeDocument/2006/relationships/slideLayout" Target="../slideLayouts/slideLayout2359.xml"/><Relationship Id="rId4" Type="http://schemas.openxmlformats.org/officeDocument/2006/relationships/slideLayout" Target="../slideLayouts/slideLayout2358.xml"/><Relationship Id="rId3" Type="http://schemas.openxmlformats.org/officeDocument/2006/relationships/slideLayout" Target="../slideLayouts/slideLayout2357.xml"/><Relationship Id="rId2" Type="http://schemas.openxmlformats.org/officeDocument/2006/relationships/slideLayout" Target="../slideLayouts/slideLayout2356.xml"/><Relationship Id="rId13" Type="http://schemas.openxmlformats.org/officeDocument/2006/relationships/theme" Target="../theme/theme215.xml"/><Relationship Id="rId12" Type="http://schemas.openxmlformats.org/officeDocument/2006/relationships/image" Target="../media/image1.jpeg"/><Relationship Id="rId11" Type="http://schemas.openxmlformats.org/officeDocument/2006/relationships/slideLayout" Target="../slideLayouts/slideLayout2365.xml"/><Relationship Id="rId10" Type="http://schemas.openxmlformats.org/officeDocument/2006/relationships/slideLayout" Target="../slideLayouts/slideLayout2364.xml"/><Relationship Id="rId1" Type="http://schemas.openxmlformats.org/officeDocument/2006/relationships/slideLayout" Target="../slideLayouts/slideLayout2355.xml"/></Relationships>
</file>

<file path=ppt/slideMasters/_rels/slideMaster216.xml.rels><?xml version="1.0" encoding="UTF-8" standalone="yes"?>
<Relationships xmlns="http://schemas.openxmlformats.org/package/2006/relationships"><Relationship Id="rId9" Type="http://schemas.openxmlformats.org/officeDocument/2006/relationships/slideLayout" Target="../slideLayouts/slideLayout2374.xml"/><Relationship Id="rId8" Type="http://schemas.openxmlformats.org/officeDocument/2006/relationships/slideLayout" Target="../slideLayouts/slideLayout2373.xml"/><Relationship Id="rId7" Type="http://schemas.openxmlformats.org/officeDocument/2006/relationships/slideLayout" Target="../slideLayouts/slideLayout2372.xml"/><Relationship Id="rId6" Type="http://schemas.openxmlformats.org/officeDocument/2006/relationships/slideLayout" Target="../slideLayouts/slideLayout2371.xml"/><Relationship Id="rId5" Type="http://schemas.openxmlformats.org/officeDocument/2006/relationships/slideLayout" Target="../slideLayouts/slideLayout2370.xml"/><Relationship Id="rId4" Type="http://schemas.openxmlformats.org/officeDocument/2006/relationships/slideLayout" Target="../slideLayouts/slideLayout2369.xml"/><Relationship Id="rId3" Type="http://schemas.openxmlformats.org/officeDocument/2006/relationships/slideLayout" Target="../slideLayouts/slideLayout2368.xml"/><Relationship Id="rId2" Type="http://schemas.openxmlformats.org/officeDocument/2006/relationships/slideLayout" Target="../slideLayouts/slideLayout2367.xml"/><Relationship Id="rId13" Type="http://schemas.openxmlformats.org/officeDocument/2006/relationships/theme" Target="../theme/theme216.xml"/><Relationship Id="rId12" Type="http://schemas.openxmlformats.org/officeDocument/2006/relationships/image" Target="../media/image1.jpeg"/><Relationship Id="rId11" Type="http://schemas.openxmlformats.org/officeDocument/2006/relationships/slideLayout" Target="../slideLayouts/slideLayout2376.xml"/><Relationship Id="rId10" Type="http://schemas.openxmlformats.org/officeDocument/2006/relationships/slideLayout" Target="../slideLayouts/slideLayout2375.xml"/><Relationship Id="rId1" Type="http://schemas.openxmlformats.org/officeDocument/2006/relationships/slideLayout" Target="../slideLayouts/slideLayout2366.xml"/></Relationships>
</file>

<file path=ppt/slideMasters/_rels/slideMaster217.xml.rels><?xml version="1.0" encoding="UTF-8" standalone="yes"?>
<Relationships xmlns="http://schemas.openxmlformats.org/package/2006/relationships"><Relationship Id="rId9" Type="http://schemas.openxmlformats.org/officeDocument/2006/relationships/slideLayout" Target="../slideLayouts/slideLayout2385.xml"/><Relationship Id="rId8" Type="http://schemas.openxmlformats.org/officeDocument/2006/relationships/slideLayout" Target="../slideLayouts/slideLayout2384.xml"/><Relationship Id="rId7" Type="http://schemas.openxmlformats.org/officeDocument/2006/relationships/slideLayout" Target="../slideLayouts/slideLayout2383.xml"/><Relationship Id="rId6" Type="http://schemas.openxmlformats.org/officeDocument/2006/relationships/slideLayout" Target="../slideLayouts/slideLayout2382.xml"/><Relationship Id="rId5" Type="http://schemas.openxmlformats.org/officeDocument/2006/relationships/slideLayout" Target="../slideLayouts/slideLayout2381.xml"/><Relationship Id="rId4" Type="http://schemas.openxmlformats.org/officeDocument/2006/relationships/slideLayout" Target="../slideLayouts/slideLayout2380.xml"/><Relationship Id="rId3" Type="http://schemas.openxmlformats.org/officeDocument/2006/relationships/slideLayout" Target="../slideLayouts/slideLayout2379.xml"/><Relationship Id="rId2" Type="http://schemas.openxmlformats.org/officeDocument/2006/relationships/slideLayout" Target="../slideLayouts/slideLayout2378.xml"/><Relationship Id="rId13" Type="http://schemas.openxmlformats.org/officeDocument/2006/relationships/theme" Target="../theme/theme217.xml"/><Relationship Id="rId12" Type="http://schemas.openxmlformats.org/officeDocument/2006/relationships/image" Target="../media/image1.jpeg"/><Relationship Id="rId11" Type="http://schemas.openxmlformats.org/officeDocument/2006/relationships/slideLayout" Target="../slideLayouts/slideLayout2387.xml"/><Relationship Id="rId10" Type="http://schemas.openxmlformats.org/officeDocument/2006/relationships/slideLayout" Target="../slideLayouts/slideLayout2386.xml"/><Relationship Id="rId1" Type="http://schemas.openxmlformats.org/officeDocument/2006/relationships/slideLayout" Target="../slideLayouts/slideLayout2377.xml"/></Relationships>
</file>

<file path=ppt/slideMasters/_rels/slideMaster218.xml.rels><?xml version="1.0" encoding="UTF-8" standalone="yes"?>
<Relationships xmlns="http://schemas.openxmlformats.org/package/2006/relationships"><Relationship Id="rId9" Type="http://schemas.openxmlformats.org/officeDocument/2006/relationships/slideLayout" Target="../slideLayouts/slideLayout2396.xml"/><Relationship Id="rId8" Type="http://schemas.openxmlformats.org/officeDocument/2006/relationships/slideLayout" Target="../slideLayouts/slideLayout2395.xml"/><Relationship Id="rId7" Type="http://schemas.openxmlformats.org/officeDocument/2006/relationships/slideLayout" Target="../slideLayouts/slideLayout2394.xml"/><Relationship Id="rId6" Type="http://schemas.openxmlformats.org/officeDocument/2006/relationships/slideLayout" Target="../slideLayouts/slideLayout2393.xml"/><Relationship Id="rId5" Type="http://schemas.openxmlformats.org/officeDocument/2006/relationships/slideLayout" Target="../slideLayouts/slideLayout2392.xml"/><Relationship Id="rId4" Type="http://schemas.openxmlformats.org/officeDocument/2006/relationships/slideLayout" Target="../slideLayouts/slideLayout2391.xml"/><Relationship Id="rId3" Type="http://schemas.openxmlformats.org/officeDocument/2006/relationships/slideLayout" Target="../slideLayouts/slideLayout2390.xml"/><Relationship Id="rId2" Type="http://schemas.openxmlformats.org/officeDocument/2006/relationships/slideLayout" Target="../slideLayouts/slideLayout2389.xml"/><Relationship Id="rId13" Type="http://schemas.openxmlformats.org/officeDocument/2006/relationships/theme" Target="../theme/theme218.xml"/><Relationship Id="rId12" Type="http://schemas.openxmlformats.org/officeDocument/2006/relationships/image" Target="../media/image1.jpeg"/><Relationship Id="rId11" Type="http://schemas.openxmlformats.org/officeDocument/2006/relationships/slideLayout" Target="../slideLayouts/slideLayout2398.xml"/><Relationship Id="rId10" Type="http://schemas.openxmlformats.org/officeDocument/2006/relationships/slideLayout" Target="../slideLayouts/slideLayout2397.xml"/><Relationship Id="rId1" Type="http://schemas.openxmlformats.org/officeDocument/2006/relationships/slideLayout" Target="../slideLayouts/slideLayout2388.xml"/></Relationships>
</file>

<file path=ppt/slideMasters/_rels/slideMaster219.xml.rels><?xml version="1.0" encoding="UTF-8" standalone="yes"?>
<Relationships xmlns="http://schemas.openxmlformats.org/package/2006/relationships"><Relationship Id="rId9" Type="http://schemas.openxmlformats.org/officeDocument/2006/relationships/slideLayout" Target="../slideLayouts/slideLayout2407.xml"/><Relationship Id="rId8" Type="http://schemas.openxmlformats.org/officeDocument/2006/relationships/slideLayout" Target="../slideLayouts/slideLayout2406.xml"/><Relationship Id="rId7" Type="http://schemas.openxmlformats.org/officeDocument/2006/relationships/slideLayout" Target="../slideLayouts/slideLayout2405.xml"/><Relationship Id="rId6" Type="http://schemas.openxmlformats.org/officeDocument/2006/relationships/slideLayout" Target="../slideLayouts/slideLayout2404.xml"/><Relationship Id="rId5" Type="http://schemas.openxmlformats.org/officeDocument/2006/relationships/slideLayout" Target="../slideLayouts/slideLayout2403.xml"/><Relationship Id="rId4" Type="http://schemas.openxmlformats.org/officeDocument/2006/relationships/slideLayout" Target="../slideLayouts/slideLayout2402.xml"/><Relationship Id="rId3" Type="http://schemas.openxmlformats.org/officeDocument/2006/relationships/slideLayout" Target="../slideLayouts/slideLayout2401.xml"/><Relationship Id="rId2" Type="http://schemas.openxmlformats.org/officeDocument/2006/relationships/slideLayout" Target="../slideLayouts/slideLayout2400.xml"/><Relationship Id="rId13" Type="http://schemas.openxmlformats.org/officeDocument/2006/relationships/theme" Target="../theme/theme219.xml"/><Relationship Id="rId12" Type="http://schemas.openxmlformats.org/officeDocument/2006/relationships/image" Target="../media/image1.jpeg"/><Relationship Id="rId11" Type="http://schemas.openxmlformats.org/officeDocument/2006/relationships/slideLayout" Target="../slideLayouts/slideLayout2409.xml"/><Relationship Id="rId10" Type="http://schemas.openxmlformats.org/officeDocument/2006/relationships/slideLayout" Target="../slideLayouts/slideLayout2408.xml"/><Relationship Id="rId1" Type="http://schemas.openxmlformats.org/officeDocument/2006/relationships/slideLayout" Target="../slideLayouts/slideLayout2399.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3" Type="http://schemas.openxmlformats.org/officeDocument/2006/relationships/theme" Target="../theme/theme22.xml"/><Relationship Id="rId12" Type="http://schemas.openxmlformats.org/officeDocument/2006/relationships/image" Target="../media/image1.jpeg"/><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20.xml.rels><?xml version="1.0" encoding="UTF-8" standalone="yes"?>
<Relationships xmlns="http://schemas.openxmlformats.org/package/2006/relationships"><Relationship Id="rId9" Type="http://schemas.openxmlformats.org/officeDocument/2006/relationships/slideLayout" Target="../slideLayouts/slideLayout2418.xml"/><Relationship Id="rId8" Type="http://schemas.openxmlformats.org/officeDocument/2006/relationships/slideLayout" Target="../slideLayouts/slideLayout2417.xml"/><Relationship Id="rId7" Type="http://schemas.openxmlformats.org/officeDocument/2006/relationships/slideLayout" Target="../slideLayouts/slideLayout2416.xml"/><Relationship Id="rId6" Type="http://schemas.openxmlformats.org/officeDocument/2006/relationships/slideLayout" Target="../slideLayouts/slideLayout2415.xml"/><Relationship Id="rId5" Type="http://schemas.openxmlformats.org/officeDocument/2006/relationships/slideLayout" Target="../slideLayouts/slideLayout2414.xml"/><Relationship Id="rId4" Type="http://schemas.openxmlformats.org/officeDocument/2006/relationships/slideLayout" Target="../slideLayouts/slideLayout2413.xml"/><Relationship Id="rId3" Type="http://schemas.openxmlformats.org/officeDocument/2006/relationships/slideLayout" Target="../slideLayouts/slideLayout2412.xml"/><Relationship Id="rId2" Type="http://schemas.openxmlformats.org/officeDocument/2006/relationships/slideLayout" Target="../slideLayouts/slideLayout2411.xml"/><Relationship Id="rId13" Type="http://schemas.openxmlformats.org/officeDocument/2006/relationships/theme" Target="../theme/theme220.xml"/><Relationship Id="rId12" Type="http://schemas.openxmlformats.org/officeDocument/2006/relationships/image" Target="../media/image1.jpeg"/><Relationship Id="rId11" Type="http://schemas.openxmlformats.org/officeDocument/2006/relationships/slideLayout" Target="../slideLayouts/slideLayout2420.xml"/><Relationship Id="rId10" Type="http://schemas.openxmlformats.org/officeDocument/2006/relationships/slideLayout" Target="../slideLayouts/slideLayout2419.xml"/><Relationship Id="rId1" Type="http://schemas.openxmlformats.org/officeDocument/2006/relationships/slideLayout" Target="../slideLayouts/slideLayout2410.xml"/></Relationships>
</file>

<file path=ppt/slideMasters/_rels/slideMaster221.xml.rels><?xml version="1.0" encoding="UTF-8" standalone="yes"?>
<Relationships xmlns="http://schemas.openxmlformats.org/package/2006/relationships"><Relationship Id="rId9" Type="http://schemas.openxmlformats.org/officeDocument/2006/relationships/slideLayout" Target="../slideLayouts/slideLayout2429.xml"/><Relationship Id="rId8" Type="http://schemas.openxmlformats.org/officeDocument/2006/relationships/slideLayout" Target="../slideLayouts/slideLayout2428.xml"/><Relationship Id="rId7" Type="http://schemas.openxmlformats.org/officeDocument/2006/relationships/slideLayout" Target="../slideLayouts/slideLayout2427.xml"/><Relationship Id="rId6" Type="http://schemas.openxmlformats.org/officeDocument/2006/relationships/slideLayout" Target="../slideLayouts/slideLayout2426.xml"/><Relationship Id="rId5" Type="http://schemas.openxmlformats.org/officeDocument/2006/relationships/slideLayout" Target="../slideLayouts/slideLayout2425.xml"/><Relationship Id="rId4" Type="http://schemas.openxmlformats.org/officeDocument/2006/relationships/slideLayout" Target="../slideLayouts/slideLayout2424.xml"/><Relationship Id="rId3" Type="http://schemas.openxmlformats.org/officeDocument/2006/relationships/slideLayout" Target="../slideLayouts/slideLayout2423.xml"/><Relationship Id="rId2" Type="http://schemas.openxmlformats.org/officeDocument/2006/relationships/slideLayout" Target="../slideLayouts/slideLayout2422.xml"/><Relationship Id="rId13" Type="http://schemas.openxmlformats.org/officeDocument/2006/relationships/theme" Target="../theme/theme221.xml"/><Relationship Id="rId12" Type="http://schemas.openxmlformats.org/officeDocument/2006/relationships/image" Target="../media/image1.jpeg"/><Relationship Id="rId11" Type="http://schemas.openxmlformats.org/officeDocument/2006/relationships/slideLayout" Target="../slideLayouts/slideLayout2431.xml"/><Relationship Id="rId10" Type="http://schemas.openxmlformats.org/officeDocument/2006/relationships/slideLayout" Target="../slideLayouts/slideLayout2430.xml"/><Relationship Id="rId1" Type="http://schemas.openxmlformats.org/officeDocument/2006/relationships/slideLayout" Target="../slideLayouts/slideLayout2421.xml"/></Relationships>
</file>

<file path=ppt/slideMasters/_rels/slideMaster222.xml.rels><?xml version="1.0" encoding="UTF-8" standalone="yes"?>
<Relationships xmlns="http://schemas.openxmlformats.org/package/2006/relationships"><Relationship Id="rId9" Type="http://schemas.openxmlformats.org/officeDocument/2006/relationships/slideLayout" Target="../slideLayouts/slideLayout2440.xml"/><Relationship Id="rId8" Type="http://schemas.openxmlformats.org/officeDocument/2006/relationships/slideLayout" Target="../slideLayouts/slideLayout2439.xml"/><Relationship Id="rId7" Type="http://schemas.openxmlformats.org/officeDocument/2006/relationships/slideLayout" Target="../slideLayouts/slideLayout2438.xml"/><Relationship Id="rId6" Type="http://schemas.openxmlformats.org/officeDocument/2006/relationships/slideLayout" Target="../slideLayouts/slideLayout2437.xml"/><Relationship Id="rId5" Type="http://schemas.openxmlformats.org/officeDocument/2006/relationships/slideLayout" Target="../slideLayouts/slideLayout2436.xml"/><Relationship Id="rId4" Type="http://schemas.openxmlformats.org/officeDocument/2006/relationships/slideLayout" Target="../slideLayouts/slideLayout2435.xml"/><Relationship Id="rId3" Type="http://schemas.openxmlformats.org/officeDocument/2006/relationships/slideLayout" Target="../slideLayouts/slideLayout2434.xml"/><Relationship Id="rId2" Type="http://schemas.openxmlformats.org/officeDocument/2006/relationships/slideLayout" Target="../slideLayouts/slideLayout2433.xml"/><Relationship Id="rId13" Type="http://schemas.openxmlformats.org/officeDocument/2006/relationships/theme" Target="../theme/theme222.xml"/><Relationship Id="rId12" Type="http://schemas.openxmlformats.org/officeDocument/2006/relationships/image" Target="../media/image1.jpeg"/><Relationship Id="rId11" Type="http://schemas.openxmlformats.org/officeDocument/2006/relationships/slideLayout" Target="../slideLayouts/slideLayout2442.xml"/><Relationship Id="rId10" Type="http://schemas.openxmlformats.org/officeDocument/2006/relationships/slideLayout" Target="../slideLayouts/slideLayout2441.xml"/><Relationship Id="rId1" Type="http://schemas.openxmlformats.org/officeDocument/2006/relationships/slideLayout" Target="../slideLayouts/slideLayout2432.xml"/></Relationships>
</file>

<file path=ppt/slideMasters/_rels/slideMaster223.xml.rels><?xml version="1.0" encoding="UTF-8" standalone="yes"?>
<Relationships xmlns="http://schemas.openxmlformats.org/package/2006/relationships"><Relationship Id="rId9" Type="http://schemas.openxmlformats.org/officeDocument/2006/relationships/slideLayout" Target="../slideLayouts/slideLayout2451.xml"/><Relationship Id="rId8" Type="http://schemas.openxmlformats.org/officeDocument/2006/relationships/slideLayout" Target="../slideLayouts/slideLayout2450.xml"/><Relationship Id="rId7" Type="http://schemas.openxmlformats.org/officeDocument/2006/relationships/slideLayout" Target="../slideLayouts/slideLayout2449.xml"/><Relationship Id="rId6" Type="http://schemas.openxmlformats.org/officeDocument/2006/relationships/slideLayout" Target="../slideLayouts/slideLayout2448.xml"/><Relationship Id="rId5" Type="http://schemas.openxmlformats.org/officeDocument/2006/relationships/slideLayout" Target="../slideLayouts/slideLayout2447.xml"/><Relationship Id="rId4" Type="http://schemas.openxmlformats.org/officeDocument/2006/relationships/slideLayout" Target="../slideLayouts/slideLayout2446.xml"/><Relationship Id="rId3" Type="http://schemas.openxmlformats.org/officeDocument/2006/relationships/slideLayout" Target="../slideLayouts/slideLayout2445.xml"/><Relationship Id="rId2" Type="http://schemas.openxmlformats.org/officeDocument/2006/relationships/slideLayout" Target="../slideLayouts/slideLayout2444.xml"/><Relationship Id="rId13" Type="http://schemas.openxmlformats.org/officeDocument/2006/relationships/theme" Target="../theme/theme223.xml"/><Relationship Id="rId12" Type="http://schemas.openxmlformats.org/officeDocument/2006/relationships/image" Target="../media/image1.jpeg"/><Relationship Id="rId11" Type="http://schemas.openxmlformats.org/officeDocument/2006/relationships/slideLayout" Target="../slideLayouts/slideLayout2453.xml"/><Relationship Id="rId10" Type="http://schemas.openxmlformats.org/officeDocument/2006/relationships/slideLayout" Target="../slideLayouts/slideLayout2452.xml"/><Relationship Id="rId1" Type="http://schemas.openxmlformats.org/officeDocument/2006/relationships/slideLayout" Target="../slideLayouts/slideLayout2443.xml"/></Relationships>
</file>

<file path=ppt/slideMasters/_rels/slideMaster224.xml.rels><?xml version="1.0" encoding="UTF-8" standalone="yes"?>
<Relationships xmlns="http://schemas.openxmlformats.org/package/2006/relationships"><Relationship Id="rId9" Type="http://schemas.openxmlformats.org/officeDocument/2006/relationships/slideLayout" Target="../slideLayouts/slideLayout2462.xml"/><Relationship Id="rId8" Type="http://schemas.openxmlformats.org/officeDocument/2006/relationships/slideLayout" Target="../slideLayouts/slideLayout2461.xml"/><Relationship Id="rId7" Type="http://schemas.openxmlformats.org/officeDocument/2006/relationships/slideLayout" Target="../slideLayouts/slideLayout2460.xml"/><Relationship Id="rId6" Type="http://schemas.openxmlformats.org/officeDocument/2006/relationships/slideLayout" Target="../slideLayouts/slideLayout2459.xml"/><Relationship Id="rId5" Type="http://schemas.openxmlformats.org/officeDocument/2006/relationships/slideLayout" Target="../slideLayouts/slideLayout2458.xml"/><Relationship Id="rId4" Type="http://schemas.openxmlformats.org/officeDocument/2006/relationships/slideLayout" Target="../slideLayouts/slideLayout2457.xml"/><Relationship Id="rId3" Type="http://schemas.openxmlformats.org/officeDocument/2006/relationships/slideLayout" Target="../slideLayouts/slideLayout2456.xml"/><Relationship Id="rId2" Type="http://schemas.openxmlformats.org/officeDocument/2006/relationships/slideLayout" Target="../slideLayouts/slideLayout2455.xml"/><Relationship Id="rId13" Type="http://schemas.openxmlformats.org/officeDocument/2006/relationships/theme" Target="../theme/theme224.xml"/><Relationship Id="rId12" Type="http://schemas.openxmlformats.org/officeDocument/2006/relationships/image" Target="../media/image1.jpeg"/><Relationship Id="rId11" Type="http://schemas.openxmlformats.org/officeDocument/2006/relationships/slideLayout" Target="../slideLayouts/slideLayout2464.xml"/><Relationship Id="rId10" Type="http://schemas.openxmlformats.org/officeDocument/2006/relationships/slideLayout" Target="../slideLayouts/slideLayout2463.xml"/><Relationship Id="rId1" Type="http://schemas.openxmlformats.org/officeDocument/2006/relationships/slideLayout" Target="../slideLayouts/slideLayout2454.xml"/></Relationships>
</file>

<file path=ppt/slideMasters/_rels/slideMaster225.xml.rels><?xml version="1.0" encoding="UTF-8" standalone="yes"?>
<Relationships xmlns="http://schemas.openxmlformats.org/package/2006/relationships"><Relationship Id="rId9" Type="http://schemas.openxmlformats.org/officeDocument/2006/relationships/slideLayout" Target="../slideLayouts/slideLayout2473.xml"/><Relationship Id="rId8" Type="http://schemas.openxmlformats.org/officeDocument/2006/relationships/slideLayout" Target="../slideLayouts/slideLayout2472.xml"/><Relationship Id="rId7" Type="http://schemas.openxmlformats.org/officeDocument/2006/relationships/slideLayout" Target="../slideLayouts/slideLayout2471.xml"/><Relationship Id="rId6" Type="http://schemas.openxmlformats.org/officeDocument/2006/relationships/slideLayout" Target="../slideLayouts/slideLayout2470.xml"/><Relationship Id="rId5" Type="http://schemas.openxmlformats.org/officeDocument/2006/relationships/slideLayout" Target="../slideLayouts/slideLayout2469.xml"/><Relationship Id="rId4" Type="http://schemas.openxmlformats.org/officeDocument/2006/relationships/slideLayout" Target="../slideLayouts/slideLayout2468.xml"/><Relationship Id="rId3" Type="http://schemas.openxmlformats.org/officeDocument/2006/relationships/slideLayout" Target="../slideLayouts/slideLayout2467.xml"/><Relationship Id="rId2" Type="http://schemas.openxmlformats.org/officeDocument/2006/relationships/slideLayout" Target="../slideLayouts/slideLayout2466.xml"/><Relationship Id="rId13" Type="http://schemas.openxmlformats.org/officeDocument/2006/relationships/theme" Target="../theme/theme225.xml"/><Relationship Id="rId12" Type="http://schemas.openxmlformats.org/officeDocument/2006/relationships/image" Target="../media/image1.jpeg"/><Relationship Id="rId11" Type="http://schemas.openxmlformats.org/officeDocument/2006/relationships/slideLayout" Target="../slideLayouts/slideLayout2475.xml"/><Relationship Id="rId10" Type="http://schemas.openxmlformats.org/officeDocument/2006/relationships/slideLayout" Target="../slideLayouts/slideLayout2474.xml"/><Relationship Id="rId1" Type="http://schemas.openxmlformats.org/officeDocument/2006/relationships/slideLayout" Target="../slideLayouts/slideLayout2465.xml"/></Relationships>
</file>

<file path=ppt/slideMasters/_rels/slideMaster226.xml.rels><?xml version="1.0" encoding="UTF-8" standalone="yes"?>
<Relationships xmlns="http://schemas.openxmlformats.org/package/2006/relationships"><Relationship Id="rId9" Type="http://schemas.openxmlformats.org/officeDocument/2006/relationships/slideLayout" Target="../slideLayouts/slideLayout2484.xml"/><Relationship Id="rId8" Type="http://schemas.openxmlformats.org/officeDocument/2006/relationships/slideLayout" Target="../slideLayouts/slideLayout2483.xml"/><Relationship Id="rId7" Type="http://schemas.openxmlformats.org/officeDocument/2006/relationships/slideLayout" Target="../slideLayouts/slideLayout2482.xml"/><Relationship Id="rId6" Type="http://schemas.openxmlformats.org/officeDocument/2006/relationships/slideLayout" Target="../slideLayouts/slideLayout2481.xml"/><Relationship Id="rId5" Type="http://schemas.openxmlformats.org/officeDocument/2006/relationships/slideLayout" Target="../slideLayouts/slideLayout2480.xml"/><Relationship Id="rId4" Type="http://schemas.openxmlformats.org/officeDocument/2006/relationships/slideLayout" Target="../slideLayouts/slideLayout2479.xml"/><Relationship Id="rId3" Type="http://schemas.openxmlformats.org/officeDocument/2006/relationships/slideLayout" Target="../slideLayouts/slideLayout2478.xml"/><Relationship Id="rId2" Type="http://schemas.openxmlformats.org/officeDocument/2006/relationships/slideLayout" Target="../slideLayouts/slideLayout2477.xml"/><Relationship Id="rId13" Type="http://schemas.openxmlformats.org/officeDocument/2006/relationships/theme" Target="../theme/theme226.xml"/><Relationship Id="rId12" Type="http://schemas.openxmlformats.org/officeDocument/2006/relationships/image" Target="../media/image1.jpeg"/><Relationship Id="rId11" Type="http://schemas.openxmlformats.org/officeDocument/2006/relationships/slideLayout" Target="../slideLayouts/slideLayout2486.xml"/><Relationship Id="rId10" Type="http://schemas.openxmlformats.org/officeDocument/2006/relationships/slideLayout" Target="../slideLayouts/slideLayout2485.xml"/><Relationship Id="rId1" Type="http://schemas.openxmlformats.org/officeDocument/2006/relationships/slideLayout" Target="../slideLayouts/slideLayout2476.xml"/></Relationships>
</file>

<file path=ppt/slideMasters/_rels/slideMaster227.xml.rels><?xml version="1.0" encoding="UTF-8" standalone="yes"?>
<Relationships xmlns="http://schemas.openxmlformats.org/package/2006/relationships"><Relationship Id="rId9" Type="http://schemas.openxmlformats.org/officeDocument/2006/relationships/slideLayout" Target="../slideLayouts/slideLayout2495.xml"/><Relationship Id="rId8" Type="http://schemas.openxmlformats.org/officeDocument/2006/relationships/slideLayout" Target="../slideLayouts/slideLayout2494.xml"/><Relationship Id="rId7" Type="http://schemas.openxmlformats.org/officeDocument/2006/relationships/slideLayout" Target="../slideLayouts/slideLayout2493.xml"/><Relationship Id="rId6" Type="http://schemas.openxmlformats.org/officeDocument/2006/relationships/slideLayout" Target="../slideLayouts/slideLayout2492.xml"/><Relationship Id="rId5" Type="http://schemas.openxmlformats.org/officeDocument/2006/relationships/slideLayout" Target="../slideLayouts/slideLayout2491.xml"/><Relationship Id="rId4" Type="http://schemas.openxmlformats.org/officeDocument/2006/relationships/slideLayout" Target="../slideLayouts/slideLayout2490.xml"/><Relationship Id="rId3" Type="http://schemas.openxmlformats.org/officeDocument/2006/relationships/slideLayout" Target="../slideLayouts/slideLayout2489.xml"/><Relationship Id="rId2" Type="http://schemas.openxmlformats.org/officeDocument/2006/relationships/slideLayout" Target="../slideLayouts/slideLayout2488.xml"/><Relationship Id="rId13" Type="http://schemas.openxmlformats.org/officeDocument/2006/relationships/theme" Target="../theme/theme227.xml"/><Relationship Id="rId12" Type="http://schemas.openxmlformats.org/officeDocument/2006/relationships/image" Target="../media/image1.jpeg"/><Relationship Id="rId11" Type="http://schemas.openxmlformats.org/officeDocument/2006/relationships/slideLayout" Target="../slideLayouts/slideLayout2497.xml"/><Relationship Id="rId10" Type="http://schemas.openxmlformats.org/officeDocument/2006/relationships/slideLayout" Target="../slideLayouts/slideLayout2496.xml"/><Relationship Id="rId1" Type="http://schemas.openxmlformats.org/officeDocument/2006/relationships/slideLayout" Target="../slideLayouts/slideLayout2487.xml"/></Relationships>
</file>

<file path=ppt/slideMasters/_rels/slideMaster228.xml.rels><?xml version="1.0" encoding="UTF-8" standalone="yes"?>
<Relationships xmlns="http://schemas.openxmlformats.org/package/2006/relationships"><Relationship Id="rId9" Type="http://schemas.openxmlformats.org/officeDocument/2006/relationships/slideLayout" Target="../slideLayouts/slideLayout2506.xml"/><Relationship Id="rId8" Type="http://schemas.openxmlformats.org/officeDocument/2006/relationships/slideLayout" Target="../slideLayouts/slideLayout2505.xml"/><Relationship Id="rId7" Type="http://schemas.openxmlformats.org/officeDocument/2006/relationships/slideLayout" Target="../slideLayouts/slideLayout2504.xml"/><Relationship Id="rId6" Type="http://schemas.openxmlformats.org/officeDocument/2006/relationships/slideLayout" Target="../slideLayouts/slideLayout2503.xml"/><Relationship Id="rId5" Type="http://schemas.openxmlformats.org/officeDocument/2006/relationships/slideLayout" Target="../slideLayouts/slideLayout2502.xml"/><Relationship Id="rId4" Type="http://schemas.openxmlformats.org/officeDocument/2006/relationships/slideLayout" Target="../slideLayouts/slideLayout2501.xml"/><Relationship Id="rId3" Type="http://schemas.openxmlformats.org/officeDocument/2006/relationships/slideLayout" Target="../slideLayouts/slideLayout2500.xml"/><Relationship Id="rId2" Type="http://schemas.openxmlformats.org/officeDocument/2006/relationships/slideLayout" Target="../slideLayouts/slideLayout2499.xml"/><Relationship Id="rId13" Type="http://schemas.openxmlformats.org/officeDocument/2006/relationships/theme" Target="../theme/theme228.xml"/><Relationship Id="rId12" Type="http://schemas.openxmlformats.org/officeDocument/2006/relationships/image" Target="../media/image1.jpeg"/><Relationship Id="rId11" Type="http://schemas.openxmlformats.org/officeDocument/2006/relationships/slideLayout" Target="../slideLayouts/slideLayout2508.xml"/><Relationship Id="rId10" Type="http://schemas.openxmlformats.org/officeDocument/2006/relationships/slideLayout" Target="../slideLayouts/slideLayout2507.xml"/><Relationship Id="rId1" Type="http://schemas.openxmlformats.org/officeDocument/2006/relationships/slideLayout" Target="../slideLayouts/slideLayout2498.xml"/></Relationships>
</file>

<file path=ppt/slideMasters/_rels/slideMaster229.xml.rels><?xml version="1.0" encoding="UTF-8" standalone="yes"?>
<Relationships xmlns="http://schemas.openxmlformats.org/package/2006/relationships"><Relationship Id="rId9" Type="http://schemas.openxmlformats.org/officeDocument/2006/relationships/slideLayout" Target="../slideLayouts/slideLayout2517.xml"/><Relationship Id="rId8" Type="http://schemas.openxmlformats.org/officeDocument/2006/relationships/slideLayout" Target="../slideLayouts/slideLayout2516.xml"/><Relationship Id="rId7" Type="http://schemas.openxmlformats.org/officeDocument/2006/relationships/slideLayout" Target="../slideLayouts/slideLayout2515.xml"/><Relationship Id="rId6" Type="http://schemas.openxmlformats.org/officeDocument/2006/relationships/slideLayout" Target="../slideLayouts/slideLayout2514.xml"/><Relationship Id="rId5" Type="http://schemas.openxmlformats.org/officeDocument/2006/relationships/slideLayout" Target="../slideLayouts/slideLayout2513.xml"/><Relationship Id="rId4" Type="http://schemas.openxmlformats.org/officeDocument/2006/relationships/slideLayout" Target="../slideLayouts/slideLayout2512.xml"/><Relationship Id="rId3" Type="http://schemas.openxmlformats.org/officeDocument/2006/relationships/slideLayout" Target="../slideLayouts/slideLayout2511.xml"/><Relationship Id="rId2" Type="http://schemas.openxmlformats.org/officeDocument/2006/relationships/slideLayout" Target="../slideLayouts/slideLayout2510.xml"/><Relationship Id="rId13" Type="http://schemas.openxmlformats.org/officeDocument/2006/relationships/theme" Target="../theme/theme229.xml"/><Relationship Id="rId12" Type="http://schemas.openxmlformats.org/officeDocument/2006/relationships/image" Target="../media/image1.jpeg"/><Relationship Id="rId11" Type="http://schemas.openxmlformats.org/officeDocument/2006/relationships/slideLayout" Target="../slideLayouts/slideLayout2519.xml"/><Relationship Id="rId10" Type="http://schemas.openxmlformats.org/officeDocument/2006/relationships/slideLayout" Target="../slideLayouts/slideLayout2518.xml"/><Relationship Id="rId1" Type="http://schemas.openxmlformats.org/officeDocument/2006/relationships/slideLayout" Target="../slideLayouts/slideLayout2509.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3" Type="http://schemas.openxmlformats.org/officeDocument/2006/relationships/theme" Target="../theme/theme23.xml"/><Relationship Id="rId12" Type="http://schemas.openxmlformats.org/officeDocument/2006/relationships/image" Target="../media/image1.jpeg"/><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30.xml.rels><?xml version="1.0" encoding="UTF-8" standalone="yes"?>
<Relationships xmlns="http://schemas.openxmlformats.org/package/2006/relationships"><Relationship Id="rId9" Type="http://schemas.openxmlformats.org/officeDocument/2006/relationships/slideLayout" Target="../slideLayouts/slideLayout2528.xml"/><Relationship Id="rId8" Type="http://schemas.openxmlformats.org/officeDocument/2006/relationships/slideLayout" Target="../slideLayouts/slideLayout2527.xml"/><Relationship Id="rId7" Type="http://schemas.openxmlformats.org/officeDocument/2006/relationships/slideLayout" Target="../slideLayouts/slideLayout2526.xml"/><Relationship Id="rId6" Type="http://schemas.openxmlformats.org/officeDocument/2006/relationships/slideLayout" Target="../slideLayouts/slideLayout2525.xml"/><Relationship Id="rId5" Type="http://schemas.openxmlformats.org/officeDocument/2006/relationships/slideLayout" Target="../slideLayouts/slideLayout2524.xml"/><Relationship Id="rId4" Type="http://schemas.openxmlformats.org/officeDocument/2006/relationships/slideLayout" Target="../slideLayouts/slideLayout2523.xml"/><Relationship Id="rId3" Type="http://schemas.openxmlformats.org/officeDocument/2006/relationships/slideLayout" Target="../slideLayouts/slideLayout2522.xml"/><Relationship Id="rId2" Type="http://schemas.openxmlformats.org/officeDocument/2006/relationships/slideLayout" Target="../slideLayouts/slideLayout2521.xml"/><Relationship Id="rId13" Type="http://schemas.openxmlformats.org/officeDocument/2006/relationships/theme" Target="../theme/theme230.xml"/><Relationship Id="rId12" Type="http://schemas.openxmlformats.org/officeDocument/2006/relationships/image" Target="../media/image1.jpeg"/><Relationship Id="rId11" Type="http://schemas.openxmlformats.org/officeDocument/2006/relationships/slideLayout" Target="../slideLayouts/slideLayout2530.xml"/><Relationship Id="rId10" Type="http://schemas.openxmlformats.org/officeDocument/2006/relationships/slideLayout" Target="../slideLayouts/slideLayout2529.xml"/><Relationship Id="rId1" Type="http://schemas.openxmlformats.org/officeDocument/2006/relationships/slideLayout" Target="../slideLayouts/slideLayout2520.xml"/></Relationships>
</file>

<file path=ppt/slideMasters/_rels/slideMaster231.xml.rels><?xml version="1.0" encoding="UTF-8" standalone="yes"?>
<Relationships xmlns="http://schemas.openxmlformats.org/package/2006/relationships"><Relationship Id="rId9" Type="http://schemas.openxmlformats.org/officeDocument/2006/relationships/slideLayout" Target="../slideLayouts/slideLayout2539.xml"/><Relationship Id="rId8" Type="http://schemas.openxmlformats.org/officeDocument/2006/relationships/slideLayout" Target="../slideLayouts/slideLayout2538.xml"/><Relationship Id="rId7" Type="http://schemas.openxmlformats.org/officeDocument/2006/relationships/slideLayout" Target="../slideLayouts/slideLayout2537.xml"/><Relationship Id="rId6" Type="http://schemas.openxmlformats.org/officeDocument/2006/relationships/slideLayout" Target="../slideLayouts/slideLayout2536.xml"/><Relationship Id="rId5" Type="http://schemas.openxmlformats.org/officeDocument/2006/relationships/slideLayout" Target="../slideLayouts/slideLayout2535.xml"/><Relationship Id="rId4" Type="http://schemas.openxmlformats.org/officeDocument/2006/relationships/slideLayout" Target="../slideLayouts/slideLayout2534.xml"/><Relationship Id="rId3" Type="http://schemas.openxmlformats.org/officeDocument/2006/relationships/slideLayout" Target="../slideLayouts/slideLayout2533.xml"/><Relationship Id="rId2" Type="http://schemas.openxmlformats.org/officeDocument/2006/relationships/slideLayout" Target="../slideLayouts/slideLayout2532.xml"/><Relationship Id="rId13" Type="http://schemas.openxmlformats.org/officeDocument/2006/relationships/theme" Target="../theme/theme231.xml"/><Relationship Id="rId12" Type="http://schemas.openxmlformats.org/officeDocument/2006/relationships/image" Target="../media/image1.jpeg"/><Relationship Id="rId11" Type="http://schemas.openxmlformats.org/officeDocument/2006/relationships/slideLayout" Target="../slideLayouts/slideLayout2541.xml"/><Relationship Id="rId10" Type="http://schemas.openxmlformats.org/officeDocument/2006/relationships/slideLayout" Target="../slideLayouts/slideLayout2540.xml"/><Relationship Id="rId1" Type="http://schemas.openxmlformats.org/officeDocument/2006/relationships/slideLayout" Target="../slideLayouts/slideLayout2531.xml"/></Relationships>
</file>

<file path=ppt/slideMasters/_rels/slideMaster232.xml.rels><?xml version="1.0" encoding="UTF-8" standalone="yes"?>
<Relationships xmlns="http://schemas.openxmlformats.org/package/2006/relationships"><Relationship Id="rId9" Type="http://schemas.openxmlformats.org/officeDocument/2006/relationships/slideLayout" Target="../slideLayouts/slideLayout2550.xml"/><Relationship Id="rId8" Type="http://schemas.openxmlformats.org/officeDocument/2006/relationships/slideLayout" Target="../slideLayouts/slideLayout2549.xml"/><Relationship Id="rId7" Type="http://schemas.openxmlformats.org/officeDocument/2006/relationships/slideLayout" Target="../slideLayouts/slideLayout2548.xml"/><Relationship Id="rId6" Type="http://schemas.openxmlformats.org/officeDocument/2006/relationships/slideLayout" Target="../slideLayouts/slideLayout2547.xml"/><Relationship Id="rId5" Type="http://schemas.openxmlformats.org/officeDocument/2006/relationships/slideLayout" Target="../slideLayouts/slideLayout2546.xml"/><Relationship Id="rId4" Type="http://schemas.openxmlformats.org/officeDocument/2006/relationships/slideLayout" Target="../slideLayouts/slideLayout2545.xml"/><Relationship Id="rId3" Type="http://schemas.openxmlformats.org/officeDocument/2006/relationships/slideLayout" Target="../slideLayouts/slideLayout2544.xml"/><Relationship Id="rId2" Type="http://schemas.openxmlformats.org/officeDocument/2006/relationships/slideLayout" Target="../slideLayouts/slideLayout2543.xml"/><Relationship Id="rId13" Type="http://schemas.openxmlformats.org/officeDocument/2006/relationships/theme" Target="../theme/theme232.xml"/><Relationship Id="rId12" Type="http://schemas.openxmlformats.org/officeDocument/2006/relationships/image" Target="../media/image1.jpeg"/><Relationship Id="rId11" Type="http://schemas.openxmlformats.org/officeDocument/2006/relationships/slideLayout" Target="../slideLayouts/slideLayout2552.xml"/><Relationship Id="rId10" Type="http://schemas.openxmlformats.org/officeDocument/2006/relationships/slideLayout" Target="../slideLayouts/slideLayout2551.xml"/><Relationship Id="rId1" Type="http://schemas.openxmlformats.org/officeDocument/2006/relationships/slideLayout" Target="../slideLayouts/slideLayout2542.xml"/></Relationships>
</file>

<file path=ppt/slideMasters/_rels/slideMaster233.xml.rels><?xml version="1.0" encoding="UTF-8" standalone="yes"?>
<Relationships xmlns="http://schemas.openxmlformats.org/package/2006/relationships"><Relationship Id="rId9" Type="http://schemas.openxmlformats.org/officeDocument/2006/relationships/slideLayout" Target="../slideLayouts/slideLayout2561.xml"/><Relationship Id="rId8" Type="http://schemas.openxmlformats.org/officeDocument/2006/relationships/slideLayout" Target="../slideLayouts/slideLayout2560.xml"/><Relationship Id="rId7" Type="http://schemas.openxmlformats.org/officeDocument/2006/relationships/slideLayout" Target="../slideLayouts/slideLayout2559.xml"/><Relationship Id="rId6" Type="http://schemas.openxmlformats.org/officeDocument/2006/relationships/slideLayout" Target="../slideLayouts/slideLayout2558.xml"/><Relationship Id="rId5" Type="http://schemas.openxmlformats.org/officeDocument/2006/relationships/slideLayout" Target="../slideLayouts/slideLayout2557.xml"/><Relationship Id="rId4" Type="http://schemas.openxmlformats.org/officeDocument/2006/relationships/slideLayout" Target="../slideLayouts/slideLayout2556.xml"/><Relationship Id="rId3" Type="http://schemas.openxmlformats.org/officeDocument/2006/relationships/slideLayout" Target="../slideLayouts/slideLayout2555.xml"/><Relationship Id="rId2" Type="http://schemas.openxmlformats.org/officeDocument/2006/relationships/slideLayout" Target="../slideLayouts/slideLayout2554.xml"/><Relationship Id="rId13" Type="http://schemas.openxmlformats.org/officeDocument/2006/relationships/theme" Target="../theme/theme233.xml"/><Relationship Id="rId12" Type="http://schemas.openxmlformats.org/officeDocument/2006/relationships/image" Target="../media/image1.jpeg"/><Relationship Id="rId11" Type="http://schemas.openxmlformats.org/officeDocument/2006/relationships/slideLayout" Target="../slideLayouts/slideLayout2563.xml"/><Relationship Id="rId10" Type="http://schemas.openxmlformats.org/officeDocument/2006/relationships/slideLayout" Target="../slideLayouts/slideLayout2562.xml"/><Relationship Id="rId1" Type="http://schemas.openxmlformats.org/officeDocument/2006/relationships/slideLayout" Target="../slideLayouts/slideLayout2553.xml"/></Relationships>
</file>

<file path=ppt/slideMasters/_rels/slideMaster234.xml.rels><?xml version="1.0" encoding="UTF-8" standalone="yes"?>
<Relationships xmlns="http://schemas.openxmlformats.org/package/2006/relationships"><Relationship Id="rId9" Type="http://schemas.openxmlformats.org/officeDocument/2006/relationships/slideLayout" Target="../slideLayouts/slideLayout2572.xml"/><Relationship Id="rId8" Type="http://schemas.openxmlformats.org/officeDocument/2006/relationships/slideLayout" Target="../slideLayouts/slideLayout2571.xml"/><Relationship Id="rId7" Type="http://schemas.openxmlformats.org/officeDocument/2006/relationships/slideLayout" Target="../slideLayouts/slideLayout2570.xml"/><Relationship Id="rId6" Type="http://schemas.openxmlformats.org/officeDocument/2006/relationships/slideLayout" Target="../slideLayouts/slideLayout2569.xml"/><Relationship Id="rId5" Type="http://schemas.openxmlformats.org/officeDocument/2006/relationships/slideLayout" Target="../slideLayouts/slideLayout2568.xml"/><Relationship Id="rId4" Type="http://schemas.openxmlformats.org/officeDocument/2006/relationships/slideLayout" Target="../slideLayouts/slideLayout2567.xml"/><Relationship Id="rId3" Type="http://schemas.openxmlformats.org/officeDocument/2006/relationships/slideLayout" Target="../slideLayouts/slideLayout2566.xml"/><Relationship Id="rId2" Type="http://schemas.openxmlformats.org/officeDocument/2006/relationships/slideLayout" Target="../slideLayouts/slideLayout2565.xml"/><Relationship Id="rId13" Type="http://schemas.openxmlformats.org/officeDocument/2006/relationships/theme" Target="../theme/theme234.xml"/><Relationship Id="rId12" Type="http://schemas.openxmlformats.org/officeDocument/2006/relationships/image" Target="../media/image1.jpeg"/><Relationship Id="rId11" Type="http://schemas.openxmlformats.org/officeDocument/2006/relationships/slideLayout" Target="../slideLayouts/slideLayout2574.xml"/><Relationship Id="rId10" Type="http://schemas.openxmlformats.org/officeDocument/2006/relationships/slideLayout" Target="../slideLayouts/slideLayout2573.xml"/><Relationship Id="rId1" Type="http://schemas.openxmlformats.org/officeDocument/2006/relationships/slideLayout" Target="../slideLayouts/slideLayout2564.xml"/></Relationships>
</file>

<file path=ppt/slideMasters/_rels/slideMaster235.xml.rels><?xml version="1.0" encoding="UTF-8" standalone="yes"?>
<Relationships xmlns="http://schemas.openxmlformats.org/package/2006/relationships"><Relationship Id="rId9" Type="http://schemas.openxmlformats.org/officeDocument/2006/relationships/slideLayout" Target="../slideLayouts/slideLayout2583.xml"/><Relationship Id="rId8" Type="http://schemas.openxmlformats.org/officeDocument/2006/relationships/slideLayout" Target="../slideLayouts/slideLayout2582.xml"/><Relationship Id="rId7" Type="http://schemas.openxmlformats.org/officeDocument/2006/relationships/slideLayout" Target="../slideLayouts/slideLayout2581.xml"/><Relationship Id="rId6" Type="http://schemas.openxmlformats.org/officeDocument/2006/relationships/slideLayout" Target="../slideLayouts/slideLayout2580.xml"/><Relationship Id="rId5" Type="http://schemas.openxmlformats.org/officeDocument/2006/relationships/slideLayout" Target="../slideLayouts/slideLayout2579.xml"/><Relationship Id="rId4" Type="http://schemas.openxmlformats.org/officeDocument/2006/relationships/slideLayout" Target="../slideLayouts/slideLayout2578.xml"/><Relationship Id="rId3" Type="http://schemas.openxmlformats.org/officeDocument/2006/relationships/slideLayout" Target="../slideLayouts/slideLayout2577.xml"/><Relationship Id="rId2" Type="http://schemas.openxmlformats.org/officeDocument/2006/relationships/slideLayout" Target="../slideLayouts/slideLayout2576.xml"/><Relationship Id="rId13" Type="http://schemas.openxmlformats.org/officeDocument/2006/relationships/theme" Target="../theme/theme235.xml"/><Relationship Id="rId12" Type="http://schemas.openxmlformats.org/officeDocument/2006/relationships/image" Target="../media/image1.jpeg"/><Relationship Id="rId11" Type="http://schemas.openxmlformats.org/officeDocument/2006/relationships/slideLayout" Target="../slideLayouts/slideLayout2585.xml"/><Relationship Id="rId10" Type="http://schemas.openxmlformats.org/officeDocument/2006/relationships/slideLayout" Target="../slideLayouts/slideLayout2584.xml"/><Relationship Id="rId1" Type="http://schemas.openxmlformats.org/officeDocument/2006/relationships/slideLayout" Target="../slideLayouts/slideLayout2575.xml"/></Relationships>
</file>

<file path=ppt/slideMasters/_rels/slideMaster236.xml.rels><?xml version="1.0" encoding="UTF-8" standalone="yes"?>
<Relationships xmlns="http://schemas.openxmlformats.org/package/2006/relationships"><Relationship Id="rId9" Type="http://schemas.openxmlformats.org/officeDocument/2006/relationships/slideLayout" Target="../slideLayouts/slideLayout2594.xml"/><Relationship Id="rId8" Type="http://schemas.openxmlformats.org/officeDocument/2006/relationships/slideLayout" Target="../slideLayouts/slideLayout2593.xml"/><Relationship Id="rId7" Type="http://schemas.openxmlformats.org/officeDocument/2006/relationships/slideLayout" Target="../slideLayouts/slideLayout2592.xml"/><Relationship Id="rId6" Type="http://schemas.openxmlformats.org/officeDocument/2006/relationships/slideLayout" Target="../slideLayouts/slideLayout2591.xml"/><Relationship Id="rId5" Type="http://schemas.openxmlformats.org/officeDocument/2006/relationships/slideLayout" Target="../slideLayouts/slideLayout2590.xml"/><Relationship Id="rId4" Type="http://schemas.openxmlformats.org/officeDocument/2006/relationships/slideLayout" Target="../slideLayouts/slideLayout2589.xml"/><Relationship Id="rId3" Type="http://schemas.openxmlformats.org/officeDocument/2006/relationships/slideLayout" Target="../slideLayouts/slideLayout2588.xml"/><Relationship Id="rId2" Type="http://schemas.openxmlformats.org/officeDocument/2006/relationships/slideLayout" Target="../slideLayouts/slideLayout2587.xml"/><Relationship Id="rId13" Type="http://schemas.openxmlformats.org/officeDocument/2006/relationships/theme" Target="../theme/theme236.xml"/><Relationship Id="rId12" Type="http://schemas.openxmlformats.org/officeDocument/2006/relationships/image" Target="../media/image1.jpeg"/><Relationship Id="rId11" Type="http://schemas.openxmlformats.org/officeDocument/2006/relationships/slideLayout" Target="../slideLayouts/slideLayout2596.xml"/><Relationship Id="rId10" Type="http://schemas.openxmlformats.org/officeDocument/2006/relationships/slideLayout" Target="../slideLayouts/slideLayout2595.xml"/><Relationship Id="rId1" Type="http://schemas.openxmlformats.org/officeDocument/2006/relationships/slideLayout" Target="../slideLayouts/slideLayout2586.xml"/></Relationships>
</file>

<file path=ppt/slideMasters/_rels/slideMaster237.xml.rels><?xml version="1.0" encoding="UTF-8" standalone="yes"?>
<Relationships xmlns="http://schemas.openxmlformats.org/package/2006/relationships"><Relationship Id="rId9" Type="http://schemas.openxmlformats.org/officeDocument/2006/relationships/slideLayout" Target="../slideLayouts/slideLayout2605.xml"/><Relationship Id="rId8" Type="http://schemas.openxmlformats.org/officeDocument/2006/relationships/slideLayout" Target="../slideLayouts/slideLayout2604.xml"/><Relationship Id="rId7" Type="http://schemas.openxmlformats.org/officeDocument/2006/relationships/slideLayout" Target="../slideLayouts/slideLayout2603.xml"/><Relationship Id="rId6" Type="http://schemas.openxmlformats.org/officeDocument/2006/relationships/slideLayout" Target="../slideLayouts/slideLayout2602.xml"/><Relationship Id="rId5" Type="http://schemas.openxmlformats.org/officeDocument/2006/relationships/slideLayout" Target="../slideLayouts/slideLayout2601.xml"/><Relationship Id="rId4" Type="http://schemas.openxmlformats.org/officeDocument/2006/relationships/slideLayout" Target="../slideLayouts/slideLayout2600.xml"/><Relationship Id="rId3" Type="http://schemas.openxmlformats.org/officeDocument/2006/relationships/slideLayout" Target="../slideLayouts/slideLayout2599.xml"/><Relationship Id="rId2" Type="http://schemas.openxmlformats.org/officeDocument/2006/relationships/slideLayout" Target="../slideLayouts/slideLayout2598.xml"/><Relationship Id="rId13" Type="http://schemas.openxmlformats.org/officeDocument/2006/relationships/theme" Target="../theme/theme237.xml"/><Relationship Id="rId12" Type="http://schemas.openxmlformats.org/officeDocument/2006/relationships/image" Target="../media/image1.jpeg"/><Relationship Id="rId11" Type="http://schemas.openxmlformats.org/officeDocument/2006/relationships/slideLayout" Target="../slideLayouts/slideLayout2607.xml"/><Relationship Id="rId10" Type="http://schemas.openxmlformats.org/officeDocument/2006/relationships/slideLayout" Target="../slideLayouts/slideLayout2606.xml"/><Relationship Id="rId1" Type="http://schemas.openxmlformats.org/officeDocument/2006/relationships/slideLayout" Target="../slideLayouts/slideLayout2597.xml"/></Relationships>
</file>

<file path=ppt/slideMasters/_rels/slideMaster238.xml.rels><?xml version="1.0" encoding="UTF-8" standalone="yes"?>
<Relationships xmlns="http://schemas.openxmlformats.org/package/2006/relationships"><Relationship Id="rId9" Type="http://schemas.openxmlformats.org/officeDocument/2006/relationships/slideLayout" Target="../slideLayouts/slideLayout2616.xml"/><Relationship Id="rId8" Type="http://schemas.openxmlformats.org/officeDocument/2006/relationships/slideLayout" Target="../slideLayouts/slideLayout2615.xml"/><Relationship Id="rId7" Type="http://schemas.openxmlformats.org/officeDocument/2006/relationships/slideLayout" Target="../slideLayouts/slideLayout2614.xml"/><Relationship Id="rId6" Type="http://schemas.openxmlformats.org/officeDocument/2006/relationships/slideLayout" Target="../slideLayouts/slideLayout2613.xml"/><Relationship Id="rId5" Type="http://schemas.openxmlformats.org/officeDocument/2006/relationships/slideLayout" Target="../slideLayouts/slideLayout2612.xml"/><Relationship Id="rId4" Type="http://schemas.openxmlformats.org/officeDocument/2006/relationships/slideLayout" Target="../slideLayouts/slideLayout2611.xml"/><Relationship Id="rId3" Type="http://schemas.openxmlformats.org/officeDocument/2006/relationships/slideLayout" Target="../slideLayouts/slideLayout2610.xml"/><Relationship Id="rId2" Type="http://schemas.openxmlformats.org/officeDocument/2006/relationships/slideLayout" Target="../slideLayouts/slideLayout2609.xml"/><Relationship Id="rId13" Type="http://schemas.openxmlformats.org/officeDocument/2006/relationships/theme" Target="../theme/theme238.xml"/><Relationship Id="rId12" Type="http://schemas.openxmlformats.org/officeDocument/2006/relationships/image" Target="../media/image1.jpeg"/><Relationship Id="rId11" Type="http://schemas.openxmlformats.org/officeDocument/2006/relationships/slideLayout" Target="../slideLayouts/slideLayout2618.xml"/><Relationship Id="rId10" Type="http://schemas.openxmlformats.org/officeDocument/2006/relationships/slideLayout" Target="../slideLayouts/slideLayout2617.xml"/><Relationship Id="rId1" Type="http://schemas.openxmlformats.org/officeDocument/2006/relationships/slideLayout" Target="../slideLayouts/slideLayout2608.xml"/></Relationships>
</file>

<file path=ppt/slideMasters/_rels/slideMaster239.xml.rels><?xml version="1.0" encoding="UTF-8" standalone="yes"?>
<Relationships xmlns="http://schemas.openxmlformats.org/package/2006/relationships"><Relationship Id="rId9" Type="http://schemas.openxmlformats.org/officeDocument/2006/relationships/slideLayout" Target="../slideLayouts/slideLayout2627.xml"/><Relationship Id="rId8" Type="http://schemas.openxmlformats.org/officeDocument/2006/relationships/slideLayout" Target="../slideLayouts/slideLayout2626.xml"/><Relationship Id="rId7" Type="http://schemas.openxmlformats.org/officeDocument/2006/relationships/slideLayout" Target="../slideLayouts/slideLayout2625.xml"/><Relationship Id="rId6" Type="http://schemas.openxmlformats.org/officeDocument/2006/relationships/slideLayout" Target="../slideLayouts/slideLayout2624.xml"/><Relationship Id="rId5" Type="http://schemas.openxmlformats.org/officeDocument/2006/relationships/slideLayout" Target="../slideLayouts/slideLayout2623.xml"/><Relationship Id="rId4" Type="http://schemas.openxmlformats.org/officeDocument/2006/relationships/slideLayout" Target="../slideLayouts/slideLayout2622.xml"/><Relationship Id="rId3" Type="http://schemas.openxmlformats.org/officeDocument/2006/relationships/slideLayout" Target="../slideLayouts/slideLayout2621.xml"/><Relationship Id="rId2" Type="http://schemas.openxmlformats.org/officeDocument/2006/relationships/slideLayout" Target="../slideLayouts/slideLayout2620.xml"/><Relationship Id="rId13" Type="http://schemas.openxmlformats.org/officeDocument/2006/relationships/theme" Target="../theme/theme239.xml"/><Relationship Id="rId12" Type="http://schemas.openxmlformats.org/officeDocument/2006/relationships/image" Target="../media/image1.jpeg"/><Relationship Id="rId11" Type="http://schemas.openxmlformats.org/officeDocument/2006/relationships/slideLayout" Target="../slideLayouts/slideLayout2629.xml"/><Relationship Id="rId10" Type="http://schemas.openxmlformats.org/officeDocument/2006/relationships/slideLayout" Target="../slideLayouts/slideLayout2628.xml"/><Relationship Id="rId1" Type="http://schemas.openxmlformats.org/officeDocument/2006/relationships/slideLayout" Target="../slideLayouts/slideLayout2619.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3" Type="http://schemas.openxmlformats.org/officeDocument/2006/relationships/theme" Target="../theme/theme24.xml"/><Relationship Id="rId12" Type="http://schemas.openxmlformats.org/officeDocument/2006/relationships/image" Target="../media/image1.jpeg"/><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40.xml.rels><?xml version="1.0" encoding="UTF-8" standalone="yes"?>
<Relationships xmlns="http://schemas.openxmlformats.org/package/2006/relationships"><Relationship Id="rId9" Type="http://schemas.openxmlformats.org/officeDocument/2006/relationships/slideLayout" Target="../slideLayouts/slideLayout2638.xml"/><Relationship Id="rId8" Type="http://schemas.openxmlformats.org/officeDocument/2006/relationships/slideLayout" Target="../slideLayouts/slideLayout2637.xml"/><Relationship Id="rId7" Type="http://schemas.openxmlformats.org/officeDocument/2006/relationships/slideLayout" Target="../slideLayouts/slideLayout2636.xml"/><Relationship Id="rId6" Type="http://schemas.openxmlformats.org/officeDocument/2006/relationships/slideLayout" Target="../slideLayouts/slideLayout2635.xml"/><Relationship Id="rId5" Type="http://schemas.openxmlformats.org/officeDocument/2006/relationships/slideLayout" Target="../slideLayouts/slideLayout2634.xml"/><Relationship Id="rId4" Type="http://schemas.openxmlformats.org/officeDocument/2006/relationships/slideLayout" Target="../slideLayouts/slideLayout2633.xml"/><Relationship Id="rId3" Type="http://schemas.openxmlformats.org/officeDocument/2006/relationships/slideLayout" Target="../slideLayouts/slideLayout2632.xml"/><Relationship Id="rId2" Type="http://schemas.openxmlformats.org/officeDocument/2006/relationships/slideLayout" Target="../slideLayouts/slideLayout2631.xml"/><Relationship Id="rId13" Type="http://schemas.openxmlformats.org/officeDocument/2006/relationships/theme" Target="../theme/theme240.xml"/><Relationship Id="rId12" Type="http://schemas.openxmlformats.org/officeDocument/2006/relationships/image" Target="../media/image1.jpeg"/><Relationship Id="rId11" Type="http://schemas.openxmlformats.org/officeDocument/2006/relationships/slideLayout" Target="../slideLayouts/slideLayout2640.xml"/><Relationship Id="rId10" Type="http://schemas.openxmlformats.org/officeDocument/2006/relationships/slideLayout" Target="../slideLayouts/slideLayout2639.xml"/><Relationship Id="rId1" Type="http://schemas.openxmlformats.org/officeDocument/2006/relationships/slideLayout" Target="../slideLayouts/slideLayout2630.xml"/></Relationships>
</file>

<file path=ppt/slideMasters/_rels/slideMaster241.xml.rels><?xml version="1.0" encoding="UTF-8" standalone="yes"?>
<Relationships xmlns="http://schemas.openxmlformats.org/package/2006/relationships"><Relationship Id="rId9" Type="http://schemas.openxmlformats.org/officeDocument/2006/relationships/slideLayout" Target="../slideLayouts/slideLayout2649.xml"/><Relationship Id="rId8" Type="http://schemas.openxmlformats.org/officeDocument/2006/relationships/slideLayout" Target="../slideLayouts/slideLayout2648.xml"/><Relationship Id="rId7" Type="http://schemas.openxmlformats.org/officeDocument/2006/relationships/slideLayout" Target="../slideLayouts/slideLayout2647.xml"/><Relationship Id="rId6" Type="http://schemas.openxmlformats.org/officeDocument/2006/relationships/slideLayout" Target="../slideLayouts/slideLayout2646.xml"/><Relationship Id="rId5" Type="http://schemas.openxmlformats.org/officeDocument/2006/relationships/slideLayout" Target="../slideLayouts/slideLayout2645.xml"/><Relationship Id="rId4" Type="http://schemas.openxmlformats.org/officeDocument/2006/relationships/slideLayout" Target="../slideLayouts/slideLayout2644.xml"/><Relationship Id="rId3" Type="http://schemas.openxmlformats.org/officeDocument/2006/relationships/slideLayout" Target="../slideLayouts/slideLayout2643.xml"/><Relationship Id="rId2" Type="http://schemas.openxmlformats.org/officeDocument/2006/relationships/slideLayout" Target="../slideLayouts/slideLayout2642.xml"/><Relationship Id="rId13" Type="http://schemas.openxmlformats.org/officeDocument/2006/relationships/theme" Target="../theme/theme241.xml"/><Relationship Id="rId12" Type="http://schemas.openxmlformats.org/officeDocument/2006/relationships/image" Target="../media/image1.jpeg"/><Relationship Id="rId11" Type="http://schemas.openxmlformats.org/officeDocument/2006/relationships/slideLayout" Target="../slideLayouts/slideLayout2651.xml"/><Relationship Id="rId10" Type="http://schemas.openxmlformats.org/officeDocument/2006/relationships/slideLayout" Target="../slideLayouts/slideLayout2650.xml"/><Relationship Id="rId1" Type="http://schemas.openxmlformats.org/officeDocument/2006/relationships/slideLayout" Target="../slideLayouts/slideLayout2641.xml"/></Relationships>
</file>

<file path=ppt/slideMasters/_rels/slideMaster242.xml.rels><?xml version="1.0" encoding="UTF-8" standalone="yes"?>
<Relationships xmlns="http://schemas.openxmlformats.org/package/2006/relationships"><Relationship Id="rId9" Type="http://schemas.openxmlformats.org/officeDocument/2006/relationships/slideLayout" Target="../slideLayouts/slideLayout2660.xml"/><Relationship Id="rId8" Type="http://schemas.openxmlformats.org/officeDocument/2006/relationships/slideLayout" Target="../slideLayouts/slideLayout2659.xml"/><Relationship Id="rId7" Type="http://schemas.openxmlformats.org/officeDocument/2006/relationships/slideLayout" Target="../slideLayouts/slideLayout2658.xml"/><Relationship Id="rId6" Type="http://schemas.openxmlformats.org/officeDocument/2006/relationships/slideLayout" Target="../slideLayouts/slideLayout2657.xml"/><Relationship Id="rId5" Type="http://schemas.openxmlformats.org/officeDocument/2006/relationships/slideLayout" Target="../slideLayouts/slideLayout2656.xml"/><Relationship Id="rId4" Type="http://schemas.openxmlformats.org/officeDocument/2006/relationships/slideLayout" Target="../slideLayouts/slideLayout2655.xml"/><Relationship Id="rId3" Type="http://schemas.openxmlformats.org/officeDocument/2006/relationships/slideLayout" Target="../slideLayouts/slideLayout2654.xml"/><Relationship Id="rId2" Type="http://schemas.openxmlformats.org/officeDocument/2006/relationships/slideLayout" Target="../slideLayouts/slideLayout2653.xml"/><Relationship Id="rId13" Type="http://schemas.openxmlformats.org/officeDocument/2006/relationships/theme" Target="../theme/theme242.xml"/><Relationship Id="rId12" Type="http://schemas.openxmlformats.org/officeDocument/2006/relationships/image" Target="../media/image1.jpeg"/><Relationship Id="rId11" Type="http://schemas.openxmlformats.org/officeDocument/2006/relationships/slideLayout" Target="../slideLayouts/slideLayout2662.xml"/><Relationship Id="rId10" Type="http://schemas.openxmlformats.org/officeDocument/2006/relationships/slideLayout" Target="../slideLayouts/slideLayout2661.xml"/><Relationship Id="rId1" Type="http://schemas.openxmlformats.org/officeDocument/2006/relationships/slideLayout" Target="../slideLayouts/slideLayout2652.xml"/></Relationships>
</file>

<file path=ppt/slideMasters/_rels/slideMaster243.xml.rels><?xml version="1.0" encoding="UTF-8" standalone="yes"?>
<Relationships xmlns="http://schemas.openxmlformats.org/package/2006/relationships"><Relationship Id="rId9" Type="http://schemas.openxmlformats.org/officeDocument/2006/relationships/slideLayout" Target="../slideLayouts/slideLayout2671.xml"/><Relationship Id="rId8" Type="http://schemas.openxmlformats.org/officeDocument/2006/relationships/slideLayout" Target="../slideLayouts/slideLayout2670.xml"/><Relationship Id="rId7" Type="http://schemas.openxmlformats.org/officeDocument/2006/relationships/slideLayout" Target="../slideLayouts/slideLayout2669.xml"/><Relationship Id="rId6" Type="http://schemas.openxmlformats.org/officeDocument/2006/relationships/slideLayout" Target="../slideLayouts/slideLayout2668.xml"/><Relationship Id="rId5" Type="http://schemas.openxmlformats.org/officeDocument/2006/relationships/slideLayout" Target="../slideLayouts/slideLayout2667.xml"/><Relationship Id="rId4" Type="http://schemas.openxmlformats.org/officeDocument/2006/relationships/slideLayout" Target="../slideLayouts/slideLayout2666.xml"/><Relationship Id="rId3" Type="http://schemas.openxmlformats.org/officeDocument/2006/relationships/slideLayout" Target="../slideLayouts/slideLayout2665.xml"/><Relationship Id="rId2" Type="http://schemas.openxmlformats.org/officeDocument/2006/relationships/slideLayout" Target="../slideLayouts/slideLayout2664.xml"/><Relationship Id="rId13" Type="http://schemas.openxmlformats.org/officeDocument/2006/relationships/theme" Target="../theme/theme243.xml"/><Relationship Id="rId12" Type="http://schemas.openxmlformats.org/officeDocument/2006/relationships/image" Target="../media/image1.jpeg"/><Relationship Id="rId11" Type="http://schemas.openxmlformats.org/officeDocument/2006/relationships/slideLayout" Target="../slideLayouts/slideLayout2673.xml"/><Relationship Id="rId10" Type="http://schemas.openxmlformats.org/officeDocument/2006/relationships/slideLayout" Target="../slideLayouts/slideLayout2672.xml"/><Relationship Id="rId1" Type="http://schemas.openxmlformats.org/officeDocument/2006/relationships/slideLayout" Target="../slideLayouts/slideLayout2663.xml"/></Relationships>
</file>

<file path=ppt/slideMasters/_rels/slideMaster244.xml.rels><?xml version="1.0" encoding="UTF-8" standalone="yes"?>
<Relationships xmlns="http://schemas.openxmlformats.org/package/2006/relationships"><Relationship Id="rId9" Type="http://schemas.openxmlformats.org/officeDocument/2006/relationships/slideLayout" Target="../slideLayouts/slideLayout2682.xml"/><Relationship Id="rId8" Type="http://schemas.openxmlformats.org/officeDocument/2006/relationships/slideLayout" Target="../slideLayouts/slideLayout2681.xml"/><Relationship Id="rId7" Type="http://schemas.openxmlformats.org/officeDocument/2006/relationships/slideLayout" Target="../slideLayouts/slideLayout2680.xml"/><Relationship Id="rId6" Type="http://schemas.openxmlformats.org/officeDocument/2006/relationships/slideLayout" Target="../slideLayouts/slideLayout2679.xml"/><Relationship Id="rId5" Type="http://schemas.openxmlformats.org/officeDocument/2006/relationships/slideLayout" Target="../slideLayouts/slideLayout2678.xml"/><Relationship Id="rId4" Type="http://schemas.openxmlformats.org/officeDocument/2006/relationships/slideLayout" Target="../slideLayouts/slideLayout2677.xml"/><Relationship Id="rId3" Type="http://schemas.openxmlformats.org/officeDocument/2006/relationships/slideLayout" Target="../slideLayouts/slideLayout2676.xml"/><Relationship Id="rId2" Type="http://schemas.openxmlformats.org/officeDocument/2006/relationships/slideLayout" Target="../slideLayouts/slideLayout2675.xml"/><Relationship Id="rId13" Type="http://schemas.openxmlformats.org/officeDocument/2006/relationships/theme" Target="../theme/theme244.xml"/><Relationship Id="rId12" Type="http://schemas.openxmlformats.org/officeDocument/2006/relationships/image" Target="../media/image1.jpeg"/><Relationship Id="rId11" Type="http://schemas.openxmlformats.org/officeDocument/2006/relationships/slideLayout" Target="../slideLayouts/slideLayout2684.xml"/><Relationship Id="rId10" Type="http://schemas.openxmlformats.org/officeDocument/2006/relationships/slideLayout" Target="../slideLayouts/slideLayout2683.xml"/><Relationship Id="rId1" Type="http://schemas.openxmlformats.org/officeDocument/2006/relationships/slideLayout" Target="../slideLayouts/slideLayout2674.xml"/></Relationships>
</file>

<file path=ppt/slideMasters/_rels/slideMaster245.xml.rels><?xml version="1.0" encoding="UTF-8" standalone="yes"?>
<Relationships xmlns="http://schemas.openxmlformats.org/package/2006/relationships"><Relationship Id="rId9" Type="http://schemas.openxmlformats.org/officeDocument/2006/relationships/slideLayout" Target="../slideLayouts/slideLayout2693.xml"/><Relationship Id="rId8" Type="http://schemas.openxmlformats.org/officeDocument/2006/relationships/slideLayout" Target="../slideLayouts/slideLayout2692.xml"/><Relationship Id="rId7" Type="http://schemas.openxmlformats.org/officeDocument/2006/relationships/slideLayout" Target="../slideLayouts/slideLayout2691.xml"/><Relationship Id="rId6" Type="http://schemas.openxmlformats.org/officeDocument/2006/relationships/slideLayout" Target="../slideLayouts/slideLayout2690.xml"/><Relationship Id="rId5" Type="http://schemas.openxmlformats.org/officeDocument/2006/relationships/slideLayout" Target="../slideLayouts/slideLayout2689.xml"/><Relationship Id="rId4" Type="http://schemas.openxmlformats.org/officeDocument/2006/relationships/slideLayout" Target="../slideLayouts/slideLayout2688.xml"/><Relationship Id="rId3" Type="http://schemas.openxmlformats.org/officeDocument/2006/relationships/slideLayout" Target="../slideLayouts/slideLayout2687.xml"/><Relationship Id="rId2" Type="http://schemas.openxmlformats.org/officeDocument/2006/relationships/slideLayout" Target="../slideLayouts/slideLayout2686.xml"/><Relationship Id="rId13" Type="http://schemas.openxmlformats.org/officeDocument/2006/relationships/theme" Target="../theme/theme245.xml"/><Relationship Id="rId12" Type="http://schemas.openxmlformats.org/officeDocument/2006/relationships/image" Target="../media/image1.jpeg"/><Relationship Id="rId11" Type="http://schemas.openxmlformats.org/officeDocument/2006/relationships/slideLayout" Target="../slideLayouts/slideLayout2695.xml"/><Relationship Id="rId10" Type="http://schemas.openxmlformats.org/officeDocument/2006/relationships/slideLayout" Target="../slideLayouts/slideLayout2694.xml"/><Relationship Id="rId1" Type="http://schemas.openxmlformats.org/officeDocument/2006/relationships/slideLayout" Target="../slideLayouts/slideLayout2685.xml"/></Relationships>
</file>

<file path=ppt/slideMasters/_rels/slideMaster246.xml.rels><?xml version="1.0" encoding="UTF-8" standalone="yes"?>
<Relationships xmlns="http://schemas.openxmlformats.org/package/2006/relationships"><Relationship Id="rId9" Type="http://schemas.openxmlformats.org/officeDocument/2006/relationships/slideLayout" Target="../slideLayouts/slideLayout2704.xml"/><Relationship Id="rId8" Type="http://schemas.openxmlformats.org/officeDocument/2006/relationships/slideLayout" Target="../slideLayouts/slideLayout2703.xml"/><Relationship Id="rId7" Type="http://schemas.openxmlformats.org/officeDocument/2006/relationships/slideLayout" Target="../slideLayouts/slideLayout2702.xml"/><Relationship Id="rId6" Type="http://schemas.openxmlformats.org/officeDocument/2006/relationships/slideLayout" Target="../slideLayouts/slideLayout2701.xml"/><Relationship Id="rId5" Type="http://schemas.openxmlformats.org/officeDocument/2006/relationships/slideLayout" Target="../slideLayouts/slideLayout2700.xml"/><Relationship Id="rId4" Type="http://schemas.openxmlformats.org/officeDocument/2006/relationships/slideLayout" Target="../slideLayouts/slideLayout2699.xml"/><Relationship Id="rId3" Type="http://schemas.openxmlformats.org/officeDocument/2006/relationships/slideLayout" Target="../slideLayouts/slideLayout2698.xml"/><Relationship Id="rId2" Type="http://schemas.openxmlformats.org/officeDocument/2006/relationships/slideLayout" Target="../slideLayouts/slideLayout2697.xml"/><Relationship Id="rId13" Type="http://schemas.openxmlformats.org/officeDocument/2006/relationships/theme" Target="../theme/theme246.xml"/><Relationship Id="rId12" Type="http://schemas.openxmlformats.org/officeDocument/2006/relationships/image" Target="../media/image1.jpeg"/><Relationship Id="rId11" Type="http://schemas.openxmlformats.org/officeDocument/2006/relationships/slideLayout" Target="../slideLayouts/slideLayout2706.xml"/><Relationship Id="rId10" Type="http://schemas.openxmlformats.org/officeDocument/2006/relationships/slideLayout" Target="../slideLayouts/slideLayout2705.xml"/><Relationship Id="rId1" Type="http://schemas.openxmlformats.org/officeDocument/2006/relationships/slideLayout" Target="../slideLayouts/slideLayout2696.xml"/></Relationships>
</file>

<file path=ppt/slideMasters/_rels/slideMaster247.xml.rels><?xml version="1.0" encoding="UTF-8" standalone="yes"?>
<Relationships xmlns="http://schemas.openxmlformats.org/package/2006/relationships"><Relationship Id="rId9" Type="http://schemas.openxmlformats.org/officeDocument/2006/relationships/slideLayout" Target="../slideLayouts/slideLayout2715.xml"/><Relationship Id="rId8" Type="http://schemas.openxmlformats.org/officeDocument/2006/relationships/slideLayout" Target="../slideLayouts/slideLayout2714.xml"/><Relationship Id="rId7" Type="http://schemas.openxmlformats.org/officeDocument/2006/relationships/slideLayout" Target="../slideLayouts/slideLayout2713.xml"/><Relationship Id="rId6" Type="http://schemas.openxmlformats.org/officeDocument/2006/relationships/slideLayout" Target="../slideLayouts/slideLayout2712.xml"/><Relationship Id="rId5" Type="http://schemas.openxmlformats.org/officeDocument/2006/relationships/slideLayout" Target="../slideLayouts/slideLayout2711.xml"/><Relationship Id="rId4" Type="http://schemas.openxmlformats.org/officeDocument/2006/relationships/slideLayout" Target="../slideLayouts/slideLayout2710.xml"/><Relationship Id="rId3" Type="http://schemas.openxmlformats.org/officeDocument/2006/relationships/slideLayout" Target="../slideLayouts/slideLayout2709.xml"/><Relationship Id="rId2" Type="http://schemas.openxmlformats.org/officeDocument/2006/relationships/slideLayout" Target="../slideLayouts/slideLayout2708.xml"/><Relationship Id="rId13" Type="http://schemas.openxmlformats.org/officeDocument/2006/relationships/theme" Target="../theme/theme247.xml"/><Relationship Id="rId12" Type="http://schemas.openxmlformats.org/officeDocument/2006/relationships/image" Target="../media/image1.jpeg"/><Relationship Id="rId11" Type="http://schemas.openxmlformats.org/officeDocument/2006/relationships/slideLayout" Target="../slideLayouts/slideLayout2717.xml"/><Relationship Id="rId10" Type="http://schemas.openxmlformats.org/officeDocument/2006/relationships/slideLayout" Target="../slideLayouts/slideLayout2716.xml"/><Relationship Id="rId1" Type="http://schemas.openxmlformats.org/officeDocument/2006/relationships/slideLayout" Target="../slideLayouts/slideLayout2707.xml"/></Relationships>
</file>

<file path=ppt/slideMasters/_rels/slideMaster248.xml.rels><?xml version="1.0" encoding="UTF-8" standalone="yes"?>
<Relationships xmlns="http://schemas.openxmlformats.org/package/2006/relationships"><Relationship Id="rId9" Type="http://schemas.openxmlformats.org/officeDocument/2006/relationships/slideLayout" Target="../slideLayouts/slideLayout2726.xml"/><Relationship Id="rId8" Type="http://schemas.openxmlformats.org/officeDocument/2006/relationships/slideLayout" Target="../slideLayouts/slideLayout2725.xml"/><Relationship Id="rId7" Type="http://schemas.openxmlformats.org/officeDocument/2006/relationships/slideLayout" Target="../slideLayouts/slideLayout2724.xml"/><Relationship Id="rId6" Type="http://schemas.openxmlformats.org/officeDocument/2006/relationships/slideLayout" Target="../slideLayouts/slideLayout2723.xml"/><Relationship Id="rId5" Type="http://schemas.openxmlformats.org/officeDocument/2006/relationships/slideLayout" Target="../slideLayouts/slideLayout2722.xml"/><Relationship Id="rId4" Type="http://schemas.openxmlformats.org/officeDocument/2006/relationships/slideLayout" Target="../slideLayouts/slideLayout2721.xml"/><Relationship Id="rId3" Type="http://schemas.openxmlformats.org/officeDocument/2006/relationships/slideLayout" Target="../slideLayouts/slideLayout2720.xml"/><Relationship Id="rId2" Type="http://schemas.openxmlformats.org/officeDocument/2006/relationships/slideLayout" Target="../slideLayouts/slideLayout2719.xml"/><Relationship Id="rId13" Type="http://schemas.openxmlformats.org/officeDocument/2006/relationships/theme" Target="../theme/theme248.xml"/><Relationship Id="rId12" Type="http://schemas.openxmlformats.org/officeDocument/2006/relationships/image" Target="../media/image1.jpeg"/><Relationship Id="rId11" Type="http://schemas.openxmlformats.org/officeDocument/2006/relationships/slideLayout" Target="../slideLayouts/slideLayout2728.xml"/><Relationship Id="rId10" Type="http://schemas.openxmlformats.org/officeDocument/2006/relationships/slideLayout" Target="../slideLayouts/slideLayout2727.xml"/><Relationship Id="rId1" Type="http://schemas.openxmlformats.org/officeDocument/2006/relationships/slideLayout" Target="../slideLayouts/slideLayout2718.xml"/></Relationships>
</file>

<file path=ppt/slideMasters/_rels/slideMaster249.xml.rels><?xml version="1.0" encoding="UTF-8" standalone="yes"?>
<Relationships xmlns="http://schemas.openxmlformats.org/package/2006/relationships"><Relationship Id="rId9" Type="http://schemas.openxmlformats.org/officeDocument/2006/relationships/slideLayout" Target="../slideLayouts/slideLayout2737.xml"/><Relationship Id="rId8" Type="http://schemas.openxmlformats.org/officeDocument/2006/relationships/slideLayout" Target="../slideLayouts/slideLayout2736.xml"/><Relationship Id="rId7" Type="http://schemas.openxmlformats.org/officeDocument/2006/relationships/slideLayout" Target="../slideLayouts/slideLayout2735.xml"/><Relationship Id="rId6" Type="http://schemas.openxmlformats.org/officeDocument/2006/relationships/slideLayout" Target="../slideLayouts/slideLayout2734.xml"/><Relationship Id="rId5" Type="http://schemas.openxmlformats.org/officeDocument/2006/relationships/slideLayout" Target="../slideLayouts/slideLayout2733.xml"/><Relationship Id="rId4" Type="http://schemas.openxmlformats.org/officeDocument/2006/relationships/slideLayout" Target="../slideLayouts/slideLayout2732.xml"/><Relationship Id="rId3" Type="http://schemas.openxmlformats.org/officeDocument/2006/relationships/slideLayout" Target="../slideLayouts/slideLayout2731.xml"/><Relationship Id="rId2" Type="http://schemas.openxmlformats.org/officeDocument/2006/relationships/slideLayout" Target="../slideLayouts/slideLayout2730.xml"/><Relationship Id="rId13" Type="http://schemas.openxmlformats.org/officeDocument/2006/relationships/theme" Target="../theme/theme249.xml"/><Relationship Id="rId12" Type="http://schemas.openxmlformats.org/officeDocument/2006/relationships/image" Target="../media/image1.jpeg"/><Relationship Id="rId11" Type="http://schemas.openxmlformats.org/officeDocument/2006/relationships/slideLayout" Target="../slideLayouts/slideLayout2739.xml"/><Relationship Id="rId10" Type="http://schemas.openxmlformats.org/officeDocument/2006/relationships/slideLayout" Target="../slideLayouts/slideLayout2738.xml"/><Relationship Id="rId1" Type="http://schemas.openxmlformats.org/officeDocument/2006/relationships/slideLayout" Target="../slideLayouts/slideLayout2729.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3" Type="http://schemas.openxmlformats.org/officeDocument/2006/relationships/theme" Target="../theme/theme25.xml"/><Relationship Id="rId12" Type="http://schemas.openxmlformats.org/officeDocument/2006/relationships/image" Target="../media/image1.jpeg"/><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50.xml.rels><?xml version="1.0" encoding="UTF-8" standalone="yes"?>
<Relationships xmlns="http://schemas.openxmlformats.org/package/2006/relationships"><Relationship Id="rId9" Type="http://schemas.openxmlformats.org/officeDocument/2006/relationships/slideLayout" Target="../slideLayouts/slideLayout2748.xml"/><Relationship Id="rId8" Type="http://schemas.openxmlformats.org/officeDocument/2006/relationships/slideLayout" Target="../slideLayouts/slideLayout2747.xml"/><Relationship Id="rId7" Type="http://schemas.openxmlformats.org/officeDocument/2006/relationships/slideLayout" Target="../slideLayouts/slideLayout2746.xml"/><Relationship Id="rId6" Type="http://schemas.openxmlformats.org/officeDocument/2006/relationships/slideLayout" Target="../slideLayouts/slideLayout2745.xml"/><Relationship Id="rId5" Type="http://schemas.openxmlformats.org/officeDocument/2006/relationships/slideLayout" Target="../slideLayouts/slideLayout2744.xml"/><Relationship Id="rId4" Type="http://schemas.openxmlformats.org/officeDocument/2006/relationships/slideLayout" Target="../slideLayouts/slideLayout2743.xml"/><Relationship Id="rId3" Type="http://schemas.openxmlformats.org/officeDocument/2006/relationships/slideLayout" Target="../slideLayouts/slideLayout2742.xml"/><Relationship Id="rId2" Type="http://schemas.openxmlformats.org/officeDocument/2006/relationships/slideLayout" Target="../slideLayouts/slideLayout2741.xml"/><Relationship Id="rId13" Type="http://schemas.openxmlformats.org/officeDocument/2006/relationships/theme" Target="../theme/theme250.xml"/><Relationship Id="rId12" Type="http://schemas.openxmlformats.org/officeDocument/2006/relationships/image" Target="../media/image1.jpeg"/><Relationship Id="rId11" Type="http://schemas.openxmlformats.org/officeDocument/2006/relationships/slideLayout" Target="../slideLayouts/slideLayout2750.xml"/><Relationship Id="rId10" Type="http://schemas.openxmlformats.org/officeDocument/2006/relationships/slideLayout" Target="../slideLayouts/slideLayout2749.xml"/><Relationship Id="rId1" Type="http://schemas.openxmlformats.org/officeDocument/2006/relationships/slideLayout" Target="../slideLayouts/slideLayout2740.xml"/></Relationships>
</file>

<file path=ppt/slideMasters/_rels/slideMaster251.xml.rels><?xml version="1.0" encoding="UTF-8" standalone="yes"?>
<Relationships xmlns="http://schemas.openxmlformats.org/package/2006/relationships"><Relationship Id="rId9" Type="http://schemas.openxmlformats.org/officeDocument/2006/relationships/slideLayout" Target="../slideLayouts/slideLayout2759.xml"/><Relationship Id="rId8" Type="http://schemas.openxmlformats.org/officeDocument/2006/relationships/slideLayout" Target="../slideLayouts/slideLayout2758.xml"/><Relationship Id="rId7" Type="http://schemas.openxmlformats.org/officeDocument/2006/relationships/slideLayout" Target="../slideLayouts/slideLayout2757.xml"/><Relationship Id="rId6" Type="http://schemas.openxmlformats.org/officeDocument/2006/relationships/slideLayout" Target="../slideLayouts/slideLayout2756.xml"/><Relationship Id="rId5" Type="http://schemas.openxmlformats.org/officeDocument/2006/relationships/slideLayout" Target="../slideLayouts/slideLayout2755.xml"/><Relationship Id="rId4" Type="http://schemas.openxmlformats.org/officeDocument/2006/relationships/slideLayout" Target="../slideLayouts/slideLayout2754.xml"/><Relationship Id="rId3" Type="http://schemas.openxmlformats.org/officeDocument/2006/relationships/slideLayout" Target="../slideLayouts/slideLayout2753.xml"/><Relationship Id="rId2" Type="http://schemas.openxmlformats.org/officeDocument/2006/relationships/slideLayout" Target="../slideLayouts/slideLayout2752.xml"/><Relationship Id="rId13" Type="http://schemas.openxmlformats.org/officeDocument/2006/relationships/theme" Target="../theme/theme251.xml"/><Relationship Id="rId12" Type="http://schemas.openxmlformats.org/officeDocument/2006/relationships/image" Target="../media/image1.jpeg"/><Relationship Id="rId11" Type="http://schemas.openxmlformats.org/officeDocument/2006/relationships/slideLayout" Target="../slideLayouts/slideLayout2761.xml"/><Relationship Id="rId10" Type="http://schemas.openxmlformats.org/officeDocument/2006/relationships/slideLayout" Target="../slideLayouts/slideLayout2760.xml"/><Relationship Id="rId1" Type="http://schemas.openxmlformats.org/officeDocument/2006/relationships/slideLayout" Target="../slideLayouts/slideLayout2751.xml"/></Relationships>
</file>

<file path=ppt/slideMasters/_rels/slideMaster252.xml.rels><?xml version="1.0" encoding="UTF-8" standalone="yes"?>
<Relationships xmlns="http://schemas.openxmlformats.org/package/2006/relationships"><Relationship Id="rId9" Type="http://schemas.openxmlformats.org/officeDocument/2006/relationships/slideLayout" Target="../slideLayouts/slideLayout2770.xml"/><Relationship Id="rId8" Type="http://schemas.openxmlformats.org/officeDocument/2006/relationships/slideLayout" Target="../slideLayouts/slideLayout2769.xml"/><Relationship Id="rId7" Type="http://schemas.openxmlformats.org/officeDocument/2006/relationships/slideLayout" Target="../slideLayouts/slideLayout2768.xml"/><Relationship Id="rId6" Type="http://schemas.openxmlformats.org/officeDocument/2006/relationships/slideLayout" Target="../slideLayouts/slideLayout2767.xml"/><Relationship Id="rId5" Type="http://schemas.openxmlformats.org/officeDocument/2006/relationships/slideLayout" Target="../slideLayouts/slideLayout2766.xml"/><Relationship Id="rId4" Type="http://schemas.openxmlformats.org/officeDocument/2006/relationships/slideLayout" Target="../slideLayouts/slideLayout2765.xml"/><Relationship Id="rId3" Type="http://schemas.openxmlformats.org/officeDocument/2006/relationships/slideLayout" Target="../slideLayouts/slideLayout2764.xml"/><Relationship Id="rId2" Type="http://schemas.openxmlformats.org/officeDocument/2006/relationships/slideLayout" Target="../slideLayouts/slideLayout2763.xml"/><Relationship Id="rId13" Type="http://schemas.openxmlformats.org/officeDocument/2006/relationships/theme" Target="../theme/theme252.xml"/><Relationship Id="rId12" Type="http://schemas.openxmlformats.org/officeDocument/2006/relationships/image" Target="../media/image1.jpeg"/><Relationship Id="rId11" Type="http://schemas.openxmlformats.org/officeDocument/2006/relationships/slideLayout" Target="../slideLayouts/slideLayout2772.xml"/><Relationship Id="rId10" Type="http://schemas.openxmlformats.org/officeDocument/2006/relationships/slideLayout" Target="../slideLayouts/slideLayout2771.xml"/><Relationship Id="rId1" Type="http://schemas.openxmlformats.org/officeDocument/2006/relationships/slideLayout" Target="../slideLayouts/slideLayout2762.xml"/></Relationships>
</file>

<file path=ppt/slideMasters/_rels/slideMaster253.xml.rels><?xml version="1.0" encoding="UTF-8" standalone="yes"?>
<Relationships xmlns="http://schemas.openxmlformats.org/package/2006/relationships"><Relationship Id="rId9" Type="http://schemas.openxmlformats.org/officeDocument/2006/relationships/slideLayout" Target="../slideLayouts/slideLayout2781.xml"/><Relationship Id="rId8" Type="http://schemas.openxmlformats.org/officeDocument/2006/relationships/slideLayout" Target="../slideLayouts/slideLayout2780.xml"/><Relationship Id="rId7" Type="http://schemas.openxmlformats.org/officeDocument/2006/relationships/slideLayout" Target="../slideLayouts/slideLayout2779.xml"/><Relationship Id="rId6" Type="http://schemas.openxmlformats.org/officeDocument/2006/relationships/slideLayout" Target="../slideLayouts/slideLayout2778.xml"/><Relationship Id="rId5" Type="http://schemas.openxmlformats.org/officeDocument/2006/relationships/slideLayout" Target="../slideLayouts/slideLayout2777.xml"/><Relationship Id="rId4" Type="http://schemas.openxmlformats.org/officeDocument/2006/relationships/slideLayout" Target="../slideLayouts/slideLayout2776.xml"/><Relationship Id="rId3" Type="http://schemas.openxmlformats.org/officeDocument/2006/relationships/slideLayout" Target="../slideLayouts/slideLayout2775.xml"/><Relationship Id="rId2" Type="http://schemas.openxmlformats.org/officeDocument/2006/relationships/slideLayout" Target="../slideLayouts/slideLayout2774.xml"/><Relationship Id="rId13" Type="http://schemas.openxmlformats.org/officeDocument/2006/relationships/theme" Target="../theme/theme253.xml"/><Relationship Id="rId12" Type="http://schemas.openxmlformats.org/officeDocument/2006/relationships/image" Target="../media/image1.jpeg"/><Relationship Id="rId11" Type="http://schemas.openxmlformats.org/officeDocument/2006/relationships/slideLayout" Target="../slideLayouts/slideLayout2783.xml"/><Relationship Id="rId10" Type="http://schemas.openxmlformats.org/officeDocument/2006/relationships/slideLayout" Target="../slideLayouts/slideLayout2782.xml"/><Relationship Id="rId1" Type="http://schemas.openxmlformats.org/officeDocument/2006/relationships/slideLayout" Target="../slideLayouts/slideLayout2773.xml"/></Relationships>
</file>

<file path=ppt/slideMasters/_rels/slideMaster254.xml.rels><?xml version="1.0" encoding="UTF-8" standalone="yes"?>
<Relationships xmlns="http://schemas.openxmlformats.org/package/2006/relationships"><Relationship Id="rId9" Type="http://schemas.openxmlformats.org/officeDocument/2006/relationships/slideLayout" Target="../slideLayouts/slideLayout2792.xml"/><Relationship Id="rId8" Type="http://schemas.openxmlformats.org/officeDocument/2006/relationships/slideLayout" Target="../slideLayouts/slideLayout2791.xml"/><Relationship Id="rId7" Type="http://schemas.openxmlformats.org/officeDocument/2006/relationships/slideLayout" Target="../slideLayouts/slideLayout2790.xml"/><Relationship Id="rId6" Type="http://schemas.openxmlformats.org/officeDocument/2006/relationships/slideLayout" Target="../slideLayouts/slideLayout2789.xml"/><Relationship Id="rId5" Type="http://schemas.openxmlformats.org/officeDocument/2006/relationships/slideLayout" Target="../slideLayouts/slideLayout2788.xml"/><Relationship Id="rId4" Type="http://schemas.openxmlformats.org/officeDocument/2006/relationships/slideLayout" Target="../slideLayouts/slideLayout2787.xml"/><Relationship Id="rId3" Type="http://schemas.openxmlformats.org/officeDocument/2006/relationships/slideLayout" Target="../slideLayouts/slideLayout2786.xml"/><Relationship Id="rId2" Type="http://schemas.openxmlformats.org/officeDocument/2006/relationships/slideLayout" Target="../slideLayouts/slideLayout2785.xml"/><Relationship Id="rId13" Type="http://schemas.openxmlformats.org/officeDocument/2006/relationships/theme" Target="../theme/theme254.xml"/><Relationship Id="rId12" Type="http://schemas.openxmlformats.org/officeDocument/2006/relationships/image" Target="../media/image1.jpeg"/><Relationship Id="rId11" Type="http://schemas.openxmlformats.org/officeDocument/2006/relationships/slideLayout" Target="../slideLayouts/slideLayout2794.xml"/><Relationship Id="rId10" Type="http://schemas.openxmlformats.org/officeDocument/2006/relationships/slideLayout" Target="../slideLayouts/slideLayout2793.xml"/><Relationship Id="rId1" Type="http://schemas.openxmlformats.org/officeDocument/2006/relationships/slideLayout" Target="../slideLayouts/slideLayout2784.xml"/></Relationships>
</file>

<file path=ppt/slideMasters/_rels/slideMaster255.xml.rels><?xml version="1.0" encoding="UTF-8" standalone="yes"?>
<Relationships xmlns="http://schemas.openxmlformats.org/package/2006/relationships"><Relationship Id="rId9" Type="http://schemas.openxmlformats.org/officeDocument/2006/relationships/slideLayout" Target="../slideLayouts/slideLayout2803.xml"/><Relationship Id="rId8" Type="http://schemas.openxmlformats.org/officeDocument/2006/relationships/slideLayout" Target="../slideLayouts/slideLayout2802.xml"/><Relationship Id="rId7" Type="http://schemas.openxmlformats.org/officeDocument/2006/relationships/slideLayout" Target="../slideLayouts/slideLayout2801.xml"/><Relationship Id="rId6" Type="http://schemas.openxmlformats.org/officeDocument/2006/relationships/slideLayout" Target="../slideLayouts/slideLayout2800.xml"/><Relationship Id="rId5" Type="http://schemas.openxmlformats.org/officeDocument/2006/relationships/slideLayout" Target="../slideLayouts/slideLayout2799.xml"/><Relationship Id="rId4" Type="http://schemas.openxmlformats.org/officeDocument/2006/relationships/slideLayout" Target="../slideLayouts/slideLayout2798.xml"/><Relationship Id="rId3" Type="http://schemas.openxmlformats.org/officeDocument/2006/relationships/slideLayout" Target="../slideLayouts/slideLayout2797.xml"/><Relationship Id="rId2" Type="http://schemas.openxmlformats.org/officeDocument/2006/relationships/slideLayout" Target="../slideLayouts/slideLayout2796.xml"/><Relationship Id="rId13" Type="http://schemas.openxmlformats.org/officeDocument/2006/relationships/theme" Target="../theme/theme255.xml"/><Relationship Id="rId12" Type="http://schemas.openxmlformats.org/officeDocument/2006/relationships/image" Target="../media/image1.jpeg"/><Relationship Id="rId11" Type="http://schemas.openxmlformats.org/officeDocument/2006/relationships/slideLayout" Target="../slideLayouts/slideLayout2805.xml"/><Relationship Id="rId10" Type="http://schemas.openxmlformats.org/officeDocument/2006/relationships/slideLayout" Target="../slideLayouts/slideLayout2804.xml"/><Relationship Id="rId1" Type="http://schemas.openxmlformats.org/officeDocument/2006/relationships/slideLayout" Target="../slideLayouts/slideLayout2795.xml"/></Relationships>
</file>

<file path=ppt/slideMasters/_rels/slideMaster256.xml.rels><?xml version="1.0" encoding="UTF-8" standalone="yes"?>
<Relationships xmlns="http://schemas.openxmlformats.org/package/2006/relationships"><Relationship Id="rId9" Type="http://schemas.openxmlformats.org/officeDocument/2006/relationships/slideLayout" Target="../slideLayouts/slideLayout2814.xml"/><Relationship Id="rId8" Type="http://schemas.openxmlformats.org/officeDocument/2006/relationships/slideLayout" Target="../slideLayouts/slideLayout2813.xml"/><Relationship Id="rId7" Type="http://schemas.openxmlformats.org/officeDocument/2006/relationships/slideLayout" Target="../slideLayouts/slideLayout2812.xml"/><Relationship Id="rId6" Type="http://schemas.openxmlformats.org/officeDocument/2006/relationships/slideLayout" Target="../slideLayouts/slideLayout2811.xml"/><Relationship Id="rId5" Type="http://schemas.openxmlformats.org/officeDocument/2006/relationships/slideLayout" Target="../slideLayouts/slideLayout2810.xml"/><Relationship Id="rId4" Type="http://schemas.openxmlformats.org/officeDocument/2006/relationships/slideLayout" Target="../slideLayouts/slideLayout2809.xml"/><Relationship Id="rId3" Type="http://schemas.openxmlformats.org/officeDocument/2006/relationships/slideLayout" Target="../slideLayouts/slideLayout2808.xml"/><Relationship Id="rId2" Type="http://schemas.openxmlformats.org/officeDocument/2006/relationships/slideLayout" Target="../slideLayouts/slideLayout2807.xml"/><Relationship Id="rId13" Type="http://schemas.openxmlformats.org/officeDocument/2006/relationships/theme" Target="../theme/theme256.xml"/><Relationship Id="rId12" Type="http://schemas.openxmlformats.org/officeDocument/2006/relationships/image" Target="../media/image1.jpeg"/><Relationship Id="rId11" Type="http://schemas.openxmlformats.org/officeDocument/2006/relationships/slideLayout" Target="../slideLayouts/slideLayout2816.xml"/><Relationship Id="rId10" Type="http://schemas.openxmlformats.org/officeDocument/2006/relationships/slideLayout" Target="../slideLayouts/slideLayout2815.xml"/><Relationship Id="rId1" Type="http://schemas.openxmlformats.org/officeDocument/2006/relationships/slideLayout" Target="../slideLayouts/slideLayout2806.xml"/></Relationships>
</file>

<file path=ppt/slideMasters/_rels/slideMaster257.xml.rels><?xml version="1.0" encoding="UTF-8" standalone="yes"?>
<Relationships xmlns="http://schemas.openxmlformats.org/package/2006/relationships"><Relationship Id="rId9" Type="http://schemas.openxmlformats.org/officeDocument/2006/relationships/slideLayout" Target="../slideLayouts/slideLayout2825.xml"/><Relationship Id="rId8" Type="http://schemas.openxmlformats.org/officeDocument/2006/relationships/slideLayout" Target="../slideLayouts/slideLayout2824.xml"/><Relationship Id="rId7" Type="http://schemas.openxmlformats.org/officeDocument/2006/relationships/slideLayout" Target="../slideLayouts/slideLayout2823.xml"/><Relationship Id="rId6" Type="http://schemas.openxmlformats.org/officeDocument/2006/relationships/slideLayout" Target="../slideLayouts/slideLayout2822.xml"/><Relationship Id="rId5" Type="http://schemas.openxmlformats.org/officeDocument/2006/relationships/slideLayout" Target="../slideLayouts/slideLayout2821.xml"/><Relationship Id="rId4" Type="http://schemas.openxmlformats.org/officeDocument/2006/relationships/slideLayout" Target="../slideLayouts/slideLayout2820.xml"/><Relationship Id="rId3" Type="http://schemas.openxmlformats.org/officeDocument/2006/relationships/slideLayout" Target="../slideLayouts/slideLayout2819.xml"/><Relationship Id="rId2" Type="http://schemas.openxmlformats.org/officeDocument/2006/relationships/slideLayout" Target="../slideLayouts/slideLayout2818.xml"/><Relationship Id="rId13" Type="http://schemas.openxmlformats.org/officeDocument/2006/relationships/theme" Target="../theme/theme257.xml"/><Relationship Id="rId12" Type="http://schemas.openxmlformats.org/officeDocument/2006/relationships/image" Target="../media/image1.jpeg"/><Relationship Id="rId11" Type="http://schemas.openxmlformats.org/officeDocument/2006/relationships/slideLayout" Target="../slideLayouts/slideLayout2827.xml"/><Relationship Id="rId10" Type="http://schemas.openxmlformats.org/officeDocument/2006/relationships/slideLayout" Target="../slideLayouts/slideLayout2826.xml"/><Relationship Id="rId1" Type="http://schemas.openxmlformats.org/officeDocument/2006/relationships/slideLayout" Target="../slideLayouts/slideLayout2817.xml"/></Relationships>
</file>

<file path=ppt/slideMasters/_rels/slideMaster258.xml.rels><?xml version="1.0" encoding="UTF-8" standalone="yes"?>
<Relationships xmlns="http://schemas.openxmlformats.org/package/2006/relationships"><Relationship Id="rId9" Type="http://schemas.openxmlformats.org/officeDocument/2006/relationships/slideLayout" Target="../slideLayouts/slideLayout2836.xml"/><Relationship Id="rId8" Type="http://schemas.openxmlformats.org/officeDocument/2006/relationships/slideLayout" Target="../slideLayouts/slideLayout2835.xml"/><Relationship Id="rId7" Type="http://schemas.openxmlformats.org/officeDocument/2006/relationships/slideLayout" Target="../slideLayouts/slideLayout2834.xml"/><Relationship Id="rId6" Type="http://schemas.openxmlformats.org/officeDocument/2006/relationships/slideLayout" Target="../slideLayouts/slideLayout2833.xml"/><Relationship Id="rId5" Type="http://schemas.openxmlformats.org/officeDocument/2006/relationships/slideLayout" Target="../slideLayouts/slideLayout2832.xml"/><Relationship Id="rId4" Type="http://schemas.openxmlformats.org/officeDocument/2006/relationships/slideLayout" Target="../slideLayouts/slideLayout2831.xml"/><Relationship Id="rId3" Type="http://schemas.openxmlformats.org/officeDocument/2006/relationships/slideLayout" Target="../slideLayouts/slideLayout2830.xml"/><Relationship Id="rId2" Type="http://schemas.openxmlformats.org/officeDocument/2006/relationships/slideLayout" Target="../slideLayouts/slideLayout2829.xml"/><Relationship Id="rId13" Type="http://schemas.openxmlformats.org/officeDocument/2006/relationships/theme" Target="../theme/theme258.xml"/><Relationship Id="rId12" Type="http://schemas.openxmlformats.org/officeDocument/2006/relationships/image" Target="../media/image1.jpeg"/><Relationship Id="rId11" Type="http://schemas.openxmlformats.org/officeDocument/2006/relationships/slideLayout" Target="../slideLayouts/slideLayout2838.xml"/><Relationship Id="rId10" Type="http://schemas.openxmlformats.org/officeDocument/2006/relationships/slideLayout" Target="../slideLayouts/slideLayout2837.xml"/><Relationship Id="rId1" Type="http://schemas.openxmlformats.org/officeDocument/2006/relationships/slideLayout" Target="../slideLayouts/slideLayout2828.xml"/></Relationships>
</file>

<file path=ppt/slideMasters/_rels/slideMaster259.xml.rels><?xml version="1.0" encoding="UTF-8" standalone="yes"?>
<Relationships xmlns="http://schemas.openxmlformats.org/package/2006/relationships"><Relationship Id="rId9" Type="http://schemas.openxmlformats.org/officeDocument/2006/relationships/slideLayout" Target="../slideLayouts/slideLayout2847.xml"/><Relationship Id="rId8" Type="http://schemas.openxmlformats.org/officeDocument/2006/relationships/slideLayout" Target="../slideLayouts/slideLayout2846.xml"/><Relationship Id="rId7" Type="http://schemas.openxmlformats.org/officeDocument/2006/relationships/slideLayout" Target="../slideLayouts/slideLayout2845.xml"/><Relationship Id="rId6" Type="http://schemas.openxmlformats.org/officeDocument/2006/relationships/slideLayout" Target="../slideLayouts/slideLayout2844.xml"/><Relationship Id="rId5" Type="http://schemas.openxmlformats.org/officeDocument/2006/relationships/slideLayout" Target="../slideLayouts/slideLayout2843.xml"/><Relationship Id="rId4" Type="http://schemas.openxmlformats.org/officeDocument/2006/relationships/slideLayout" Target="../slideLayouts/slideLayout2842.xml"/><Relationship Id="rId3" Type="http://schemas.openxmlformats.org/officeDocument/2006/relationships/slideLayout" Target="../slideLayouts/slideLayout2841.xml"/><Relationship Id="rId2" Type="http://schemas.openxmlformats.org/officeDocument/2006/relationships/slideLayout" Target="../slideLayouts/slideLayout2840.xml"/><Relationship Id="rId13" Type="http://schemas.openxmlformats.org/officeDocument/2006/relationships/theme" Target="../theme/theme259.xml"/><Relationship Id="rId12" Type="http://schemas.openxmlformats.org/officeDocument/2006/relationships/image" Target="../media/image1.jpeg"/><Relationship Id="rId11" Type="http://schemas.openxmlformats.org/officeDocument/2006/relationships/slideLayout" Target="../slideLayouts/slideLayout2849.xml"/><Relationship Id="rId10" Type="http://schemas.openxmlformats.org/officeDocument/2006/relationships/slideLayout" Target="../slideLayouts/slideLayout2848.xml"/><Relationship Id="rId1" Type="http://schemas.openxmlformats.org/officeDocument/2006/relationships/slideLayout" Target="../slideLayouts/slideLayout283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3" Type="http://schemas.openxmlformats.org/officeDocument/2006/relationships/theme" Target="../theme/theme26.xml"/><Relationship Id="rId12" Type="http://schemas.openxmlformats.org/officeDocument/2006/relationships/image" Target="../media/image1.jpeg"/><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60.xml.rels><?xml version="1.0" encoding="UTF-8" standalone="yes"?>
<Relationships xmlns="http://schemas.openxmlformats.org/package/2006/relationships"><Relationship Id="rId9" Type="http://schemas.openxmlformats.org/officeDocument/2006/relationships/slideLayout" Target="../slideLayouts/slideLayout2858.xml"/><Relationship Id="rId8" Type="http://schemas.openxmlformats.org/officeDocument/2006/relationships/slideLayout" Target="../slideLayouts/slideLayout2857.xml"/><Relationship Id="rId7" Type="http://schemas.openxmlformats.org/officeDocument/2006/relationships/slideLayout" Target="../slideLayouts/slideLayout2856.xml"/><Relationship Id="rId6" Type="http://schemas.openxmlformats.org/officeDocument/2006/relationships/slideLayout" Target="../slideLayouts/slideLayout2855.xml"/><Relationship Id="rId5" Type="http://schemas.openxmlformats.org/officeDocument/2006/relationships/slideLayout" Target="../slideLayouts/slideLayout2854.xml"/><Relationship Id="rId4" Type="http://schemas.openxmlformats.org/officeDocument/2006/relationships/slideLayout" Target="../slideLayouts/slideLayout2853.xml"/><Relationship Id="rId3" Type="http://schemas.openxmlformats.org/officeDocument/2006/relationships/slideLayout" Target="../slideLayouts/slideLayout2852.xml"/><Relationship Id="rId2" Type="http://schemas.openxmlformats.org/officeDocument/2006/relationships/slideLayout" Target="../slideLayouts/slideLayout2851.xml"/><Relationship Id="rId13" Type="http://schemas.openxmlformats.org/officeDocument/2006/relationships/theme" Target="../theme/theme260.xml"/><Relationship Id="rId12" Type="http://schemas.openxmlformats.org/officeDocument/2006/relationships/image" Target="../media/image1.jpeg"/><Relationship Id="rId11" Type="http://schemas.openxmlformats.org/officeDocument/2006/relationships/slideLayout" Target="../slideLayouts/slideLayout2860.xml"/><Relationship Id="rId10" Type="http://schemas.openxmlformats.org/officeDocument/2006/relationships/slideLayout" Target="../slideLayouts/slideLayout2859.xml"/><Relationship Id="rId1" Type="http://schemas.openxmlformats.org/officeDocument/2006/relationships/slideLayout" Target="../slideLayouts/slideLayout2850.xml"/></Relationships>
</file>

<file path=ppt/slideMasters/_rels/slideMaster261.xml.rels><?xml version="1.0" encoding="UTF-8" standalone="yes"?>
<Relationships xmlns="http://schemas.openxmlformats.org/package/2006/relationships"><Relationship Id="rId9" Type="http://schemas.openxmlformats.org/officeDocument/2006/relationships/slideLayout" Target="../slideLayouts/slideLayout2869.xml"/><Relationship Id="rId8" Type="http://schemas.openxmlformats.org/officeDocument/2006/relationships/slideLayout" Target="../slideLayouts/slideLayout2868.xml"/><Relationship Id="rId7" Type="http://schemas.openxmlformats.org/officeDocument/2006/relationships/slideLayout" Target="../slideLayouts/slideLayout2867.xml"/><Relationship Id="rId6" Type="http://schemas.openxmlformats.org/officeDocument/2006/relationships/slideLayout" Target="../slideLayouts/slideLayout2866.xml"/><Relationship Id="rId5" Type="http://schemas.openxmlformats.org/officeDocument/2006/relationships/slideLayout" Target="../slideLayouts/slideLayout2865.xml"/><Relationship Id="rId4" Type="http://schemas.openxmlformats.org/officeDocument/2006/relationships/slideLayout" Target="../slideLayouts/slideLayout2864.xml"/><Relationship Id="rId3" Type="http://schemas.openxmlformats.org/officeDocument/2006/relationships/slideLayout" Target="../slideLayouts/slideLayout2863.xml"/><Relationship Id="rId2" Type="http://schemas.openxmlformats.org/officeDocument/2006/relationships/slideLayout" Target="../slideLayouts/slideLayout2862.xml"/><Relationship Id="rId13" Type="http://schemas.openxmlformats.org/officeDocument/2006/relationships/theme" Target="../theme/theme261.xml"/><Relationship Id="rId12" Type="http://schemas.openxmlformats.org/officeDocument/2006/relationships/image" Target="../media/image1.jpeg"/><Relationship Id="rId11" Type="http://schemas.openxmlformats.org/officeDocument/2006/relationships/slideLayout" Target="../slideLayouts/slideLayout2871.xml"/><Relationship Id="rId10" Type="http://schemas.openxmlformats.org/officeDocument/2006/relationships/slideLayout" Target="../slideLayouts/slideLayout2870.xml"/><Relationship Id="rId1" Type="http://schemas.openxmlformats.org/officeDocument/2006/relationships/slideLayout" Target="../slideLayouts/slideLayout2861.xml"/></Relationships>
</file>

<file path=ppt/slideMasters/_rels/slideMaster262.xml.rels><?xml version="1.0" encoding="UTF-8" standalone="yes"?>
<Relationships xmlns="http://schemas.openxmlformats.org/package/2006/relationships"><Relationship Id="rId9" Type="http://schemas.openxmlformats.org/officeDocument/2006/relationships/slideLayout" Target="../slideLayouts/slideLayout2880.xml"/><Relationship Id="rId8" Type="http://schemas.openxmlformats.org/officeDocument/2006/relationships/slideLayout" Target="../slideLayouts/slideLayout2879.xml"/><Relationship Id="rId7" Type="http://schemas.openxmlformats.org/officeDocument/2006/relationships/slideLayout" Target="../slideLayouts/slideLayout2878.xml"/><Relationship Id="rId6" Type="http://schemas.openxmlformats.org/officeDocument/2006/relationships/slideLayout" Target="../slideLayouts/slideLayout2877.xml"/><Relationship Id="rId5" Type="http://schemas.openxmlformats.org/officeDocument/2006/relationships/slideLayout" Target="../slideLayouts/slideLayout2876.xml"/><Relationship Id="rId4" Type="http://schemas.openxmlformats.org/officeDocument/2006/relationships/slideLayout" Target="../slideLayouts/slideLayout2875.xml"/><Relationship Id="rId3" Type="http://schemas.openxmlformats.org/officeDocument/2006/relationships/slideLayout" Target="../slideLayouts/slideLayout2874.xml"/><Relationship Id="rId2" Type="http://schemas.openxmlformats.org/officeDocument/2006/relationships/slideLayout" Target="../slideLayouts/slideLayout2873.xml"/><Relationship Id="rId13" Type="http://schemas.openxmlformats.org/officeDocument/2006/relationships/theme" Target="../theme/theme262.xml"/><Relationship Id="rId12" Type="http://schemas.openxmlformats.org/officeDocument/2006/relationships/image" Target="../media/image1.jpeg"/><Relationship Id="rId11" Type="http://schemas.openxmlformats.org/officeDocument/2006/relationships/slideLayout" Target="../slideLayouts/slideLayout2882.xml"/><Relationship Id="rId10" Type="http://schemas.openxmlformats.org/officeDocument/2006/relationships/slideLayout" Target="../slideLayouts/slideLayout2881.xml"/><Relationship Id="rId1" Type="http://schemas.openxmlformats.org/officeDocument/2006/relationships/slideLayout" Target="../slideLayouts/slideLayout2872.xml"/></Relationships>
</file>

<file path=ppt/slideMasters/_rels/slideMaster263.xml.rels><?xml version="1.0" encoding="UTF-8" standalone="yes"?>
<Relationships xmlns="http://schemas.openxmlformats.org/package/2006/relationships"><Relationship Id="rId9" Type="http://schemas.openxmlformats.org/officeDocument/2006/relationships/slideLayout" Target="../slideLayouts/slideLayout2891.xml"/><Relationship Id="rId8" Type="http://schemas.openxmlformats.org/officeDocument/2006/relationships/slideLayout" Target="../slideLayouts/slideLayout2890.xml"/><Relationship Id="rId7" Type="http://schemas.openxmlformats.org/officeDocument/2006/relationships/slideLayout" Target="../slideLayouts/slideLayout2889.xml"/><Relationship Id="rId6" Type="http://schemas.openxmlformats.org/officeDocument/2006/relationships/slideLayout" Target="../slideLayouts/slideLayout2888.xml"/><Relationship Id="rId5" Type="http://schemas.openxmlformats.org/officeDocument/2006/relationships/slideLayout" Target="../slideLayouts/slideLayout2887.xml"/><Relationship Id="rId4" Type="http://schemas.openxmlformats.org/officeDocument/2006/relationships/slideLayout" Target="../slideLayouts/slideLayout2886.xml"/><Relationship Id="rId3" Type="http://schemas.openxmlformats.org/officeDocument/2006/relationships/slideLayout" Target="../slideLayouts/slideLayout2885.xml"/><Relationship Id="rId2" Type="http://schemas.openxmlformats.org/officeDocument/2006/relationships/slideLayout" Target="../slideLayouts/slideLayout2884.xml"/><Relationship Id="rId13" Type="http://schemas.openxmlformats.org/officeDocument/2006/relationships/theme" Target="../theme/theme263.xml"/><Relationship Id="rId12" Type="http://schemas.openxmlformats.org/officeDocument/2006/relationships/image" Target="../media/image1.jpeg"/><Relationship Id="rId11" Type="http://schemas.openxmlformats.org/officeDocument/2006/relationships/slideLayout" Target="../slideLayouts/slideLayout2893.xml"/><Relationship Id="rId10" Type="http://schemas.openxmlformats.org/officeDocument/2006/relationships/slideLayout" Target="../slideLayouts/slideLayout2892.xml"/><Relationship Id="rId1" Type="http://schemas.openxmlformats.org/officeDocument/2006/relationships/slideLayout" Target="../slideLayouts/slideLayout2883.xml"/></Relationships>
</file>

<file path=ppt/slideMasters/_rels/slideMaster264.xml.rels><?xml version="1.0" encoding="UTF-8" standalone="yes"?>
<Relationships xmlns="http://schemas.openxmlformats.org/package/2006/relationships"><Relationship Id="rId9" Type="http://schemas.openxmlformats.org/officeDocument/2006/relationships/slideLayout" Target="../slideLayouts/slideLayout2902.xml"/><Relationship Id="rId8" Type="http://schemas.openxmlformats.org/officeDocument/2006/relationships/slideLayout" Target="../slideLayouts/slideLayout2901.xml"/><Relationship Id="rId7" Type="http://schemas.openxmlformats.org/officeDocument/2006/relationships/slideLayout" Target="../slideLayouts/slideLayout2900.xml"/><Relationship Id="rId6" Type="http://schemas.openxmlformats.org/officeDocument/2006/relationships/slideLayout" Target="../slideLayouts/slideLayout2899.xml"/><Relationship Id="rId5" Type="http://schemas.openxmlformats.org/officeDocument/2006/relationships/slideLayout" Target="../slideLayouts/slideLayout2898.xml"/><Relationship Id="rId4" Type="http://schemas.openxmlformats.org/officeDocument/2006/relationships/slideLayout" Target="../slideLayouts/slideLayout2897.xml"/><Relationship Id="rId3" Type="http://schemas.openxmlformats.org/officeDocument/2006/relationships/slideLayout" Target="../slideLayouts/slideLayout2896.xml"/><Relationship Id="rId2" Type="http://schemas.openxmlformats.org/officeDocument/2006/relationships/slideLayout" Target="../slideLayouts/slideLayout2895.xml"/><Relationship Id="rId13" Type="http://schemas.openxmlformats.org/officeDocument/2006/relationships/theme" Target="../theme/theme264.xml"/><Relationship Id="rId12" Type="http://schemas.openxmlformats.org/officeDocument/2006/relationships/image" Target="../media/image1.jpeg"/><Relationship Id="rId11" Type="http://schemas.openxmlformats.org/officeDocument/2006/relationships/slideLayout" Target="../slideLayouts/slideLayout2904.xml"/><Relationship Id="rId10" Type="http://schemas.openxmlformats.org/officeDocument/2006/relationships/slideLayout" Target="../slideLayouts/slideLayout2903.xml"/><Relationship Id="rId1" Type="http://schemas.openxmlformats.org/officeDocument/2006/relationships/slideLayout" Target="../slideLayouts/slideLayout2894.xml"/></Relationships>
</file>

<file path=ppt/slideMasters/_rels/slideMaster265.xml.rels><?xml version="1.0" encoding="UTF-8" standalone="yes"?>
<Relationships xmlns="http://schemas.openxmlformats.org/package/2006/relationships"><Relationship Id="rId9" Type="http://schemas.openxmlformats.org/officeDocument/2006/relationships/slideLayout" Target="../slideLayouts/slideLayout2913.xml"/><Relationship Id="rId8" Type="http://schemas.openxmlformats.org/officeDocument/2006/relationships/slideLayout" Target="../slideLayouts/slideLayout2912.xml"/><Relationship Id="rId7" Type="http://schemas.openxmlformats.org/officeDocument/2006/relationships/slideLayout" Target="../slideLayouts/slideLayout2911.xml"/><Relationship Id="rId6" Type="http://schemas.openxmlformats.org/officeDocument/2006/relationships/slideLayout" Target="../slideLayouts/slideLayout2910.xml"/><Relationship Id="rId5" Type="http://schemas.openxmlformats.org/officeDocument/2006/relationships/slideLayout" Target="../slideLayouts/slideLayout2909.xml"/><Relationship Id="rId4" Type="http://schemas.openxmlformats.org/officeDocument/2006/relationships/slideLayout" Target="../slideLayouts/slideLayout2908.xml"/><Relationship Id="rId3" Type="http://schemas.openxmlformats.org/officeDocument/2006/relationships/slideLayout" Target="../slideLayouts/slideLayout2907.xml"/><Relationship Id="rId2" Type="http://schemas.openxmlformats.org/officeDocument/2006/relationships/slideLayout" Target="../slideLayouts/slideLayout2906.xml"/><Relationship Id="rId13" Type="http://schemas.openxmlformats.org/officeDocument/2006/relationships/theme" Target="../theme/theme265.xml"/><Relationship Id="rId12" Type="http://schemas.openxmlformats.org/officeDocument/2006/relationships/image" Target="../media/image1.jpeg"/><Relationship Id="rId11" Type="http://schemas.openxmlformats.org/officeDocument/2006/relationships/slideLayout" Target="../slideLayouts/slideLayout2915.xml"/><Relationship Id="rId10" Type="http://schemas.openxmlformats.org/officeDocument/2006/relationships/slideLayout" Target="../slideLayouts/slideLayout2914.xml"/><Relationship Id="rId1" Type="http://schemas.openxmlformats.org/officeDocument/2006/relationships/slideLayout" Target="../slideLayouts/slideLayout2905.xml"/></Relationships>
</file>

<file path=ppt/slideMasters/_rels/slideMaster266.xml.rels><?xml version="1.0" encoding="UTF-8" standalone="yes"?>
<Relationships xmlns="http://schemas.openxmlformats.org/package/2006/relationships"><Relationship Id="rId9" Type="http://schemas.openxmlformats.org/officeDocument/2006/relationships/slideLayout" Target="../slideLayouts/slideLayout2924.xml"/><Relationship Id="rId8" Type="http://schemas.openxmlformats.org/officeDocument/2006/relationships/slideLayout" Target="../slideLayouts/slideLayout2923.xml"/><Relationship Id="rId7" Type="http://schemas.openxmlformats.org/officeDocument/2006/relationships/slideLayout" Target="../slideLayouts/slideLayout2922.xml"/><Relationship Id="rId6" Type="http://schemas.openxmlformats.org/officeDocument/2006/relationships/slideLayout" Target="../slideLayouts/slideLayout2921.xml"/><Relationship Id="rId5" Type="http://schemas.openxmlformats.org/officeDocument/2006/relationships/slideLayout" Target="../slideLayouts/slideLayout2920.xml"/><Relationship Id="rId4" Type="http://schemas.openxmlformats.org/officeDocument/2006/relationships/slideLayout" Target="../slideLayouts/slideLayout2919.xml"/><Relationship Id="rId3" Type="http://schemas.openxmlformats.org/officeDocument/2006/relationships/slideLayout" Target="../slideLayouts/slideLayout2918.xml"/><Relationship Id="rId2" Type="http://schemas.openxmlformats.org/officeDocument/2006/relationships/slideLayout" Target="../slideLayouts/slideLayout2917.xml"/><Relationship Id="rId13" Type="http://schemas.openxmlformats.org/officeDocument/2006/relationships/theme" Target="../theme/theme266.xml"/><Relationship Id="rId12" Type="http://schemas.openxmlformats.org/officeDocument/2006/relationships/image" Target="../media/image1.jpeg"/><Relationship Id="rId11" Type="http://schemas.openxmlformats.org/officeDocument/2006/relationships/slideLayout" Target="../slideLayouts/slideLayout2926.xml"/><Relationship Id="rId10" Type="http://schemas.openxmlformats.org/officeDocument/2006/relationships/slideLayout" Target="../slideLayouts/slideLayout2925.xml"/><Relationship Id="rId1" Type="http://schemas.openxmlformats.org/officeDocument/2006/relationships/slideLayout" Target="../slideLayouts/slideLayout2916.xml"/></Relationships>
</file>

<file path=ppt/slideMasters/_rels/slideMaster267.xml.rels><?xml version="1.0" encoding="UTF-8" standalone="yes"?>
<Relationships xmlns="http://schemas.openxmlformats.org/package/2006/relationships"><Relationship Id="rId9" Type="http://schemas.openxmlformats.org/officeDocument/2006/relationships/slideLayout" Target="../slideLayouts/slideLayout2935.xml"/><Relationship Id="rId8" Type="http://schemas.openxmlformats.org/officeDocument/2006/relationships/slideLayout" Target="../slideLayouts/slideLayout2934.xml"/><Relationship Id="rId7" Type="http://schemas.openxmlformats.org/officeDocument/2006/relationships/slideLayout" Target="../slideLayouts/slideLayout2933.xml"/><Relationship Id="rId6" Type="http://schemas.openxmlformats.org/officeDocument/2006/relationships/slideLayout" Target="../slideLayouts/slideLayout2932.xml"/><Relationship Id="rId5" Type="http://schemas.openxmlformats.org/officeDocument/2006/relationships/slideLayout" Target="../slideLayouts/slideLayout2931.xml"/><Relationship Id="rId4" Type="http://schemas.openxmlformats.org/officeDocument/2006/relationships/slideLayout" Target="../slideLayouts/slideLayout2930.xml"/><Relationship Id="rId3" Type="http://schemas.openxmlformats.org/officeDocument/2006/relationships/slideLayout" Target="../slideLayouts/slideLayout2929.xml"/><Relationship Id="rId2" Type="http://schemas.openxmlformats.org/officeDocument/2006/relationships/slideLayout" Target="../slideLayouts/slideLayout2928.xml"/><Relationship Id="rId13" Type="http://schemas.openxmlformats.org/officeDocument/2006/relationships/theme" Target="../theme/theme267.xml"/><Relationship Id="rId12" Type="http://schemas.openxmlformats.org/officeDocument/2006/relationships/image" Target="../media/image1.jpeg"/><Relationship Id="rId11" Type="http://schemas.openxmlformats.org/officeDocument/2006/relationships/slideLayout" Target="../slideLayouts/slideLayout2937.xml"/><Relationship Id="rId10" Type="http://schemas.openxmlformats.org/officeDocument/2006/relationships/slideLayout" Target="../slideLayouts/slideLayout2936.xml"/><Relationship Id="rId1" Type="http://schemas.openxmlformats.org/officeDocument/2006/relationships/slideLayout" Target="../slideLayouts/slideLayout2927.xml"/></Relationships>
</file>

<file path=ppt/slideMasters/_rels/slideMaster268.xml.rels><?xml version="1.0" encoding="UTF-8" standalone="yes"?>
<Relationships xmlns="http://schemas.openxmlformats.org/package/2006/relationships"><Relationship Id="rId9" Type="http://schemas.openxmlformats.org/officeDocument/2006/relationships/slideLayout" Target="../slideLayouts/slideLayout2946.xml"/><Relationship Id="rId8" Type="http://schemas.openxmlformats.org/officeDocument/2006/relationships/slideLayout" Target="../slideLayouts/slideLayout2945.xml"/><Relationship Id="rId7" Type="http://schemas.openxmlformats.org/officeDocument/2006/relationships/slideLayout" Target="../slideLayouts/slideLayout2944.xml"/><Relationship Id="rId6" Type="http://schemas.openxmlformats.org/officeDocument/2006/relationships/slideLayout" Target="../slideLayouts/slideLayout2943.xml"/><Relationship Id="rId5" Type="http://schemas.openxmlformats.org/officeDocument/2006/relationships/slideLayout" Target="../slideLayouts/slideLayout2942.xml"/><Relationship Id="rId4" Type="http://schemas.openxmlformats.org/officeDocument/2006/relationships/slideLayout" Target="../slideLayouts/slideLayout2941.xml"/><Relationship Id="rId3" Type="http://schemas.openxmlformats.org/officeDocument/2006/relationships/slideLayout" Target="../slideLayouts/slideLayout2940.xml"/><Relationship Id="rId2" Type="http://schemas.openxmlformats.org/officeDocument/2006/relationships/slideLayout" Target="../slideLayouts/slideLayout2939.xml"/><Relationship Id="rId13" Type="http://schemas.openxmlformats.org/officeDocument/2006/relationships/theme" Target="../theme/theme268.xml"/><Relationship Id="rId12" Type="http://schemas.openxmlformats.org/officeDocument/2006/relationships/image" Target="../media/image1.jpeg"/><Relationship Id="rId11" Type="http://schemas.openxmlformats.org/officeDocument/2006/relationships/slideLayout" Target="../slideLayouts/slideLayout2948.xml"/><Relationship Id="rId10" Type="http://schemas.openxmlformats.org/officeDocument/2006/relationships/slideLayout" Target="../slideLayouts/slideLayout2947.xml"/><Relationship Id="rId1" Type="http://schemas.openxmlformats.org/officeDocument/2006/relationships/slideLayout" Target="../slideLayouts/slideLayout2938.xml"/></Relationships>
</file>

<file path=ppt/slideMasters/_rels/slideMaster269.xml.rels><?xml version="1.0" encoding="UTF-8" standalone="yes"?>
<Relationships xmlns="http://schemas.openxmlformats.org/package/2006/relationships"><Relationship Id="rId9" Type="http://schemas.openxmlformats.org/officeDocument/2006/relationships/slideLayout" Target="../slideLayouts/slideLayout2957.xml"/><Relationship Id="rId8" Type="http://schemas.openxmlformats.org/officeDocument/2006/relationships/slideLayout" Target="../slideLayouts/slideLayout2956.xml"/><Relationship Id="rId7" Type="http://schemas.openxmlformats.org/officeDocument/2006/relationships/slideLayout" Target="../slideLayouts/slideLayout2955.xml"/><Relationship Id="rId6" Type="http://schemas.openxmlformats.org/officeDocument/2006/relationships/slideLayout" Target="../slideLayouts/slideLayout2954.xml"/><Relationship Id="rId5" Type="http://schemas.openxmlformats.org/officeDocument/2006/relationships/slideLayout" Target="../slideLayouts/slideLayout2953.xml"/><Relationship Id="rId4" Type="http://schemas.openxmlformats.org/officeDocument/2006/relationships/slideLayout" Target="../slideLayouts/slideLayout2952.xml"/><Relationship Id="rId3" Type="http://schemas.openxmlformats.org/officeDocument/2006/relationships/slideLayout" Target="../slideLayouts/slideLayout2951.xml"/><Relationship Id="rId2" Type="http://schemas.openxmlformats.org/officeDocument/2006/relationships/slideLayout" Target="../slideLayouts/slideLayout2950.xml"/><Relationship Id="rId13" Type="http://schemas.openxmlformats.org/officeDocument/2006/relationships/theme" Target="../theme/theme269.xml"/><Relationship Id="rId12" Type="http://schemas.openxmlformats.org/officeDocument/2006/relationships/image" Target="../media/image1.jpeg"/><Relationship Id="rId11" Type="http://schemas.openxmlformats.org/officeDocument/2006/relationships/slideLayout" Target="../slideLayouts/slideLayout2959.xml"/><Relationship Id="rId10" Type="http://schemas.openxmlformats.org/officeDocument/2006/relationships/slideLayout" Target="../slideLayouts/slideLayout2958.xml"/><Relationship Id="rId1" Type="http://schemas.openxmlformats.org/officeDocument/2006/relationships/slideLayout" Target="../slideLayouts/slideLayout2949.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3" Type="http://schemas.openxmlformats.org/officeDocument/2006/relationships/theme" Target="../theme/theme27.xml"/><Relationship Id="rId12" Type="http://schemas.openxmlformats.org/officeDocument/2006/relationships/image" Target="../media/image1.jpeg"/><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70.xml.rels><?xml version="1.0" encoding="UTF-8" standalone="yes"?>
<Relationships xmlns="http://schemas.openxmlformats.org/package/2006/relationships"><Relationship Id="rId9" Type="http://schemas.openxmlformats.org/officeDocument/2006/relationships/slideLayout" Target="../slideLayouts/slideLayout2968.xml"/><Relationship Id="rId8" Type="http://schemas.openxmlformats.org/officeDocument/2006/relationships/slideLayout" Target="../slideLayouts/slideLayout2967.xml"/><Relationship Id="rId7" Type="http://schemas.openxmlformats.org/officeDocument/2006/relationships/slideLayout" Target="../slideLayouts/slideLayout2966.xml"/><Relationship Id="rId6" Type="http://schemas.openxmlformats.org/officeDocument/2006/relationships/slideLayout" Target="../slideLayouts/slideLayout2965.xml"/><Relationship Id="rId5" Type="http://schemas.openxmlformats.org/officeDocument/2006/relationships/slideLayout" Target="../slideLayouts/slideLayout2964.xml"/><Relationship Id="rId4" Type="http://schemas.openxmlformats.org/officeDocument/2006/relationships/slideLayout" Target="../slideLayouts/slideLayout2963.xml"/><Relationship Id="rId3" Type="http://schemas.openxmlformats.org/officeDocument/2006/relationships/slideLayout" Target="../slideLayouts/slideLayout2962.xml"/><Relationship Id="rId2" Type="http://schemas.openxmlformats.org/officeDocument/2006/relationships/slideLayout" Target="../slideLayouts/slideLayout2961.xml"/><Relationship Id="rId13" Type="http://schemas.openxmlformats.org/officeDocument/2006/relationships/theme" Target="../theme/theme270.xml"/><Relationship Id="rId12" Type="http://schemas.openxmlformats.org/officeDocument/2006/relationships/image" Target="../media/image1.jpeg"/><Relationship Id="rId11" Type="http://schemas.openxmlformats.org/officeDocument/2006/relationships/slideLayout" Target="../slideLayouts/slideLayout2970.xml"/><Relationship Id="rId10" Type="http://schemas.openxmlformats.org/officeDocument/2006/relationships/slideLayout" Target="../slideLayouts/slideLayout2969.xml"/><Relationship Id="rId1" Type="http://schemas.openxmlformats.org/officeDocument/2006/relationships/slideLayout" Target="../slideLayouts/slideLayout2960.xml"/></Relationships>
</file>

<file path=ppt/slideMasters/_rels/slideMaster271.xml.rels><?xml version="1.0" encoding="UTF-8" standalone="yes"?>
<Relationships xmlns="http://schemas.openxmlformats.org/package/2006/relationships"><Relationship Id="rId9" Type="http://schemas.openxmlformats.org/officeDocument/2006/relationships/slideLayout" Target="../slideLayouts/slideLayout2979.xml"/><Relationship Id="rId8" Type="http://schemas.openxmlformats.org/officeDocument/2006/relationships/slideLayout" Target="../slideLayouts/slideLayout2978.xml"/><Relationship Id="rId7" Type="http://schemas.openxmlformats.org/officeDocument/2006/relationships/slideLayout" Target="../slideLayouts/slideLayout2977.xml"/><Relationship Id="rId6" Type="http://schemas.openxmlformats.org/officeDocument/2006/relationships/slideLayout" Target="../slideLayouts/slideLayout2976.xml"/><Relationship Id="rId5" Type="http://schemas.openxmlformats.org/officeDocument/2006/relationships/slideLayout" Target="../slideLayouts/slideLayout2975.xml"/><Relationship Id="rId4" Type="http://schemas.openxmlformats.org/officeDocument/2006/relationships/slideLayout" Target="../slideLayouts/slideLayout2974.xml"/><Relationship Id="rId3" Type="http://schemas.openxmlformats.org/officeDocument/2006/relationships/slideLayout" Target="../slideLayouts/slideLayout2973.xml"/><Relationship Id="rId2" Type="http://schemas.openxmlformats.org/officeDocument/2006/relationships/slideLayout" Target="../slideLayouts/slideLayout2972.xml"/><Relationship Id="rId13" Type="http://schemas.openxmlformats.org/officeDocument/2006/relationships/theme" Target="../theme/theme271.xml"/><Relationship Id="rId12" Type="http://schemas.openxmlformats.org/officeDocument/2006/relationships/image" Target="../media/image1.jpeg"/><Relationship Id="rId11" Type="http://schemas.openxmlformats.org/officeDocument/2006/relationships/slideLayout" Target="../slideLayouts/slideLayout2981.xml"/><Relationship Id="rId10" Type="http://schemas.openxmlformats.org/officeDocument/2006/relationships/slideLayout" Target="../slideLayouts/slideLayout2980.xml"/><Relationship Id="rId1" Type="http://schemas.openxmlformats.org/officeDocument/2006/relationships/slideLayout" Target="../slideLayouts/slideLayout2971.xml"/></Relationships>
</file>

<file path=ppt/slideMasters/_rels/slideMaster272.xml.rels><?xml version="1.0" encoding="UTF-8" standalone="yes"?>
<Relationships xmlns="http://schemas.openxmlformats.org/package/2006/relationships"><Relationship Id="rId9" Type="http://schemas.openxmlformats.org/officeDocument/2006/relationships/slideLayout" Target="../slideLayouts/slideLayout2990.xml"/><Relationship Id="rId8" Type="http://schemas.openxmlformats.org/officeDocument/2006/relationships/slideLayout" Target="../slideLayouts/slideLayout2989.xml"/><Relationship Id="rId7" Type="http://schemas.openxmlformats.org/officeDocument/2006/relationships/slideLayout" Target="../slideLayouts/slideLayout2988.xml"/><Relationship Id="rId6" Type="http://schemas.openxmlformats.org/officeDocument/2006/relationships/slideLayout" Target="../slideLayouts/slideLayout2987.xml"/><Relationship Id="rId5" Type="http://schemas.openxmlformats.org/officeDocument/2006/relationships/slideLayout" Target="../slideLayouts/slideLayout2986.xml"/><Relationship Id="rId4" Type="http://schemas.openxmlformats.org/officeDocument/2006/relationships/slideLayout" Target="../slideLayouts/slideLayout2985.xml"/><Relationship Id="rId3" Type="http://schemas.openxmlformats.org/officeDocument/2006/relationships/slideLayout" Target="../slideLayouts/slideLayout2984.xml"/><Relationship Id="rId2" Type="http://schemas.openxmlformats.org/officeDocument/2006/relationships/slideLayout" Target="../slideLayouts/slideLayout2983.xml"/><Relationship Id="rId13" Type="http://schemas.openxmlformats.org/officeDocument/2006/relationships/theme" Target="../theme/theme272.xml"/><Relationship Id="rId12" Type="http://schemas.openxmlformats.org/officeDocument/2006/relationships/image" Target="../media/image1.jpeg"/><Relationship Id="rId11" Type="http://schemas.openxmlformats.org/officeDocument/2006/relationships/slideLayout" Target="../slideLayouts/slideLayout2992.xml"/><Relationship Id="rId10" Type="http://schemas.openxmlformats.org/officeDocument/2006/relationships/slideLayout" Target="../slideLayouts/slideLayout2991.xml"/><Relationship Id="rId1" Type="http://schemas.openxmlformats.org/officeDocument/2006/relationships/slideLayout" Target="../slideLayouts/slideLayout2982.xml"/></Relationships>
</file>

<file path=ppt/slideMasters/_rels/slideMaster273.xml.rels><?xml version="1.0" encoding="UTF-8" standalone="yes"?>
<Relationships xmlns="http://schemas.openxmlformats.org/package/2006/relationships"><Relationship Id="rId9" Type="http://schemas.openxmlformats.org/officeDocument/2006/relationships/slideLayout" Target="../slideLayouts/slideLayout3001.xml"/><Relationship Id="rId8" Type="http://schemas.openxmlformats.org/officeDocument/2006/relationships/slideLayout" Target="../slideLayouts/slideLayout3000.xml"/><Relationship Id="rId7" Type="http://schemas.openxmlformats.org/officeDocument/2006/relationships/slideLayout" Target="../slideLayouts/slideLayout2999.xml"/><Relationship Id="rId6" Type="http://schemas.openxmlformats.org/officeDocument/2006/relationships/slideLayout" Target="../slideLayouts/slideLayout2998.xml"/><Relationship Id="rId5" Type="http://schemas.openxmlformats.org/officeDocument/2006/relationships/slideLayout" Target="../slideLayouts/slideLayout2997.xml"/><Relationship Id="rId4" Type="http://schemas.openxmlformats.org/officeDocument/2006/relationships/slideLayout" Target="../slideLayouts/slideLayout2996.xml"/><Relationship Id="rId3" Type="http://schemas.openxmlformats.org/officeDocument/2006/relationships/slideLayout" Target="../slideLayouts/slideLayout2995.xml"/><Relationship Id="rId2" Type="http://schemas.openxmlformats.org/officeDocument/2006/relationships/slideLayout" Target="../slideLayouts/slideLayout2994.xml"/><Relationship Id="rId13" Type="http://schemas.openxmlformats.org/officeDocument/2006/relationships/theme" Target="../theme/theme273.xml"/><Relationship Id="rId12" Type="http://schemas.openxmlformats.org/officeDocument/2006/relationships/image" Target="../media/image1.jpeg"/><Relationship Id="rId11" Type="http://schemas.openxmlformats.org/officeDocument/2006/relationships/slideLayout" Target="../slideLayouts/slideLayout3003.xml"/><Relationship Id="rId10" Type="http://schemas.openxmlformats.org/officeDocument/2006/relationships/slideLayout" Target="../slideLayouts/slideLayout3002.xml"/><Relationship Id="rId1" Type="http://schemas.openxmlformats.org/officeDocument/2006/relationships/slideLayout" Target="../slideLayouts/slideLayout2993.xml"/></Relationships>
</file>

<file path=ppt/slideMasters/_rels/slideMaster274.xml.rels><?xml version="1.0" encoding="UTF-8" standalone="yes"?>
<Relationships xmlns="http://schemas.openxmlformats.org/package/2006/relationships"><Relationship Id="rId9" Type="http://schemas.openxmlformats.org/officeDocument/2006/relationships/slideLayout" Target="../slideLayouts/slideLayout3012.xml"/><Relationship Id="rId8" Type="http://schemas.openxmlformats.org/officeDocument/2006/relationships/slideLayout" Target="../slideLayouts/slideLayout3011.xml"/><Relationship Id="rId7" Type="http://schemas.openxmlformats.org/officeDocument/2006/relationships/slideLayout" Target="../slideLayouts/slideLayout3010.xml"/><Relationship Id="rId6" Type="http://schemas.openxmlformats.org/officeDocument/2006/relationships/slideLayout" Target="../slideLayouts/slideLayout3009.xml"/><Relationship Id="rId5" Type="http://schemas.openxmlformats.org/officeDocument/2006/relationships/slideLayout" Target="../slideLayouts/slideLayout3008.xml"/><Relationship Id="rId4" Type="http://schemas.openxmlformats.org/officeDocument/2006/relationships/slideLayout" Target="../slideLayouts/slideLayout3007.xml"/><Relationship Id="rId3" Type="http://schemas.openxmlformats.org/officeDocument/2006/relationships/slideLayout" Target="../slideLayouts/slideLayout3006.xml"/><Relationship Id="rId2" Type="http://schemas.openxmlformats.org/officeDocument/2006/relationships/slideLayout" Target="../slideLayouts/slideLayout3005.xml"/><Relationship Id="rId13" Type="http://schemas.openxmlformats.org/officeDocument/2006/relationships/theme" Target="../theme/theme274.xml"/><Relationship Id="rId12" Type="http://schemas.openxmlformats.org/officeDocument/2006/relationships/image" Target="../media/image1.jpeg"/><Relationship Id="rId11" Type="http://schemas.openxmlformats.org/officeDocument/2006/relationships/slideLayout" Target="../slideLayouts/slideLayout3014.xml"/><Relationship Id="rId10" Type="http://schemas.openxmlformats.org/officeDocument/2006/relationships/slideLayout" Target="../slideLayouts/slideLayout3013.xml"/><Relationship Id="rId1" Type="http://schemas.openxmlformats.org/officeDocument/2006/relationships/slideLayout" Target="../slideLayouts/slideLayout3004.xml"/></Relationships>
</file>

<file path=ppt/slideMasters/_rels/slideMaster275.xml.rels><?xml version="1.0" encoding="UTF-8" standalone="yes"?>
<Relationships xmlns="http://schemas.openxmlformats.org/package/2006/relationships"><Relationship Id="rId9" Type="http://schemas.openxmlformats.org/officeDocument/2006/relationships/slideLayout" Target="../slideLayouts/slideLayout3023.xml"/><Relationship Id="rId8" Type="http://schemas.openxmlformats.org/officeDocument/2006/relationships/slideLayout" Target="../slideLayouts/slideLayout3022.xml"/><Relationship Id="rId7" Type="http://schemas.openxmlformats.org/officeDocument/2006/relationships/slideLayout" Target="../slideLayouts/slideLayout3021.xml"/><Relationship Id="rId6" Type="http://schemas.openxmlformats.org/officeDocument/2006/relationships/slideLayout" Target="../slideLayouts/slideLayout3020.xml"/><Relationship Id="rId5" Type="http://schemas.openxmlformats.org/officeDocument/2006/relationships/slideLayout" Target="../slideLayouts/slideLayout3019.xml"/><Relationship Id="rId4" Type="http://schemas.openxmlformats.org/officeDocument/2006/relationships/slideLayout" Target="../slideLayouts/slideLayout3018.xml"/><Relationship Id="rId3" Type="http://schemas.openxmlformats.org/officeDocument/2006/relationships/slideLayout" Target="../slideLayouts/slideLayout3017.xml"/><Relationship Id="rId2" Type="http://schemas.openxmlformats.org/officeDocument/2006/relationships/slideLayout" Target="../slideLayouts/slideLayout3016.xml"/><Relationship Id="rId13" Type="http://schemas.openxmlformats.org/officeDocument/2006/relationships/theme" Target="../theme/theme275.xml"/><Relationship Id="rId12" Type="http://schemas.openxmlformats.org/officeDocument/2006/relationships/image" Target="../media/image1.jpeg"/><Relationship Id="rId11" Type="http://schemas.openxmlformats.org/officeDocument/2006/relationships/slideLayout" Target="../slideLayouts/slideLayout3025.xml"/><Relationship Id="rId10" Type="http://schemas.openxmlformats.org/officeDocument/2006/relationships/slideLayout" Target="../slideLayouts/slideLayout3024.xml"/><Relationship Id="rId1" Type="http://schemas.openxmlformats.org/officeDocument/2006/relationships/slideLayout" Target="../slideLayouts/slideLayout3015.xml"/></Relationships>
</file>

<file path=ppt/slideMasters/_rels/slideMaster276.xml.rels><?xml version="1.0" encoding="UTF-8" standalone="yes"?>
<Relationships xmlns="http://schemas.openxmlformats.org/package/2006/relationships"><Relationship Id="rId9" Type="http://schemas.openxmlformats.org/officeDocument/2006/relationships/slideLayout" Target="../slideLayouts/slideLayout3034.xml"/><Relationship Id="rId8" Type="http://schemas.openxmlformats.org/officeDocument/2006/relationships/slideLayout" Target="../slideLayouts/slideLayout3033.xml"/><Relationship Id="rId7" Type="http://schemas.openxmlformats.org/officeDocument/2006/relationships/slideLayout" Target="../slideLayouts/slideLayout3032.xml"/><Relationship Id="rId6" Type="http://schemas.openxmlformats.org/officeDocument/2006/relationships/slideLayout" Target="../slideLayouts/slideLayout3031.xml"/><Relationship Id="rId5" Type="http://schemas.openxmlformats.org/officeDocument/2006/relationships/slideLayout" Target="../slideLayouts/slideLayout3030.xml"/><Relationship Id="rId4" Type="http://schemas.openxmlformats.org/officeDocument/2006/relationships/slideLayout" Target="../slideLayouts/slideLayout3029.xml"/><Relationship Id="rId3" Type="http://schemas.openxmlformats.org/officeDocument/2006/relationships/slideLayout" Target="../slideLayouts/slideLayout3028.xml"/><Relationship Id="rId2" Type="http://schemas.openxmlformats.org/officeDocument/2006/relationships/slideLayout" Target="../slideLayouts/slideLayout3027.xml"/><Relationship Id="rId13" Type="http://schemas.openxmlformats.org/officeDocument/2006/relationships/theme" Target="../theme/theme276.xml"/><Relationship Id="rId12" Type="http://schemas.openxmlformats.org/officeDocument/2006/relationships/image" Target="../media/image1.jpeg"/><Relationship Id="rId11" Type="http://schemas.openxmlformats.org/officeDocument/2006/relationships/slideLayout" Target="../slideLayouts/slideLayout3036.xml"/><Relationship Id="rId10" Type="http://schemas.openxmlformats.org/officeDocument/2006/relationships/slideLayout" Target="../slideLayouts/slideLayout3035.xml"/><Relationship Id="rId1" Type="http://schemas.openxmlformats.org/officeDocument/2006/relationships/slideLayout" Target="../slideLayouts/slideLayout3026.xml"/></Relationships>
</file>

<file path=ppt/slideMasters/_rels/slideMaster277.xml.rels><?xml version="1.0" encoding="UTF-8" standalone="yes"?>
<Relationships xmlns="http://schemas.openxmlformats.org/package/2006/relationships"><Relationship Id="rId9" Type="http://schemas.openxmlformats.org/officeDocument/2006/relationships/slideLayout" Target="../slideLayouts/slideLayout3045.xml"/><Relationship Id="rId8" Type="http://schemas.openxmlformats.org/officeDocument/2006/relationships/slideLayout" Target="../slideLayouts/slideLayout3044.xml"/><Relationship Id="rId7" Type="http://schemas.openxmlformats.org/officeDocument/2006/relationships/slideLayout" Target="../slideLayouts/slideLayout3043.xml"/><Relationship Id="rId6" Type="http://schemas.openxmlformats.org/officeDocument/2006/relationships/slideLayout" Target="../slideLayouts/slideLayout3042.xml"/><Relationship Id="rId5" Type="http://schemas.openxmlformats.org/officeDocument/2006/relationships/slideLayout" Target="../slideLayouts/slideLayout3041.xml"/><Relationship Id="rId4" Type="http://schemas.openxmlformats.org/officeDocument/2006/relationships/slideLayout" Target="../slideLayouts/slideLayout3040.xml"/><Relationship Id="rId3" Type="http://schemas.openxmlformats.org/officeDocument/2006/relationships/slideLayout" Target="../slideLayouts/slideLayout3039.xml"/><Relationship Id="rId2" Type="http://schemas.openxmlformats.org/officeDocument/2006/relationships/slideLayout" Target="../slideLayouts/slideLayout3038.xml"/><Relationship Id="rId13" Type="http://schemas.openxmlformats.org/officeDocument/2006/relationships/theme" Target="../theme/theme277.xml"/><Relationship Id="rId12" Type="http://schemas.openxmlformats.org/officeDocument/2006/relationships/image" Target="../media/image1.jpeg"/><Relationship Id="rId11" Type="http://schemas.openxmlformats.org/officeDocument/2006/relationships/slideLayout" Target="../slideLayouts/slideLayout3047.xml"/><Relationship Id="rId10" Type="http://schemas.openxmlformats.org/officeDocument/2006/relationships/slideLayout" Target="../slideLayouts/slideLayout3046.xml"/><Relationship Id="rId1" Type="http://schemas.openxmlformats.org/officeDocument/2006/relationships/slideLayout" Target="../slideLayouts/slideLayout3037.xml"/></Relationships>
</file>

<file path=ppt/slideMasters/_rels/slideMaster278.xml.rels><?xml version="1.0" encoding="UTF-8" standalone="yes"?>
<Relationships xmlns="http://schemas.openxmlformats.org/package/2006/relationships"><Relationship Id="rId9" Type="http://schemas.openxmlformats.org/officeDocument/2006/relationships/slideLayout" Target="../slideLayouts/slideLayout3056.xml"/><Relationship Id="rId8" Type="http://schemas.openxmlformats.org/officeDocument/2006/relationships/slideLayout" Target="../slideLayouts/slideLayout3055.xml"/><Relationship Id="rId7" Type="http://schemas.openxmlformats.org/officeDocument/2006/relationships/slideLayout" Target="../slideLayouts/slideLayout3054.xml"/><Relationship Id="rId6" Type="http://schemas.openxmlformats.org/officeDocument/2006/relationships/slideLayout" Target="../slideLayouts/slideLayout3053.xml"/><Relationship Id="rId5" Type="http://schemas.openxmlformats.org/officeDocument/2006/relationships/slideLayout" Target="../slideLayouts/slideLayout3052.xml"/><Relationship Id="rId4" Type="http://schemas.openxmlformats.org/officeDocument/2006/relationships/slideLayout" Target="../slideLayouts/slideLayout3051.xml"/><Relationship Id="rId3" Type="http://schemas.openxmlformats.org/officeDocument/2006/relationships/slideLayout" Target="../slideLayouts/slideLayout3050.xml"/><Relationship Id="rId2" Type="http://schemas.openxmlformats.org/officeDocument/2006/relationships/slideLayout" Target="../slideLayouts/slideLayout3049.xml"/><Relationship Id="rId13" Type="http://schemas.openxmlformats.org/officeDocument/2006/relationships/theme" Target="../theme/theme278.xml"/><Relationship Id="rId12" Type="http://schemas.openxmlformats.org/officeDocument/2006/relationships/image" Target="../media/image1.jpeg"/><Relationship Id="rId11" Type="http://schemas.openxmlformats.org/officeDocument/2006/relationships/slideLayout" Target="../slideLayouts/slideLayout3058.xml"/><Relationship Id="rId10" Type="http://schemas.openxmlformats.org/officeDocument/2006/relationships/slideLayout" Target="../slideLayouts/slideLayout3057.xml"/><Relationship Id="rId1" Type="http://schemas.openxmlformats.org/officeDocument/2006/relationships/slideLayout" Target="../slideLayouts/slideLayout3048.xml"/></Relationships>
</file>

<file path=ppt/slideMasters/_rels/slideMaster279.xml.rels><?xml version="1.0" encoding="UTF-8" standalone="yes"?>
<Relationships xmlns="http://schemas.openxmlformats.org/package/2006/relationships"><Relationship Id="rId9" Type="http://schemas.openxmlformats.org/officeDocument/2006/relationships/slideLayout" Target="../slideLayouts/slideLayout3067.xml"/><Relationship Id="rId8" Type="http://schemas.openxmlformats.org/officeDocument/2006/relationships/slideLayout" Target="../slideLayouts/slideLayout3066.xml"/><Relationship Id="rId7" Type="http://schemas.openxmlformats.org/officeDocument/2006/relationships/slideLayout" Target="../slideLayouts/slideLayout3065.xml"/><Relationship Id="rId6" Type="http://schemas.openxmlformats.org/officeDocument/2006/relationships/slideLayout" Target="../slideLayouts/slideLayout3064.xml"/><Relationship Id="rId5" Type="http://schemas.openxmlformats.org/officeDocument/2006/relationships/slideLayout" Target="../slideLayouts/slideLayout3063.xml"/><Relationship Id="rId4" Type="http://schemas.openxmlformats.org/officeDocument/2006/relationships/slideLayout" Target="../slideLayouts/slideLayout3062.xml"/><Relationship Id="rId3" Type="http://schemas.openxmlformats.org/officeDocument/2006/relationships/slideLayout" Target="../slideLayouts/slideLayout3061.xml"/><Relationship Id="rId2" Type="http://schemas.openxmlformats.org/officeDocument/2006/relationships/slideLayout" Target="../slideLayouts/slideLayout3060.xml"/><Relationship Id="rId13" Type="http://schemas.openxmlformats.org/officeDocument/2006/relationships/theme" Target="../theme/theme279.xml"/><Relationship Id="rId12" Type="http://schemas.openxmlformats.org/officeDocument/2006/relationships/image" Target="../media/image1.jpeg"/><Relationship Id="rId11" Type="http://schemas.openxmlformats.org/officeDocument/2006/relationships/slideLayout" Target="../slideLayouts/slideLayout3069.xml"/><Relationship Id="rId10" Type="http://schemas.openxmlformats.org/officeDocument/2006/relationships/slideLayout" Target="../slideLayouts/slideLayout3068.xml"/><Relationship Id="rId1" Type="http://schemas.openxmlformats.org/officeDocument/2006/relationships/slideLayout" Target="../slideLayouts/slideLayout3059.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3" Type="http://schemas.openxmlformats.org/officeDocument/2006/relationships/theme" Target="../theme/theme28.xml"/><Relationship Id="rId12" Type="http://schemas.openxmlformats.org/officeDocument/2006/relationships/image" Target="../media/image1.jpeg"/><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80.xml.rels><?xml version="1.0" encoding="UTF-8" standalone="yes"?>
<Relationships xmlns="http://schemas.openxmlformats.org/package/2006/relationships"><Relationship Id="rId9" Type="http://schemas.openxmlformats.org/officeDocument/2006/relationships/slideLayout" Target="../slideLayouts/slideLayout3078.xml"/><Relationship Id="rId8" Type="http://schemas.openxmlformats.org/officeDocument/2006/relationships/slideLayout" Target="../slideLayouts/slideLayout3077.xml"/><Relationship Id="rId7" Type="http://schemas.openxmlformats.org/officeDocument/2006/relationships/slideLayout" Target="../slideLayouts/slideLayout3076.xml"/><Relationship Id="rId6" Type="http://schemas.openxmlformats.org/officeDocument/2006/relationships/slideLayout" Target="../slideLayouts/slideLayout3075.xml"/><Relationship Id="rId5" Type="http://schemas.openxmlformats.org/officeDocument/2006/relationships/slideLayout" Target="../slideLayouts/slideLayout3074.xml"/><Relationship Id="rId4" Type="http://schemas.openxmlformats.org/officeDocument/2006/relationships/slideLayout" Target="../slideLayouts/slideLayout3073.xml"/><Relationship Id="rId3" Type="http://schemas.openxmlformats.org/officeDocument/2006/relationships/slideLayout" Target="../slideLayouts/slideLayout3072.xml"/><Relationship Id="rId2" Type="http://schemas.openxmlformats.org/officeDocument/2006/relationships/slideLayout" Target="../slideLayouts/slideLayout3071.xml"/><Relationship Id="rId13" Type="http://schemas.openxmlformats.org/officeDocument/2006/relationships/theme" Target="../theme/theme280.xml"/><Relationship Id="rId12" Type="http://schemas.openxmlformats.org/officeDocument/2006/relationships/image" Target="../media/image1.jpeg"/><Relationship Id="rId11" Type="http://schemas.openxmlformats.org/officeDocument/2006/relationships/slideLayout" Target="../slideLayouts/slideLayout3080.xml"/><Relationship Id="rId10" Type="http://schemas.openxmlformats.org/officeDocument/2006/relationships/slideLayout" Target="../slideLayouts/slideLayout3079.xml"/><Relationship Id="rId1" Type="http://schemas.openxmlformats.org/officeDocument/2006/relationships/slideLayout" Target="../slideLayouts/slideLayout3070.xml"/></Relationships>
</file>

<file path=ppt/slideMasters/_rels/slideMaster281.xml.rels><?xml version="1.0" encoding="UTF-8" standalone="yes"?>
<Relationships xmlns="http://schemas.openxmlformats.org/package/2006/relationships"><Relationship Id="rId9" Type="http://schemas.openxmlformats.org/officeDocument/2006/relationships/slideLayout" Target="../slideLayouts/slideLayout3089.xml"/><Relationship Id="rId8" Type="http://schemas.openxmlformats.org/officeDocument/2006/relationships/slideLayout" Target="../slideLayouts/slideLayout3088.xml"/><Relationship Id="rId7" Type="http://schemas.openxmlformats.org/officeDocument/2006/relationships/slideLayout" Target="../slideLayouts/slideLayout3087.xml"/><Relationship Id="rId6" Type="http://schemas.openxmlformats.org/officeDocument/2006/relationships/slideLayout" Target="../slideLayouts/slideLayout3086.xml"/><Relationship Id="rId5" Type="http://schemas.openxmlformats.org/officeDocument/2006/relationships/slideLayout" Target="../slideLayouts/slideLayout3085.xml"/><Relationship Id="rId4" Type="http://schemas.openxmlformats.org/officeDocument/2006/relationships/slideLayout" Target="../slideLayouts/slideLayout3084.xml"/><Relationship Id="rId3" Type="http://schemas.openxmlformats.org/officeDocument/2006/relationships/slideLayout" Target="../slideLayouts/slideLayout3083.xml"/><Relationship Id="rId2" Type="http://schemas.openxmlformats.org/officeDocument/2006/relationships/slideLayout" Target="../slideLayouts/slideLayout3082.xml"/><Relationship Id="rId13" Type="http://schemas.openxmlformats.org/officeDocument/2006/relationships/theme" Target="../theme/theme281.xml"/><Relationship Id="rId12" Type="http://schemas.openxmlformats.org/officeDocument/2006/relationships/image" Target="../media/image1.jpeg"/><Relationship Id="rId11" Type="http://schemas.openxmlformats.org/officeDocument/2006/relationships/slideLayout" Target="../slideLayouts/slideLayout3091.xml"/><Relationship Id="rId10" Type="http://schemas.openxmlformats.org/officeDocument/2006/relationships/slideLayout" Target="../slideLayouts/slideLayout3090.xml"/><Relationship Id="rId1" Type="http://schemas.openxmlformats.org/officeDocument/2006/relationships/slideLayout" Target="../slideLayouts/slideLayout3081.xml"/></Relationships>
</file>

<file path=ppt/slideMasters/_rels/slideMaster282.xml.rels><?xml version="1.0" encoding="UTF-8" standalone="yes"?>
<Relationships xmlns="http://schemas.openxmlformats.org/package/2006/relationships"><Relationship Id="rId9" Type="http://schemas.openxmlformats.org/officeDocument/2006/relationships/slideLayout" Target="../slideLayouts/slideLayout3100.xml"/><Relationship Id="rId8" Type="http://schemas.openxmlformats.org/officeDocument/2006/relationships/slideLayout" Target="../slideLayouts/slideLayout3099.xml"/><Relationship Id="rId7" Type="http://schemas.openxmlformats.org/officeDocument/2006/relationships/slideLayout" Target="../slideLayouts/slideLayout3098.xml"/><Relationship Id="rId6" Type="http://schemas.openxmlformats.org/officeDocument/2006/relationships/slideLayout" Target="../slideLayouts/slideLayout3097.xml"/><Relationship Id="rId5" Type="http://schemas.openxmlformats.org/officeDocument/2006/relationships/slideLayout" Target="../slideLayouts/slideLayout3096.xml"/><Relationship Id="rId4" Type="http://schemas.openxmlformats.org/officeDocument/2006/relationships/slideLayout" Target="../slideLayouts/slideLayout3095.xml"/><Relationship Id="rId3" Type="http://schemas.openxmlformats.org/officeDocument/2006/relationships/slideLayout" Target="../slideLayouts/slideLayout3094.xml"/><Relationship Id="rId2" Type="http://schemas.openxmlformats.org/officeDocument/2006/relationships/slideLayout" Target="../slideLayouts/slideLayout3093.xml"/><Relationship Id="rId13" Type="http://schemas.openxmlformats.org/officeDocument/2006/relationships/theme" Target="../theme/theme282.xml"/><Relationship Id="rId12" Type="http://schemas.openxmlformats.org/officeDocument/2006/relationships/image" Target="../media/image1.jpeg"/><Relationship Id="rId11" Type="http://schemas.openxmlformats.org/officeDocument/2006/relationships/slideLayout" Target="../slideLayouts/slideLayout3102.xml"/><Relationship Id="rId10" Type="http://schemas.openxmlformats.org/officeDocument/2006/relationships/slideLayout" Target="../slideLayouts/slideLayout3101.xml"/><Relationship Id="rId1" Type="http://schemas.openxmlformats.org/officeDocument/2006/relationships/slideLayout" Target="../slideLayouts/slideLayout3092.xml"/></Relationships>
</file>

<file path=ppt/slideMasters/_rels/slideMaster283.xml.rels><?xml version="1.0" encoding="UTF-8" standalone="yes"?>
<Relationships xmlns="http://schemas.openxmlformats.org/package/2006/relationships"><Relationship Id="rId9" Type="http://schemas.openxmlformats.org/officeDocument/2006/relationships/slideLayout" Target="../slideLayouts/slideLayout3111.xml"/><Relationship Id="rId8" Type="http://schemas.openxmlformats.org/officeDocument/2006/relationships/slideLayout" Target="../slideLayouts/slideLayout3110.xml"/><Relationship Id="rId7" Type="http://schemas.openxmlformats.org/officeDocument/2006/relationships/slideLayout" Target="../slideLayouts/slideLayout3109.xml"/><Relationship Id="rId6" Type="http://schemas.openxmlformats.org/officeDocument/2006/relationships/slideLayout" Target="../slideLayouts/slideLayout3108.xml"/><Relationship Id="rId5" Type="http://schemas.openxmlformats.org/officeDocument/2006/relationships/slideLayout" Target="../slideLayouts/slideLayout3107.xml"/><Relationship Id="rId4" Type="http://schemas.openxmlformats.org/officeDocument/2006/relationships/slideLayout" Target="../slideLayouts/slideLayout3106.xml"/><Relationship Id="rId3" Type="http://schemas.openxmlformats.org/officeDocument/2006/relationships/slideLayout" Target="../slideLayouts/slideLayout3105.xml"/><Relationship Id="rId2" Type="http://schemas.openxmlformats.org/officeDocument/2006/relationships/slideLayout" Target="../slideLayouts/slideLayout3104.xml"/><Relationship Id="rId13" Type="http://schemas.openxmlformats.org/officeDocument/2006/relationships/theme" Target="../theme/theme283.xml"/><Relationship Id="rId12" Type="http://schemas.openxmlformats.org/officeDocument/2006/relationships/image" Target="../media/image1.jpeg"/><Relationship Id="rId11" Type="http://schemas.openxmlformats.org/officeDocument/2006/relationships/slideLayout" Target="../slideLayouts/slideLayout3113.xml"/><Relationship Id="rId10" Type="http://schemas.openxmlformats.org/officeDocument/2006/relationships/slideLayout" Target="../slideLayouts/slideLayout3112.xml"/><Relationship Id="rId1" Type="http://schemas.openxmlformats.org/officeDocument/2006/relationships/slideLayout" Target="../slideLayouts/slideLayout3103.xml"/></Relationships>
</file>

<file path=ppt/slideMasters/_rels/slideMaster284.xml.rels><?xml version="1.0" encoding="UTF-8" standalone="yes"?>
<Relationships xmlns="http://schemas.openxmlformats.org/package/2006/relationships"><Relationship Id="rId9" Type="http://schemas.openxmlformats.org/officeDocument/2006/relationships/slideLayout" Target="../slideLayouts/slideLayout3122.xml"/><Relationship Id="rId8" Type="http://schemas.openxmlformats.org/officeDocument/2006/relationships/slideLayout" Target="../slideLayouts/slideLayout3121.xml"/><Relationship Id="rId7" Type="http://schemas.openxmlformats.org/officeDocument/2006/relationships/slideLayout" Target="../slideLayouts/slideLayout3120.xml"/><Relationship Id="rId6" Type="http://schemas.openxmlformats.org/officeDocument/2006/relationships/slideLayout" Target="../slideLayouts/slideLayout3119.xml"/><Relationship Id="rId5" Type="http://schemas.openxmlformats.org/officeDocument/2006/relationships/slideLayout" Target="../slideLayouts/slideLayout3118.xml"/><Relationship Id="rId4" Type="http://schemas.openxmlformats.org/officeDocument/2006/relationships/slideLayout" Target="../slideLayouts/slideLayout3117.xml"/><Relationship Id="rId3" Type="http://schemas.openxmlformats.org/officeDocument/2006/relationships/slideLayout" Target="../slideLayouts/slideLayout3116.xml"/><Relationship Id="rId2" Type="http://schemas.openxmlformats.org/officeDocument/2006/relationships/slideLayout" Target="../slideLayouts/slideLayout3115.xml"/><Relationship Id="rId13" Type="http://schemas.openxmlformats.org/officeDocument/2006/relationships/theme" Target="../theme/theme284.xml"/><Relationship Id="rId12" Type="http://schemas.openxmlformats.org/officeDocument/2006/relationships/image" Target="../media/image1.jpeg"/><Relationship Id="rId11" Type="http://schemas.openxmlformats.org/officeDocument/2006/relationships/slideLayout" Target="../slideLayouts/slideLayout3124.xml"/><Relationship Id="rId10" Type="http://schemas.openxmlformats.org/officeDocument/2006/relationships/slideLayout" Target="../slideLayouts/slideLayout3123.xml"/><Relationship Id="rId1" Type="http://schemas.openxmlformats.org/officeDocument/2006/relationships/slideLayout" Target="../slideLayouts/slideLayout3114.xml"/></Relationships>
</file>

<file path=ppt/slideMasters/_rels/slideMaster285.xml.rels><?xml version="1.0" encoding="UTF-8" standalone="yes"?>
<Relationships xmlns="http://schemas.openxmlformats.org/package/2006/relationships"><Relationship Id="rId9" Type="http://schemas.openxmlformats.org/officeDocument/2006/relationships/slideLayout" Target="../slideLayouts/slideLayout3133.xml"/><Relationship Id="rId8" Type="http://schemas.openxmlformats.org/officeDocument/2006/relationships/slideLayout" Target="../slideLayouts/slideLayout3132.xml"/><Relationship Id="rId7" Type="http://schemas.openxmlformats.org/officeDocument/2006/relationships/slideLayout" Target="../slideLayouts/slideLayout3131.xml"/><Relationship Id="rId6" Type="http://schemas.openxmlformats.org/officeDocument/2006/relationships/slideLayout" Target="../slideLayouts/slideLayout3130.xml"/><Relationship Id="rId5" Type="http://schemas.openxmlformats.org/officeDocument/2006/relationships/slideLayout" Target="../slideLayouts/slideLayout3129.xml"/><Relationship Id="rId4" Type="http://schemas.openxmlformats.org/officeDocument/2006/relationships/slideLayout" Target="../slideLayouts/slideLayout3128.xml"/><Relationship Id="rId3" Type="http://schemas.openxmlformats.org/officeDocument/2006/relationships/slideLayout" Target="../slideLayouts/slideLayout3127.xml"/><Relationship Id="rId2" Type="http://schemas.openxmlformats.org/officeDocument/2006/relationships/slideLayout" Target="../slideLayouts/slideLayout3126.xml"/><Relationship Id="rId13" Type="http://schemas.openxmlformats.org/officeDocument/2006/relationships/theme" Target="../theme/theme285.xml"/><Relationship Id="rId12" Type="http://schemas.openxmlformats.org/officeDocument/2006/relationships/image" Target="../media/image1.jpeg"/><Relationship Id="rId11" Type="http://schemas.openxmlformats.org/officeDocument/2006/relationships/slideLayout" Target="../slideLayouts/slideLayout3135.xml"/><Relationship Id="rId10" Type="http://schemas.openxmlformats.org/officeDocument/2006/relationships/slideLayout" Target="../slideLayouts/slideLayout3134.xml"/><Relationship Id="rId1" Type="http://schemas.openxmlformats.org/officeDocument/2006/relationships/slideLayout" Target="../slideLayouts/slideLayout3125.xml"/></Relationships>
</file>

<file path=ppt/slideMasters/_rels/slideMaster286.xml.rels><?xml version="1.0" encoding="UTF-8" standalone="yes"?>
<Relationships xmlns="http://schemas.openxmlformats.org/package/2006/relationships"><Relationship Id="rId9" Type="http://schemas.openxmlformats.org/officeDocument/2006/relationships/slideLayout" Target="../slideLayouts/slideLayout3144.xml"/><Relationship Id="rId8" Type="http://schemas.openxmlformats.org/officeDocument/2006/relationships/slideLayout" Target="../slideLayouts/slideLayout3143.xml"/><Relationship Id="rId7" Type="http://schemas.openxmlformats.org/officeDocument/2006/relationships/slideLayout" Target="../slideLayouts/slideLayout3142.xml"/><Relationship Id="rId6" Type="http://schemas.openxmlformats.org/officeDocument/2006/relationships/slideLayout" Target="../slideLayouts/slideLayout3141.xml"/><Relationship Id="rId5" Type="http://schemas.openxmlformats.org/officeDocument/2006/relationships/slideLayout" Target="../slideLayouts/slideLayout3140.xml"/><Relationship Id="rId4" Type="http://schemas.openxmlformats.org/officeDocument/2006/relationships/slideLayout" Target="../slideLayouts/slideLayout3139.xml"/><Relationship Id="rId3" Type="http://schemas.openxmlformats.org/officeDocument/2006/relationships/slideLayout" Target="../slideLayouts/slideLayout3138.xml"/><Relationship Id="rId2" Type="http://schemas.openxmlformats.org/officeDocument/2006/relationships/slideLayout" Target="../slideLayouts/slideLayout3137.xml"/><Relationship Id="rId13" Type="http://schemas.openxmlformats.org/officeDocument/2006/relationships/theme" Target="../theme/theme286.xml"/><Relationship Id="rId12" Type="http://schemas.openxmlformats.org/officeDocument/2006/relationships/image" Target="../media/image1.jpeg"/><Relationship Id="rId11" Type="http://schemas.openxmlformats.org/officeDocument/2006/relationships/slideLayout" Target="../slideLayouts/slideLayout3146.xml"/><Relationship Id="rId10" Type="http://schemas.openxmlformats.org/officeDocument/2006/relationships/slideLayout" Target="../slideLayouts/slideLayout3145.xml"/><Relationship Id="rId1" Type="http://schemas.openxmlformats.org/officeDocument/2006/relationships/slideLayout" Target="../slideLayouts/slideLayout3136.xml"/></Relationships>
</file>

<file path=ppt/slideMasters/_rels/slideMaster287.xml.rels><?xml version="1.0" encoding="UTF-8" standalone="yes"?>
<Relationships xmlns="http://schemas.openxmlformats.org/package/2006/relationships"><Relationship Id="rId9" Type="http://schemas.openxmlformats.org/officeDocument/2006/relationships/slideLayout" Target="../slideLayouts/slideLayout3155.xml"/><Relationship Id="rId8" Type="http://schemas.openxmlformats.org/officeDocument/2006/relationships/slideLayout" Target="../slideLayouts/slideLayout3154.xml"/><Relationship Id="rId7" Type="http://schemas.openxmlformats.org/officeDocument/2006/relationships/slideLayout" Target="../slideLayouts/slideLayout3153.xml"/><Relationship Id="rId6" Type="http://schemas.openxmlformats.org/officeDocument/2006/relationships/slideLayout" Target="../slideLayouts/slideLayout3152.xml"/><Relationship Id="rId5" Type="http://schemas.openxmlformats.org/officeDocument/2006/relationships/slideLayout" Target="../slideLayouts/slideLayout3151.xml"/><Relationship Id="rId4" Type="http://schemas.openxmlformats.org/officeDocument/2006/relationships/slideLayout" Target="../slideLayouts/slideLayout3150.xml"/><Relationship Id="rId3" Type="http://schemas.openxmlformats.org/officeDocument/2006/relationships/slideLayout" Target="../slideLayouts/slideLayout3149.xml"/><Relationship Id="rId2" Type="http://schemas.openxmlformats.org/officeDocument/2006/relationships/slideLayout" Target="../slideLayouts/slideLayout3148.xml"/><Relationship Id="rId13" Type="http://schemas.openxmlformats.org/officeDocument/2006/relationships/theme" Target="../theme/theme287.xml"/><Relationship Id="rId12" Type="http://schemas.openxmlformats.org/officeDocument/2006/relationships/image" Target="../media/image1.jpeg"/><Relationship Id="rId11" Type="http://schemas.openxmlformats.org/officeDocument/2006/relationships/slideLayout" Target="../slideLayouts/slideLayout3157.xml"/><Relationship Id="rId10" Type="http://schemas.openxmlformats.org/officeDocument/2006/relationships/slideLayout" Target="../slideLayouts/slideLayout3156.xml"/><Relationship Id="rId1" Type="http://schemas.openxmlformats.org/officeDocument/2006/relationships/slideLayout" Target="../slideLayouts/slideLayout3147.xml"/></Relationships>
</file>

<file path=ppt/slideMasters/_rels/slideMaster288.xml.rels><?xml version="1.0" encoding="UTF-8" standalone="yes"?>
<Relationships xmlns="http://schemas.openxmlformats.org/package/2006/relationships"><Relationship Id="rId9" Type="http://schemas.openxmlformats.org/officeDocument/2006/relationships/slideLayout" Target="../slideLayouts/slideLayout3166.xml"/><Relationship Id="rId8" Type="http://schemas.openxmlformats.org/officeDocument/2006/relationships/slideLayout" Target="../slideLayouts/slideLayout3165.xml"/><Relationship Id="rId7" Type="http://schemas.openxmlformats.org/officeDocument/2006/relationships/slideLayout" Target="../slideLayouts/slideLayout3164.xml"/><Relationship Id="rId6" Type="http://schemas.openxmlformats.org/officeDocument/2006/relationships/slideLayout" Target="../slideLayouts/slideLayout3163.xml"/><Relationship Id="rId5" Type="http://schemas.openxmlformats.org/officeDocument/2006/relationships/slideLayout" Target="../slideLayouts/slideLayout3162.xml"/><Relationship Id="rId4" Type="http://schemas.openxmlformats.org/officeDocument/2006/relationships/slideLayout" Target="../slideLayouts/slideLayout3161.xml"/><Relationship Id="rId3" Type="http://schemas.openxmlformats.org/officeDocument/2006/relationships/slideLayout" Target="../slideLayouts/slideLayout3160.xml"/><Relationship Id="rId2" Type="http://schemas.openxmlformats.org/officeDocument/2006/relationships/slideLayout" Target="../slideLayouts/slideLayout3159.xml"/><Relationship Id="rId13" Type="http://schemas.openxmlformats.org/officeDocument/2006/relationships/theme" Target="../theme/theme288.xml"/><Relationship Id="rId12" Type="http://schemas.openxmlformats.org/officeDocument/2006/relationships/image" Target="../media/image1.jpeg"/><Relationship Id="rId11" Type="http://schemas.openxmlformats.org/officeDocument/2006/relationships/slideLayout" Target="../slideLayouts/slideLayout3168.xml"/><Relationship Id="rId10" Type="http://schemas.openxmlformats.org/officeDocument/2006/relationships/slideLayout" Target="../slideLayouts/slideLayout3167.xml"/><Relationship Id="rId1" Type="http://schemas.openxmlformats.org/officeDocument/2006/relationships/slideLayout" Target="../slideLayouts/slideLayout3158.xml"/></Relationships>
</file>

<file path=ppt/slideMasters/_rels/slideMaster289.xml.rels><?xml version="1.0" encoding="UTF-8" standalone="yes"?>
<Relationships xmlns="http://schemas.openxmlformats.org/package/2006/relationships"><Relationship Id="rId9" Type="http://schemas.openxmlformats.org/officeDocument/2006/relationships/slideLayout" Target="../slideLayouts/slideLayout3177.xml"/><Relationship Id="rId8" Type="http://schemas.openxmlformats.org/officeDocument/2006/relationships/slideLayout" Target="../slideLayouts/slideLayout3176.xml"/><Relationship Id="rId7" Type="http://schemas.openxmlformats.org/officeDocument/2006/relationships/slideLayout" Target="../slideLayouts/slideLayout3175.xml"/><Relationship Id="rId6" Type="http://schemas.openxmlformats.org/officeDocument/2006/relationships/slideLayout" Target="../slideLayouts/slideLayout3174.xml"/><Relationship Id="rId5" Type="http://schemas.openxmlformats.org/officeDocument/2006/relationships/slideLayout" Target="../slideLayouts/slideLayout3173.xml"/><Relationship Id="rId4" Type="http://schemas.openxmlformats.org/officeDocument/2006/relationships/slideLayout" Target="../slideLayouts/slideLayout3172.xml"/><Relationship Id="rId3" Type="http://schemas.openxmlformats.org/officeDocument/2006/relationships/slideLayout" Target="../slideLayouts/slideLayout3171.xml"/><Relationship Id="rId2" Type="http://schemas.openxmlformats.org/officeDocument/2006/relationships/slideLayout" Target="../slideLayouts/slideLayout3170.xml"/><Relationship Id="rId13" Type="http://schemas.openxmlformats.org/officeDocument/2006/relationships/theme" Target="../theme/theme289.xml"/><Relationship Id="rId12" Type="http://schemas.openxmlformats.org/officeDocument/2006/relationships/image" Target="../media/image1.jpeg"/><Relationship Id="rId11" Type="http://schemas.openxmlformats.org/officeDocument/2006/relationships/slideLayout" Target="../slideLayouts/slideLayout3179.xml"/><Relationship Id="rId10" Type="http://schemas.openxmlformats.org/officeDocument/2006/relationships/slideLayout" Target="../slideLayouts/slideLayout3178.xml"/><Relationship Id="rId1" Type="http://schemas.openxmlformats.org/officeDocument/2006/relationships/slideLayout" Target="../slideLayouts/slideLayout3169.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3" Type="http://schemas.openxmlformats.org/officeDocument/2006/relationships/theme" Target="../theme/theme29.xml"/><Relationship Id="rId12" Type="http://schemas.openxmlformats.org/officeDocument/2006/relationships/image" Target="../media/image1.jpeg"/><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290.xml.rels><?xml version="1.0" encoding="UTF-8" standalone="yes"?>
<Relationships xmlns="http://schemas.openxmlformats.org/package/2006/relationships"><Relationship Id="rId9" Type="http://schemas.openxmlformats.org/officeDocument/2006/relationships/slideLayout" Target="../slideLayouts/slideLayout3188.xml"/><Relationship Id="rId8" Type="http://schemas.openxmlformats.org/officeDocument/2006/relationships/slideLayout" Target="../slideLayouts/slideLayout3187.xml"/><Relationship Id="rId7" Type="http://schemas.openxmlformats.org/officeDocument/2006/relationships/slideLayout" Target="../slideLayouts/slideLayout3186.xml"/><Relationship Id="rId6" Type="http://schemas.openxmlformats.org/officeDocument/2006/relationships/slideLayout" Target="../slideLayouts/slideLayout3185.xml"/><Relationship Id="rId5" Type="http://schemas.openxmlformats.org/officeDocument/2006/relationships/slideLayout" Target="../slideLayouts/slideLayout3184.xml"/><Relationship Id="rId4" Type="http://schemas.openxmlformats.org/officeDocument/2006/relationships/slideLayout" Target="../slideLayouts/slideLayout3183.xml"/><Relationship Id="rId3" Type="http://schemas.openxmlformats.org/officeDocument/2006/relationships/slideLayout" Target="../slideLayouts/slideLayout3182.xml"/><Relationship Id="rId2" Type="http://schemas.openxmlformats.org/officeDocument/2006/relationships/slideLayout" Target="../slideLayouts/slideLayout3181.xml"/><Relationship Id="rId13" Type="http://schemas.openxmlformats.org/officeDocument/2006/relationships/theme" Target="../theme/theme290.xml"/><Relationship Id="rId12" Type="http://schemas.openxmlformats.org/officeDocument/2006/relationships/image" Target="../media/image1.jpeg"/><Relationship Id="rId11" Type="http://schemas.openxmlformats.org/officeDocument/2006/relationships/slideLayout" Target="../slideLayouts/slideLayout3190.xml"/><Relationship Id="rId10" Type="http://schemas.openxmlformats.org/officeDocument/2006/relationships/slideLayout" Target="../slideLayouts/slideLayout3189.xml"/><Relationship Id="rId1" Type="http://schemas.openxmlformats.org/officeDocument/2006/relationships/slideLayout" Target="../slideLayouts/slideLayout3180.xml"/></Relationships>
</file>

<file path=ppt/slideMasters/_rels/slideMaster291.xml.rels><?xml version="1.0" encoding="UTF-8" standalone="yes"?>
<Relationships xmlns="http://schemas.openxmlformats.org/package/2006/relationships"><Relationship Id="rId9" Type="http://schemas.openxmlformats.org/officeDocument/2006/relationships/slideLayout" Target="../slideLayouts/slideLayout3199.xml"/><Relationship Id="rId8" Type="http://schemas.openxmlformats.org/officeDocument/2006/relationships/slideLayout" Target="../slideLayouts/slideLayout3198.xml"/><Relationship Id="rId7" Type="http://schemas.openxmlformats.org/officeDocument/2006/relationships/slideLayout" Target="../slideLayouts/slideLayout3197.xml"/><Relationship Id="rId6" Type="http://schemas.openxmlformats.org/officeDocument/2006/relationships/slideLayout" Target="../slideLayouts/slideLayout3196.xml"/><Relationship Id="rId5" Type="http://schemas.openxmlformats.org/officeDocument/2006/relationships/slideLayout" Target="../slideLayouts/slideLayout3195.xml"/><Relationship Id="rId4" Type="http://schemas.openxmlformats.org/officeDocument/2006/relationships/slideLayout" Target="../slideLayouts/slideLayout3194.xml"/><Relationship Id="rId3" Type="http://schemas.openxmlformats.org/officeDocument/2006/relationships/slideLayout" Target="../slideLayouts/slideLayout3193.xml"/><Relationship Id="rId2" Type="http://schemas.openxmlformats.org/officeDocument/2006/relationships/slideLayout" Target="../slideLayouts/slideLayout3192.xml"/><Relationship Id="rId13" Type="http://schemas.openxmlformats.org/officeDocument/2006/relationships/theme" Target="../theme/theme291.xml"/><Relationship Id="rId12" Type="http://schemas.openxmlformats.org/officeDocument/2006/relationships/image" Target="../media/image1.jpeg"/><Relationship Id="rId11" Type="http://schemas.openxmlformats.org/officeDocument/2006/relationships/slideLayout" Target="../slideLayouts/slideLayout3201.xml"/><Relationship Id="rId10" Type="http://schemas.openxmlformats.org/officeDocument/2006/relationships/slideLayout" Target="../slideLayouts/slideLayout3200.xml"/><Relationship Id="rId1" Type="http://schemas.openxmlformats.org/officeDocument/2006/relationships/slideLayout" Target="../slideLayouts/slideLayout319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3" Type="http://schemas.openxmlformats.org/officeDocument/2006/relationships/theme" Target="../theme/theme30.xml"/><Relationship Id="rId12" Type="http://schemas.openxmlformats.org/officeDocument/2006/relationships/image" Target="../media/image1.jpeg"/><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3" Type="http://schemas.openxmlformats.org/officeDocument/2006/relationships/theme" Target="../theme/theme31.xml"/><Relationship Id="rId12" Type="http://schemas.openxmlformats.org/officeDocument/2006/relationships/image" Target="../media/image1.jpeg"/><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3" Type="http://schemas.openxmlformats.org/officeDocument/2006/relationships/theme" Target="../theme/theme32.xml"/><Relationship Id="rId12" Type="http://schemas.openxmlformats.org/officeDocument/2006/relationships/image" Target="../media/image1.jpeg"/><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3" Type="http://schemas.openxmlformats.org/officeDocument/2006/relationships/theme" Target="../theme/theme33.xml"/><Relationship Id="rId12" Type="http://schemas.openxmlformats.org/officeDocument/2006/relationships/image" Target="../media/image1.jpeg"/><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72.xml"/><Relationship Id="rId8" Type="http://schemas.openxmlformats.org/officeDocument/2006/relationships/slideLayout" Target="../slideLayouts/slideLayout371.xml"/><Relationship Id="rId7" Type="http://schemas.openxmlformats.org/officeDocument/2006/relationships/slideLayout" Target="../slideLayouts/slideLayout370.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3" Type="http://schemas.openxmlformats.org/officeDocument/2006/relationships/slideLayout" Target="../slideLayouts/slideLayout366.xml"/><Relationship Id="rId2" Type="http://schemas.openxmlformats.org/officeDocument/2006/relationships/slideLayout" Target="../slideLayouts/slideLayout365.xml"/><Relationship Id="rId13" Type="http://schemas.openxmlformats.org/officeDocument/2006/relationships/theme" Target="../theme/theme34.xml"/><Relationship Id="rId12" Type="http://schemas.openxmlformats.org/officeDocument/2006/relationships/image" Target="../media/image1.jpeg"/><Relationship Id="rId11" Type="http://schemas.openxmlformats.org/officeDocument/2006/relationships/slideLayout" Target="../slideLayouts/slideLayout374.xml"/><Relationship Id="rId10" Type="http://schemas.openxmlformats.org/officeDocument/2006/relationships/slideLayout" Target="../slideLayouts/slideLayout373.xml"/><Relationship Id="rId1"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3" Type="http://schemas.openxmlformats.org/officeDocument/2006/relationships/theme" Target="../theme/theme35.xml"/><Relationship Id="rId12" Type="http://schemas.openxmlformats.org/officeDocument/2006/relationships/image" Target="../media/image1.jpeg"/><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94.xml"/><Relationship Id="rId8" Type="http://schemas.openxmlformats.org/officeDocument/2006/relationships/slideLayout" Target="../slideLayouts/slideLayout393.xml"/><Relationship Id="rId7" Type="http://schemas.openxmlformats.org/officeDocument/2006/relationships/slideLayout" Target="../slideLayouts/slideLayout392.xml"/><Relationship Id="rId6" Type="http://schemas.openxmlformats.org/officeDocument/2006/relationships/slideLayout" Target="../slideLayouts/slideLayout391.xml"/><Relationship Id="rId5" Type="http://schemas.openxmlformats.org/officeDocument/2006/relationships/slideLayout" Target="../slideLayouts/slideLayout390.xml"/><Relationship Id="rId4" Type="http://schemas.openxmlformats.org/officeDocument/2006/relationships/slideLayout" Target="../slideLayouts/slideLayout389.xml"/><Relationship Id="rId3" Type="http://schemas.openxmlformats.org/officeDocument/2006/relationships/slideLayout" Target="../slideLayouts/slideLayout388.xml"/><Relationship Id="rId2" Type="http://schemas.openxmlformats.org/officeDocument/2006/relationships/slideLayout" Target="../slideLayouts/slideLayout387.xml"/><Relationship Id="rId13" Type="http://schemas.openxmlformats.org/officeDocument/2006/relationships/theme" Target="../theme/theme36.xml"/><Relationship Id="rId12" Type="http://schemas.openxmlformats.org/officeDocument/2006/relationships/image" Target="../media/image1.jpeg"/><Relationship Id="rId11" Type="http://schemas.openxmlformats.org/officeDocument/2006/relationships/slideLayout" Target="../slideLayouts/slideLayout396.xml"/><Relationship Id="rId10" Type="http://schemas.openxmlformats.org/officeDocument/2006/relationships/slideLayout" Target="../slideLayouts/slideLayout395.xml"/><Relationship Id="rId1"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3" Type="http://schemas.openxmlformats.org/officeDocument/2006/relationships/theme" Target="../theme/theme37.xml"/><Relationship Id="rId12" Type="http://schemas.openxmlformats.org/officeDocument/2006/relationships/image" Target="../media/image1.jpeg"/><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416.xml"/><Relationship Id="rId8" Type="http://schemas.openxmlformats.org/officeDocument/2006/relationships/slideLayout" Target="../slideLayouts/slideLayout415.xml"/><Relationship Id="rId7" Type="http://schemas.openxmlformats.org/officeDocument/2006/relationships/slideLayout" Target="../slideLayouts/slideLayout414.xml"/><Relationship Id="rId6" Type="http://schemas.openxmlformats.org/officeDocument/2006/relationships/slideLayout" Target="../slideLayouts/slideLayout413.xml"/><Relationship Id="rId5" Type="http://schemas.openxmlformats.org/officeDocument/2006/relationships/slideLayout" Target="../slideLayouts/slideLayout412.xml"/><Relationship Id="rId4" Type="http://schemas.openxmlformats.org/officeDocument/2006/relationships/slideLayout" Target="../slideLayouts/slideLayout411.xml"/><Relationship Id="rId3" Type="http://schemas.openxmlformats.org/officeDocument/2006/relationships/slideLayout" Target="../slideLayouts/slideLayout410.xml"/><Relationship Id="rId2" Type="http://schemas.openxmlformats.org/officeDocument/2006/relationships/slideLayout" Target="../slideLayouts/slideLayout409.xml"/><Relationship Id="rId13" Type="http://schemas.openxmlformats.org/officeDocument/2006/relationships/theme" Target="../theme/theme38.xml"/><Relationship Id="rId12" Type="http://schemas.openxmlformats.org/officeDocument/2006/relationships/image" Target="../media/image1.jpeg"/><Relationship Id="rId11" Type="http://schemas.openxmlformats.org/officeDocument/2006/relationships/slideLayout" Target="../slideLayouts/slideLayout418.xml"/><Relationship Id="rId10" Type="http://schemas.openxmlformats.org/officeDocument/2006/relationships/slideLayout" Target="../slideLayouts/slideLayout417.xml"/><Relationship Id="rId1"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9" Type="http://schemas.openxmlformats.org/officeDocument/2006/relationships/slideLayout" Target="../slideLayouts/slideLayout427.xml"/><Relationship Id="rId8" Type="http://schemas.openxmlformats.org/officeDocument/2006/relationships/slideLayout" Target="../slideLayouts/slideLayout426.xml"/><Relationship Id="rId7" Type="http://schemas.openxmlformats.org/officeDocument/2006/relationships/slideLayout" Target="../slideLayouts/slideLayout425.xml"/><Relationship Id="rId6" Type="http://schemas.openxmlformats.org/officeDocument/2006/relationships/slideLayout" Target="../slideLayouts/slideLayout424.xml"/><Relationship Id="rId5" Type="http://schemas.openxmlformats.org/officeDocument/2006/relationships/slideLayout" Target="../slideLayouts/slideLayout423.xml"/><Relationship Id="rId4" Type="http://schemas.openxmlformats.org/officeDocument/2006/relationships/slideLayout" Target="../slideLayouts/slideLayout422.xml"/><Relationship Id="rId3" Type="http://schemas.openxmlformats.org/officeDocument/2006/relationships/slideLayout" Target="../slideLayouts/slideLayout421.xml"/><Relationship Id="rId2" Type="http://schemas.openxmlformats.org/officeDocument/2006/relationships/slideLayout" Target="../slideLayouts/slideLayout420.xml"/><Relationship Id="rId13" Type="http://schemas.openxmlformats.org/officeDocument/2006/relationships/theme" Target="../theme/theme39.xml"/><Relationship Id="rId12" Type="http://schemas.openxmlformats.org/officeDocument/2006/relationships/image" Target="../media/image1.jpeg"/><Relationship Id="rId11" Type="http://schemas.openxmlformats.org/officeDocument/2006/relationships/slideLayout" Target="../slideLayouts/slideLayout429.xml"/><Relationship Id="rId10" Type="http://schemas.openxmlformats.org/officeDocument/2006/relationships/slideLayout" Target="../slideLayouts/slideLayout428.xml"/><Relationship Id="rId1"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40.xml.rels><?xml version="1.0" encoding="UTF-8" standalone="yes"?>
<Relationships xmlns="http://schemas.openxmlformats.org/package/2006/relationships"><Relationship Id="rId9" Type="http://schemas.openxmlformats.org/officeDocument/2006/relationships/slideLayout" Target="../slideLayouts/slideLayout438.xml"/><Relationship Id="rId8" Type="http://schemas.openxmlformats.org/officeDocument/2006/relationships/slideLayout" Target="../slideLayouts/slideLayout437.xml"/><Relationship Id="rId7" Type="http://schemas.openxmlformats.org/officeDocument/2006/relationships/slideLayout" Target="../slideLayouts/slideLayout436.xml"/><Relationship Id="rId6" Type="http://schemas.openxmlformats.org/officeDocument/2006/relationships/slideLayout" Target="../slideLayouts/slideLayout435.xml"/><Relationship Id="rId5" Type="http://schemas.openxmlformats.org/officeDocument/2006/relationships/slideLayout" Target="../slideLayouts/slideLayout434.xml"/><Relationship Id="rId4" Type="http://schemas.openxmlformats.org/officeDocument/2006/relationships/slideLayout" Target="../slideLayouts/slideLayout433.xml"/><Relationship Id="rId3" Type="http://schemas.openxmlformats.org/officeDocument/2006/relationships/slideLayout" Target="../slideLayouts/slideLayout432.xml"/><Relationship Id="rId2" Type="http://schemas.openxmlformats.org/officeDocument/2006/relationships/slideLayout" Target="../slideLayouts/slideLayout431.xml"/><Relationship Id="rId13" Type="http://schemas.openxmlformats.org/officeDocument/2006/relationships/theme" Target="../theme/theme40.xml"/><Relationship Id="rId12" Type="http://schemas.openxmlformats.org/officeDocument/2006/relationships/image" Target="../media/image1.jpeg"/><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9" Type="http://schemas.openxmlformats.org/officeDocument/2006/relationships/slideLayout" Target="../slideLayouts/slideLayout449.xml"/><Relationship Id="rId8" Type="http://schemas.openxmlformats.org/officeDocument/2006/relationships/slideLayout" Target="../slideLayouts/slideLayout448.xml"/><Relationship Id="rId7" Type="http://schemas.openxmlformats.org/officeDocument/2006/relationships/slideLayout" Target="../slideLayouts/slideLayout447.xml"/><Relationship Id="rId6" Type="http://schemas.openxmlformats.org/officeDocument/2006/relationships/slideLayout" Target="../slideLayouts/slideLayout446.xml"/><Relationship Id="rId5" Type="http://schemas.openxmlformats.org/officeDocument/2006/relationships/slideLayout" Target="../slideLayouts/slideLayout445.xml"/><Relationship Id="rId4" Type="http://schemas.openxmlformats.org/officeDocument/2006/relationships/slideLayout" Target="../slideLayouts/slideLayout444.xml"/><Relationship Id="rId3" Type="http://schemas.openxmlformats.org/officeDocument/2006/relationships/slideLayout" Target="../slideLayouts/slideLayout443.xml"/><Relationship Id="rId2" Type="http://schemas.openxmlformats.org/officeDocument/2006/relationships/slideLayout" Target="../slideLayouts/slideLayout442.xml"/><Relationship Id="rId13" Type="http://schemas.openxmlformats.org/officeDocument/2006/relationships/theme" Target="../theme/theme41.xml"/><Relationship Id="rId12" Type="http://schemas.openxmlformats.org/officeDocument/2006/relationships/image" Target="../media/image1.jpeg"/><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9" Type="http://schemas.openxmlformats.org/officeDocument/2006/relationships/slideLayout" Target="../slideLayouts/slideLayout460.xml"/><Relationship Id="rId8" Type="http://schemas.openxmlformats.org/officeDocument/2006/relationships/slideLayout" Target="../slideLayouts/slideLayout459.xml"/><Relationship Id="rId7" Type="http://schemas.openxmlformats.org/officeDocument/2006/relationships/slideLayout" Target="../slideLayouts/slideLayout458.xml"/><Relationship Id="rId6" Type="http://schemas.openxmlformats.org/officeDocument/2006/relationships/slideLayout" Target="../slideLayouts/slideLayout457.xml"/><Relationship Id="rId5" Type="http://schemas.openxmlformats.org/officeDocument/2006/relationships/slideLayout" Target="../slideLayouts/slideLayout456.xml"/><Relationship Id="rId4" Type="http://schemas.openxmlformats.org/officeDocument/2006/relationships/slideLayout" Target="../slideLayouts/slideLayout455.xml"/><Relationship Id="rId3" Type="http://schemas.openxmlformats.org/officeDocument/2006/relationships/slideLayout" Target="../slideLayouts/slideLayout454.xml"/><Relationship Id="rId2" Type="http://schemas.openxmlformats.org/officeDocument/2006/relationships/slideLayout" Target="../slideLayouts/slideLayout453.xml"/><Relationship Id="rId13" Type="http://schemas.openxmlformats.org/officeDocument/2006/relationships/theme" Target="../theme/theme42.xml"/><Relationship Id="rId12" Type="http://schemas.openxmlformats.org/officeDocument/2006/relationships/image" Target="../media/image1.jpeg"/><Relationship Id="rId11" Type="http://schemas.openxmlformats.org/officeDocument/2006/relationships/slideLayout" Target="../slideLayouts/slideLayout462.xml"/><Relationship Id="rId10" Type="http://schemas.openxmlformats.org/officeDocument/2006/relationships/slideLayout" Target="../slideLayouts/slideLayout461.xml"/><Relationship Id="rId1" Type="http://schemas.openxmlformats.org/officeDocument/2006/relationships/slideLayout" Target="../slideLayouts/slideLayout452.xml"/></Relationships>
</file>

<file path=ppt/slideMasters/_rels/slideMaster43.xml.rels><?xml version="1.0" encoding="UTF-8" standalone="yes"?>
<Relationships xmlns="http://schemas.openxmlformats.org/package/2006/relationships"><Relationship Id="rId9" Type="http://schemas.openxmlformats.org/officeDocument/2006/relationships/slideLayout" Target="../slideLayouts/slideLayout471.xml"/><Relationship Id="rId8" Type="http://schemas.openxmlformats.org/officeDocument/2006/relationships/slideLayout" Target="../slideLayouts/slideLayout470.xml"/><Relationship Id="rId7" Type="http://schemas.openxmlformats.org/officeDocument/2006/relationships/slideLayout" Target="../slideLayouts/slideLayout469.xml"/><Relationship Id="rId6" Type="http://schemas.openxmlformats.org/officeDocument/2006/relationships/slideLayout" Target="../slideLayouts/slideLayout468.xml"/><Relationship Id="rId5" Type="http://schemas.openxmlformats.org/officeDocument/2006/relationships/slideLayout" Target="../slideLayouts/slideLayout467.xml"/><Relationship Id="rId4" Type="http://schemas.openxmlformats.org/officeDocument/2006/relationships/slideLayout" Target="../slideLayouts/slideLayout466.xml"/><Relationship Id="rId3" Type="http://schemas.openxmlformats.org/officeDocument/2006/relationships/slideLayout" Target="../slideLayouts/slideLayout465.xml"/><Relationship Id="rId2" Type="http://schemas.openxmlformats.org/officeDocument/2006/relationships/slideLayout" Target="../slideLayouts/slideLayout464.xml"/><Relationship Id="rId13" Type="http://schemas.openxmlformats.org/officeDocument/2006/relationships/theme" Target="../theme/theme43.xml"/><Relationship Id="rId12" Type="http://schemas.openxmlformats.org/officeDocument/2006/relationships/image" Target="../media/image1.jpeg"/><Relationship Id="rId11" Type="http://schemas.openxmlformats.org/officeDocument/2006/relationships/slideLayout" Target="../slideLayouts/slideLayout473.xml"/><Relationship Id="rId10" Type="http://schemas.openxmlformats.org/officeDocument/2006/relationships/slideLayout" Target="../slideLayouts/slideLayout472.xml"/><Relationship Id="rId1" Type="http://schemas.openxmlformats.org/officeDocument/2006/relationships/slideLayout" Target="../slideLayouts/slideLayout463.xml"/></Relationships>
</file>

<file path=ppt/slideMasters/_rels/slideMaster44.xml.rels><?xml version="1.0" encoding="UTF-8" standalone="yes"?>
<Relationships xmlns="http://schemas.openxmlformats.org/package/2006/relationships"><Relationship Id="rId9" Type="http://schemas.openxmlformats.org/officeDocument/2006/relationships/slideLayout" Target="../slideLayouts/slideLayout482.xml"/><Relationship Id="rId8" Type="http://schemas.openxmlformats.org/officeDocument/2006/relationships/slideLayout" Target="../slideLayouts/slideLayout481.xml"/><Relationship Id="rId7" Type="http://schemas.openxmlformats.org/officeDocument/2006/relationships/slideLayout" Target="../slideLayouts/slideLayout480.xml"/><Relationship Id="rId6" Type="http://schemas.openxmlformats.org/officeDocument/2006/relationships/slideLayout" Target="../slideLayouts/slideLayout479.xml"/><Relationship Id="rId5" Type="http://schemas.openxmlformats.org/officeDocument/2006/relationships/slideLayout" Target="../slideLayouts/slideLayout478.xml"/><Relationship Id="rId4" Type="http://schemas.openxmlformats.org/officeDocument/2006/relationships/slideLayout" Target="../slideLayouts/slideLayout477.xml"/><Relationship Id="rId3" Type="http://schemas.openxmlformats.org/officeDocument/2006/relationships/slideLayout" Target="../slideLayouts/slideLayout476.xml"/><Relationship Id="rId2" Type="http://schemas.openxmlformats.org/officeDocument/2006/relationships/slideLayout" Target="../slideLayouts/slideLayout475.xml"/><Relationship Id="rId13" Type="http://schemas.openxmlformats.org/officeDocument/2006/relationships/theme" Target="../theme/theme44.xml"/><Relationship Id="rId12" Type="http://schemas.openxmlformats.org/officeDocument/2006/relationships/image" Target="../media/image1.jpeg"/><Relationship Id="rId11" Type="http://schemas.openxmlformats.org/officeDocument/2006/relationships/slideLayout" Target="../slideLayouts/slideLayout484.xml"/><Relationship Id="rId10" Type="http://schemas.openxmlformats.org/officeDocument/2006/relationships/slideLayout" Target="../slideLayouts/slideLayout483.xml"/><Relationship Id="rId1" Type="http://schemas.openxmlformats.org/officeDocument/2006/relationships/slideLayout" Target="../slideLayouts/slideLayout474.xml"/></Relationships>
</file>

<file path=ppt/slideMasters/_rels/slideMaster45.xml.rels><?xml version="1.0" encoding="UTF-8" standalone="yes"?>
<Relationships xmlns="http://schemas.openxmlformats.org/package/2006/relationships"><Relationship Id="rId9" Type="http://schemas.openxmlformats.org/officeDocument/2006/relationships/slideLayout" Target="../slideLayouts/slideLayout493.xml"/><Relationship Id="rId8" Type="http://schemas.openxmlformats.org/officeDocument/2006/relationships/slideLayout" Target="../slideLayouts/slideLayout492.xml"/><Relationship Id="rId7" Type="http://schemas.openxmlformats.org/officeDocument/2006/relationships/slideLayout" Target="../slideLayouts/slideLayout491.xml"/><Relationship Id="rId6" Type="http://schemas.openxmlformats.org/officeDocument/2006/relationships/slideLayout" Target="../slideLayouts/slideLayout490.xml"/><Relationship Id="rId5" Type="http://schemas.openxmlformats.org/officeDocument/2006/relationships/slideLayout" Target="../slideLayouts/slideLayout489.xml"/><Relationship Id="rId4" Type="http://schemas.openxmlformats.org/officeDocument/2006/relationships/slideLayout" Target="../slideLayouts/slideLayout488.xml"/><Relationship Id="rId3" Type="http://schemas.openxmlformats.org/officeDocument/2006/relationships/slideLayout" Target="../slideLayouts/slideLayout487.xml"/><Relationship Id="rId2" Type="http://schemas.openxmlformats.org/officeDocument/2006/relationships/slideLayout" Target="../slideLayouts/slideLayout486.xml"/><Relationship Id="rId13" Type="http://schemas.openxmlformats.org/officeDocument/2006/relationships/theme" Target="../theme/theme45.xml"/><Relationship Id="rId12" Type="http://schemas.openxmlformats.org/officeDocument/2006/relationships/image" Target="../media/image1.jpeg"/><Relationship Id="rId11" Type="http://schemas.openxmlformats.org/officeDocument/2006/relationships/slideLayout" Target="../slideLayouts/slideLayout495.xml"/><Relationship Id="rId10" Type="http://schemas.openxmlformats.org/officeDocument/2006/relationships/slideLayout" Target="../slideLayouts/slideLayout494.xml"/><Relationship Id="rId1" Type="http://schemas.openxmlformats.org/officeDocument/2006/relationships/slideLayout" Target="../slideLayouts/slideLayout485.xml"/></Relationships>
</file>

<file path=ppt/slideMasters/_rels/slideMaster46.xml.rels><?xml version="1.0" encoding="UTF-8" standalone="yes"?>
<Relationships xmlns="http://schemas.openxmlformats.org/package/2006/relationships"><Relationship Id="rId9" Type="http://schemas.openxmlformats.org/officeDocument/2006/relationships/slideLayout" Target="../slideLayouts/slideLayout504.xml"/><Relationship Id="rId8" Type="http://schemas.openxmlformats.org/officeDocument/2006/relationships/slideLayout" Target="../slideLayouts/slideLayout503.xml"/><Relationship Id="rId7" Type="http://schemas.openxmlformats.org/officeDocument/2006/relationships/slideLayout" Target="../slideLayouts/slideLayout502.xml"/><Relationship Id="rId6" Type="http://schemas.openxmlformats.org/officeDocument/2006/relationships/slideLayout" Target="../slideLayouts/slideLayout501.xml"/><Relationship Id="rId5" Type="http://schemas.openxmlformats.org/officeDocument/2006/relationships/slideLayout" Target="../slideLayouts/slideLayout500.xml"/><Relationship Id="rId4" Type="http://schemas.openxmlformats.org/officeDocument/2006/relationships/slideLayout" Target="../slideLayouts/slideLayout499.xml"/><Relationship Id="rId3" Type="http://schemas.openxmlformats.org/officeDocument/2006/relationships/slideLayout" Target="../slideLayouts/slideLayout498.xml"/><Relationship Id="rId2" Type="http://schemas.openxmlformats.org/officeDocument/2006/relationships/slideLayout" Target="../slideLayouts/slideLayout497.xml"/><Relationship Id="rId13" Type="http://schemas.openxmlformats.org/officeDocument/2006/relationships/theme" Target="../theme/theme46.xml"/><Relationship Id="rId12" Type="http://schemas.openxmlformats.org/officeDocument/2006/relationships/image" Target="../media/image1.jpeg"/><Relationship Id="rId11" Type="http://schemas.openxmlformats.org/officeDocument/2006/relationships/slideLayout" Target="../slideLayouts/slideLayout506.xml"/><Relationship Id="rId10" Type="http://schemas.openxmlformats.org/officeDocument/2006/relationships/slideLayout" Target="../slideLayouts/slideLayout505.xml"/><Relationship Id="rId1" Type="http://schemas.openxmlformats.org/officeDocument/2006/relationships/slideLayout" Target="../slideLayouts/slideLayout496.xml"/></Relationships>
</file>

<file path=ppt/slideMasters/_rels/slideMaster47.xml.rels><?xml version="1.0" encoding="UTF-8" standalone="yes"?>
<Relationships xmlns="http://schemas.openxmlformats.org/package/2006/relationships"><Relationship Id="rId9" Type="http://schemas.openxmlformats.org/officeDocument/2006/relationships/slideLayout" Target="../slideLayouts/slideLayout515.xml"/><Relationship Id="rId8" Type="http://schemas.openxmlformats.org/officeDocument/2006/relationships/slideLayout" Target="../slideLayouts/slideLayout514.xml"/><Relationship Id="rId7" Type="http://schemas.openxmlformats.org/officeDocument/2006/relationships/slideLayout" Target="../slideLayouts/slideLayout513.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 Id="rId3" Type="http://schemas.openxmlformats.org/officeDocument/2006/relationships/slideLayout" Target="../slideLayouts/slideLayout509.xml"/><Relationship Id="rId2" Type="http://schemas.openxmlformats.org/officeDocument/2006/relationships/slideLayout" Target="../slideLayouts/slideLayout508.xml"/><Relationship Id="rId13" Type="http://schemas.openxmlformats.org/officeDocument/2006/relationships/theme" Target="../theme/theme47.xml"/><Relationship Id="rId12" Type="http://schemas.openxmlformats.org/officeDocument/2006/relationships/image" Target="../media/image1.jpeg"/><Relationship Id="rId11" Type="http://schemas.openxmlformats.org/officeDocument/2006/relationships/slideLayout" Target="../slideLayouts/slideLayout517.xml"/><Relationship Id="rId10" Type="http://schemas.openxmlformats.org/officeDocument/2006/relationships/slideLayout" Target="../slideLayouts/slideLayout516.xml"/><Relationship Id="rId1" Type="http://schemas.openxmlformats.org/officeDocument/2006/relationships/slideLayout" Target="../slideLayouts/slideLayout507.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526.xml"/><Relationship Id="rId8" Type="http://schemas.openxmlformats.org/officeDocument/2006/relationships/slideLayout" Target="../slideLayouts/slideLayout525.xml"/><Relationship Id="rId7" Type="http://schemas.openxmlformats.org/officeDocument/2006/relationships/slideLayout" Target="../slideLayouts/slideLayout524.xml"/><Relationship Id="rId6" Type="http://schemas.openxmlformats.org/officeDocument/2006/relationships/slideLayout" Target="../slideLayouts/slideLayout523.xml"/><Relationship Id="rId5" Type="http://schemas.openxmlformats.org/officeDocument/2006/relationships/slideLayout" Target="../slideLayouts/slideLayout522.xml"/><Relationship Id="rId4" Type="http://schemas.openxmlformats.org/officeDocument/2006/relationships/slideLayout" Target="../slideLayouts/slideLayout521.xml"/><Relationship Id="rId3" Type="http://schemas.openxmlformats.org/officeDocument/2006/relationships/slideLayout" Target="../slideLayouts/slideLayout520.xml"/><Relationship Id="rId2" Type="http://schemas.openxmlformats.org/officeDocument/2006/relationships/slideLayout" Target="../slideLayouts/slideLayout519.xml"/><Relationship Id="rId13" Type="http://schemas.openxmlformats.org/officeDocument/2006/relationships/theme" Target="../theme/theme48.xml"/><Relationship Id="rId12" Type="http://schemas.openxmlformats.org/officeDocument/2006/relationships/image" Target="../media/image1.jpeg"/><Relationship Id="rId11" Type="http://schemas.openxmlformats.org/officeDocument/2006/relationships/slideLayout" Target="../slideLayouts/slideLayout528.xml"/><Relationship Id="rId10" Type="http://schemas.openxmlformats.org/officeDocument/2006/relationships/slideLayout" Target="../slideLayouts/slideLayout527.xml"/><Relationship Id="rId1" Type="http://schemas.openxmlformats.org/officeDocument/2006/relationships/slideLayout" Target="../slideLayouts/slideLayout518.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537.xml"/><Relationship Id="rId8" Type="http://schemas.openxmlformats.org/officeDocument/2006/relationships/slideLayout" Target="../slideLayouts/slideLayout536.xml"/><Relationship Id="rId7" Type="http://schemas.openxmlformats.org/officeDocument/2006/relationships/slideLayout" Target="../slideLayouts/slideLayout535.xml"/><Relationship Id="rId6" Type="http://schemas.openxmlformats.org/officeDocument/2006/relationships/slideLayout" Target="../slideLayouts/slideLayout534.xml"/><Relationship Id="rId5" Type="http://schemas.openxmlformats.org/officeDocument/2006/relationships/slideLayout" Target="../slideLayouts/slideLayout533.xml"/><Relationship Id="rId4" Type="http://schemas.openxmlformats.org/officeDocument/2006/relationships/slideLayout" Target="../slideLayouts/slideLayout532.xml"/><Relationship Id="rId3" Type="http://schemas.openxmlformats.org/officeDocument/2006/relationships/slideLayout" Target="../slideLayouts/slideLayout531.xml"/><Relationship Id="rId2" Type="http://schemas.openxmlformats.org/officeDocument/2006/relationships/slideLayout" Target="../slideLayouts/slideLayout530.xml"/><Relationship Id="rId13" Type="http://schemas.openxmlformats.org/officeDocument/2006/relationships/theme" Target="../theme/theme49.xml"/><Relationship Id="rId12" Type="http://schemas.openxmlformats.org/officeDocument/2006/relationships/image" Target="../media/image1.jpeg"/><Relationship Id="rId11" Type="http://schemas.openxmlformats.org/officeDocument/2006/relationships/slideLayout" Target="../slideLayouts/slideLayout539.xml"/><Relationship Id="rId10" Type="http://schemas.openxmlformats.org/officeDocument/2006/relationships/slideLayout" Target="../slideLayouts/slideLayout538.xml"/><Relationship Id="rId1" Type="http://schemas.openxmlformats.org/officeDocument/2006/relationships/slideLayout" Target="../slideLayouts/slideLayout52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50.xml.rels><?xml version="1.0" encoding="UTF-8" standalone="yes"?>
<Relationships xmlns="http://schemas.openxmlformats.org/package/2006/relationships"><Relationship Id="rId9" Type="http://schemas.openxmlformats.org/officeDocument/2006/relationships/slideLayout" Target="../slideLayouts/slideLayout548.xml"/><Relationship Id="rId8" Type="http://schemas.openxmlformats.org/officeDocument/2006/relationships/slideLayout" Target="../slideLayouts/slideLayout547.xml"/><Relationship Id="rId7" Type="http://schemas.openxmlformats.org/officeDocument/2006/relationships/slideLayout" Target="../slideLayouts/slideLayout546.xml"/><Relationship Id="rId6" Type="http://schemas.openxmlformats.org/officeDocument/2006/relationships/slideLayout" Target="../slideLayouts/slideLayout545.xml"/><Relationship Id="rId5" Type="http://schemas.openxmlformats.org/officeDocument/2006/relationships/slideLayout" Target="../slideLayouts/slideLayout544.xml"/><Relationship Id="rId4" Type="http://schemas.openxmlformats.org/officeDocument/2006/relationships/slideLayout" Target="../slideLayouts/slideLayout543.xml"/><Relationship Id="rId3" Type="http://schemas.openxmlformats.org/officeDocument/2006/relationships/slideLayout" Target="../slideLayouts/slideLayout542.xml"/><Relationship Id="rId2" Type="http://schemas.openxmlformats.org/officeDocument/2006/relationships/slideLayout" Target="../slideLayouts/slideLayout541.xml"/><Relationship Id="rId13" Type="http://schemas.openxmlformats.org/officeDocument/2006/relationships/theme" Target="../theme/theme50.xml"/><Relationship Id="rId12" Type="http://schemas.openxmlformats.org/officeDocument/2006/relationships/image" Target="../media/image1.jpeg"/><Relationship Id="rId11" Type="http://schemas.openxmlformats.org/officeDocument/2006/relationships/slideLayout" Target="../slideLayouts/slideLayout550.xml"/><Relationship Id="rId10" Type="http://schemas.openxmlformats.org/officeDocument/2006/relationships/slideLayout" Target="../slideLayouts/slideLayout549.xml"/><Relationship Id="rId1" Type="http://schemas.openxmlformats.org/officeDocument/2006/relationships/slideLayout" Target="../slideLayouts/slideLayout540.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559.xml"/><Relationship Id="rId8" Type="http://schemas.openxmlformats.org/officeDocument/2006/relationships/slideLayout" Target="../slideLayouts/slideLayout558.xml"/><Relationship Id="rId7" Type="http://schemas.openxmlformats.org/officeDocument/2006/relationships/slideLayout" Target="../slideLayouts/slideLayout557.xml"/><Relationship Id="rId6" Type="http://schemas.openxmlformats.org/officeDocument/2006/relationships/slideLayout" Target="../slideLayouts/slideLayout556.xml"/><Relationship Id="rId5" Type="http://schemas.openxmlformats.org/officeDocument/2006/relationships/slideLayout" Target="../slideLayouts/slideLayout555.xml"/><Relationship Id="rId4" Type="http://schemas.openxmlformats.org/officeDocument/2006/relationships/slideLayout" Target="../slideLayouts/slideLayout554.xml"/><Relationship Id="rId3" Type="http://schemas.openxmlformats.org/officeDocument/2006/relationships/slideLayout" Target="../slideLayouts/slideLayout553.xml"/><Relationship Id="rId2" Type="http://schemas.openxmlformats.org/officeDocument/2006/relationships/slideLayout" Target="../slideLayouts/slideLayout552.xml"/><Relationship Id="rId13" Type="http://schemas.openxmlformats.org/officeDocument/2006/relationships/theme" Target="../theme/theme51.xml"/><Relationship Id="rId12" Type="http://schemas.openxmlformats.org/officeDocument/2006/relationships/image" Target="../media/image1.jpeg"/><Relationship Id="rId11" Type="http://schemas.openxmlformats.org/officeDocument/2006/relationships/slideLayout" Target="../slideLayouts/slideLayout561.xml"/><Relationship Id="rId10" Type="http://schemas.openxmlformats.org/officeDocument/2006/relationships/slideLayout" Target="../slideLayouts/slideLayout560.xml"/><Relationship Id="rId1" Type="http://schemas.openxmlformats.org/officeDocument/2006/relationships/slideLayout" Target="../slideLayouts/slideLayout551.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570.xml"/><Relationship Id="rId8" Type="http://schemas.openxmlformats.org/officeDocument/2006/relationships/slideLayout" Target="../slideLayouts/slideLayout569.xml"/><Relationship Id="rId7" Type="http://schemas.openxmlformats.org/officeDocument/2006/relationships/slideLayout" Target="../slideLayouts/slideLayout568.xml"/><Relationship Id="rId6" Type="http://schemas.openxmlformats.org/officeDocument/2006/relationships/slideLayout" Target="../slideLayouts/slideLayout567.xml"/><Relationship Id="rId5" Type="http://schemas.openxmlformats.org/officeDocument/2006/relationships/slideLayout" Target="../slideLayouts/slideLayout566.xml"/><Relationship Id="rId4" Type="http://schemas.openxmlformats.org/officeDocument/2006/relationships/slideLayout" Target="../slideLayouts/slideLayout565.xml"/><Relationship Id="rId3" Type="http://schemas.openxmlformats.org/officeDocument/2006/relationships/slideLayout" Target="../slideLayouts/slideLayout564.xml"/><Relationship Id="rId2" Type="http://schemas.openxmlformats.org/officeDocument/2006/relationships/slideLayout" Target="../slideLayouts/slideLayout563.xml"/><Relationship Id="rId13" Type="http://schemas.openxmlformats.org/officeDocument/2006/relationships/theme" Target="../theme/theme52.xml"/><Relationship Id="rId12" Type="http://schemas.openxmlformats.org/officeDocument/2006/relationships/image" Target="../media/image1.jpeg"/><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 Type="http://schemas.openxmlformats.org/officeDocument/2006/relationships/slideLayout" Target="../slideLayouts/slideLayout562.xml"/></Relationships>
</file>

<file path=ppt/slideMasters/_rels/slideMaster53.xml.rels><?xml version="1.0" encoding="UTF-8" standalone="yes"?>
<Relationships xmlns="http://schemas.openxmlformats.org/package/2006/relationships"><Relationship Id="rId9" Type="http://schemas.openxmlformats.org/officeDocument/2006/relationships/slideLayout" Target="../slideLayouts/slideLayout581.xml"/><Relationship Id="rId8" Type="http://schemas.openxmlformats.org/officeDocument/2006/relationships/slideLayout" Target="../slideLayouts/slideLayout580.xml"/><Relationship Id="rId7" Type="http://schemas.openxmlformats.org/officeDocument/2006/relationships/slideLayout" Target="../slideLayouts/slideLayout579.xml"/><Relationship Id="rId6" Type="http://schemas.openxmlformats.org/officeDocument/2006/relationships/slideLayout" Target="../slideLayouts/slideLayout578.xml"/><Relationship Id="rId5" Type="http://schemas.openxmlformats.org/officeDocument/2006/relationships/slideLayout" Target="../slideLayouts/slideLayout577.xml"/><Relationship Id="rId4" Type="http://schemas.openxmlformats.org/officeDocument/2006/relationships/slideLayout" Target="../slideLayouts/slideLayout576.xml"/><Relationship Id="rId3" Type="http://schemas.openxmlformats.org/officeDocument/2006/relationships/slideLayout" Target="../slideLayouts/slideLayout575.xml"/><Relationship Id="rId2" Type="http://schemas.openxmlformats.org/officeDocument/2006/relationships/slideLayout" Target="../slideLayouts/slideLayout574.xml"/><Relationship Id="rId13" Type="http://schemas.openxmlformats.org/officeDocument/2006/relationships/theme" Target="../theme/theme53.xml"/><Relationship Id="rId12" Type="http://schemas.openxmlformats.org/officeDocument/2006/relationships/image" Target="../media/image1.jpeg"/><Relationship Id="rId11" Type="http://schemas.openxmlformats.org/officeDocument/2006/relationships/slideLayout" Target="../slideLayouts/slideLayout583.xml"/><Relationship Id="rId10" Type="http://schemas.openxmlformats.org/officeDocument/2006/relationships/slideLayout" Target="../slideLayouts/slideLayout582.xml"/><Relationship Id="rId1" Type="http://schemas.openxmlformats.org/officeDocument/2006/relationships/slideLayout" Target="../slideLayouts/slideLayout573.xml"/></Relationships>
</file>

<file path=ppt/slideMasters/_rels/slideMaster54.xml.rels><?xml version="1.0" encoding="UTF-8" standalone="yes"?>
<Relationships xmlns="http://schemas.openxmlformats.org/package/2006/relationships"><Relationship Id="rId9" Type="http://schemas.openxmlformats.org/officeDocument/2006/relationships/slideLayout" Target="../slideLayouts/slideLayout592.xml"/><Relationship Id="rId8" Type="http://schemas.openxmlformats.org/officeDocument/2006/relationships/slideLayout" Target="../slideLayouts/slideLayout591.xml"/><Relationship Id="rId7" Type="http://schemas.openxmlformats.org/officeDocument/2006/relationships/slideLayout" Target="../slideLayouts/slideLayout590.xml"/><Relationship Id="rId6" Type="http://schemas.openxmlformats.org/officeDocument/2006/relationships/slideLayout" Target="../slideLayouts/slideLayout589.xml"/><Relationship Id="rId5" Type="http://schemas.openxmlformats.org/officeDocument/2006/relationships/slideLayout" Target="../slideLayouts/slideLayout588.xml"/><Relationship Id="rId4" Type="http://schemas.openxmlformats.org/officeDocument/2006/relationships/slideLayout" Target="../slideLayouts/slideLayout587.xml"/><Relationship Id="rId3" Type="http://schemas.openxmlformats.org/officeDocument/2006/relationships/slideLayout" Target="../slideLayouts/slideLayout586.xml"/><Relationship Id="rId2" Type="http://schemas.openxmlformats.org/officeDocument/2006/relationships/slideLayout" Target="../slideLayouts/slideLayout585.xml"/><Relationship Id="rId13" Type="http://schemas.openxmlformats.org/officeDocument/2006/relationships/theme" Target="../theme/theme54.xml"/><Relationship Id="rId12" Type="http://schemas.openxmlformats.org/officeDocument/2006/relationships/image" Target="../media/image1.jpeg"/><Relationship Id="rId11" Type="http://schemas.openxmlformats.org/officeDocument/2006/relationships/slideLayout" Target="../slideLayouts/slideLayout594.xml"/><Relationship Id="rId10" Type="http://schemas.openxmlformats.org/officeDocument/2006/relationships/slideLayout" Target="../slideLayouts/slideLayout593.xml"/><Relationship Id="rId1" Type="http://schemas.openxmlformats.org/officeDocument/2006/relationships/slideLayout" Target="../slideLayouts/slideLayout584.xml"/></Relationships>
</file>

<file path=ppt/slideMasters/_rels/slideMaster55.xml.rels><?xml version="1.0" encoding="UTF-8" standalone="yes"?>
<Relationships xmlns="http://schemas.openxmlformats.org/package/2006/relationships"><Relationship Id="rId9" Type="http://schemas.openxmlformats.org/officeDocument/2006/relationships/slideLayout" Target="../slideLayouts/slideLayout603.xml"/><Relationship Id="rId8" Type="http://schemas.openxmlformats.org/officeDocument/2006/relationships/slideLayout" Target="../slideLayouts/slideLayout602.xml"/><Relationship Id="rId7" Type="http://schemas.openxmlformats.org/officeDocument/2006/relationships/slideLayout" Target="../slideLayouts/slideLayout601.xml"/><Relationship Id="rId6" Type="http://schemas.openxmlformats.org/officeDocument/2006/relationships/slideLayout" Target="../slideLayouts/slideLayout600.xml"/><Relationship Id="rId5" Type="http://schemas.openxmlformats.org/officeDocument/2006/relationships/slideLayout" Target="../slideLayouts/slideLayout599.xml"/><Relationship Id="rId4" Type="http://schemas.openxmlformats.org/officeDocument/2006/relationships/slideLayout" Target="../slideLayouts/slideLayout598.xml"/><Relationship Id="rId3" Type="http://schemas.openxmlformats.org/officeDocument/2006/relationships/slideLayout" Target="../slideLayouts/slideLayout597.xml"/><Relationship Id="rId2" Type="http://schemas.openxmlformats.org/officeDocument/2006/relationships/slideLayout" Target="../slideLayouts/slideLayout596.xml"/><Relationship Id="rId13" Type="http://schemas.openxmlformats.org/officeDocument/2006/relationships/theme" Target="../theme/theme55.xml"/><Relationship Id="rId12" Type="http://schemas.openxmlformats.org/officeDocument/2006/relationships/image" Target="../media/image1.jpeg"/><Relationship Id="rId11" Type="http://schemas.openxmlformats.org/officeDocument/2006/relationships/slideLayout" Target="../slideLayouts/slideLayout605.xml"/><Relationship Id="rId10" Type="http://schemas.openxmlformats.org/officeDocument/2006/relationships/slideLayout" Target="../slideLayouts/slideLayout604.xml"/><Relationship Id="rId1" Type="http://schemas.openxmlformats.org/officeDocument/2006/relationships/slideLayout" Target="../slideLayouts/slideLayout595.xml"/></Relationships>
</file>

<file path=ppt/slideMasters/_rels/slideMaster56.xml.rels><?xml version="1.0" encoding="UTF-8" standalone="yes"?>
<Relationships xmlns="http://schemas.openxmlformats.org/package/2006/relationships"><Relationship Id="rId9" Type="http://schemas.openxmlformats.org/officeDocument/2006/relationships/slideLayout" Target="../slideLayouts/slideLayout614.xml"/><Relationship Id="rId8" Type="http://schemas.openxmlformats.org/officeDocument/2006/relationships/slideLayout" Target="../slideLayouts/slideLayout613.xml"/><Relationship Id="rId7" Type="http://schemas.openxmlformats.org/officeDocument/2006/relationships/slideLayout" Target="../slideLayouts/slideLayout612.xml"/><Relationship Id="rId6" Type="http://schemas.openxmlformats.org/officeDocument/2006/relationships/slideLayout" Target="../slideLayouts/slideLayout611.xml"/><Relationship Id="rId5" Type="http://schemas.openxmlformats.org/officeDocument/2006/relationships/slideLayout" Target="../slideLayouts/slideLayout610.xml"/><Relationship Id="rId4" Type="http://schemas.openxmlformats.org/officeDocument/2006/relationships/slideLayout" Target="../slideLayouts/slideLayout609.xml"/><Relationship Id="rId3" Type="http://schemas.openxmlformats.org/officeDocument/2006/relationships/slideLayout" Target="../slideLayouts/slideLayout608.xml"/><Relationship Id="rId2" Type="http://schemas.openxmlformats.org/officeDocument/2006/relationships/slideLayout" Target="../slideLayouts/slideLayout607.xml"/><Relationship Id="rId13" Type="http://schemas.openxmlformats.org/officeDocument/2006/relationships/theme" Target="../theme/theme56.xml"/><Relationship Id="rId12" Type="http://schemas.openxmlformats.org/officeDocument/2006/relationships/image" Target="../media/image1.jpeg"/><Relationship Id="rId11" Type="http://schemas.openxmlformats.org/officeDocument/2006/relationships/slideLayout" Target="../slideLayouts/slideLayout616.xml"/><Relationship Id="rId10" Type="http://schemas.openxmlformats.org/officeDocument/2006/relationships/slideLayout" Target="../slideLayouts/slideLayout615.xml"/><Relationship Id="rId1" Type="http://schemas.openxmlformats.org/officeDocument/2006/relationships/slideLayout" Target="../slideLayouts/slideLayout606.xml"/></Relationships>
</file>

<file path=ppt/slideMasters/_rels/slideMaster57.xml.rels><?xml version="1.0" encoding="UTF-8" standalone="yes"?>
<Relationships xmlns="http://schemas.openxmlformats.org/package/2006/relationships"><Relationship Id="rId9" Type="http://schemas.openxmlformats.org/officeDocument/2006/relationships/slideLayout" Target="../slideLayouts/slideLayout625.xml"/><Relationship Id="rId8" Type="http://schemas.openxmlformats.org/officeDocument/2006/relationships/slideLayout" Target="../slideLayouts/slideLayout624.xml"/><Relationship Id="rId7" Type="http://schemas.openxmlformats.org/officeDocument/2006/relationships/slideLayout" Target="../slideLayouts/slideLayout623.xml"/><Relationship Id="rId6" Type="http://schemas.openxmlformats.org/officeDocument/2006/relationships/slideLayout" Target="../slideLayouts/slideLayout622.xml"/><Relationship Id="rId5" Type="http://schemas.openxmlformats.org/officeDocument/2006/relationships/slideLayout" Target="../slideLayouts/slideLayout621.xml"/><Relationship Id="rId4" Type="http://schemas.openxmlformats.org/officeDocument/2006/relationships/slideLayout" Target="../slideLayouts/slideLayout620.xml"/><Relationship Id="rId3" Type="http://schemas.openxmlformats.org/officeDocument/2006/relationships/slideLayout" Target="../slideLayouts/slideLayout619.xml"/><Relationship Id="rId2" Type="http://schemas.openxmlformats.org/officeDocument/2006/relationships/slideLayout" Target="../slideLayouts/slideLayout618.xml"/><Relationship Id="rId13" Type="http://schemas.openxmlformats.org/officeDocument/2006/relationships/theme" Target="../theme/theme57.xml"/><Relationship Id="rId12" Type="http://schemas.openxmlformats.org/officeDocument/2006/relationships/image" Target="../media/image1.jpeg"/><Relationship Id="rId11" Type="http://schemas.openxmlformats.org/officeDocument/2006/relationships/slideLayout" Target="../slideLayouts/slideLayout627.xml"/><Relationship Id="rId10" Type="http://schemas.openxmlformats.org/officeDocument/2006/relationships/slideLayout" Target="../slideLayouts/slideLayout626.xml"/><Relationship Id="rId1" Type="http://schemas.openxmlformats.org/officeDocument/2006/relationships/slideLayout" Target="../slideLayouts/slideLayout617.xml"/></Relationships>
</file>

<file path=ppt/slideMasters/_rels/slideMaster58.xml.rels><?xml version="1.0" encoding="UTF-8" standalone="yes"?>
<Relationships xmlns="http://schemas.openxmlformats.org/package/2006/relationships"><Relationship Id="rId9" Type="http://schemas.openxmlformats.org/officeDocument/2006/relationships/slideLayout" Target="../slideLayouts/slideLayout636.xml"/><Relationship Id="rId8" Type="http://schemas.openxmlformats.org/officeDocument/2006/relationships/slideLayout" Target="../slideLayouts/slideLayout635.xml"/><Relationship Id="rId7" Type="http://schemas.openxmlformats.org/officeDocument/2006/relationships/slideLayout" Target="../slideLayouts/slideLayout634.xml"/><Relationship Id="rId6" Type="http://schemas.openxmlformats.org/officeDocument/2006/relationships/slideLayout" Target="../slideLayouts/slideLayout633.xml"/><Relationship Id="rId5" Type="http://schemas.openxmlformats.org/officeDocument/2006/relationships/slideLayout" Target="../slideLayouts/slideLayout632.xml"/><Relationship Id="rId4" Type="http://schemas.openxmlformats.org/officeDocument/2006/relationships/slideLayout" Target="../slideLayouts/slideLayout631.xml"/><Relationship Id="rId3" Type="http://schemas.openxmlformats.org/officeDocument/2006/relationships/slideLayout" Target="../slideLayouts/slideLayout630.xml"/><Relationship Id="rId2" Type="http://schemas.openxmlformats.org/officeDocument/2006/relationships/slideLayout" Target="../slideLayouts/slideLayout629.xml"/><Relationship Id="rId13" Type="http://schemas.openxmlformats.org/officeDocument/2006/relationships/theme" Target="../theme/theme58.xml"/><Relationship Id="rId12" Type="http://schemas.openxmlformats.org/officeDocument/2006/relationships/image" Target="../media/image1.jpeg"/><Relationship Id="rId11" Type="http://schemas.openxmlformats.org/officeDocument/2006/relationships/slideLayout" Target="../slideLayouts/slideLayout638.xml"/><Relationship Id="rId10" Type="http://schemas.openxmlformats.org/officeDocument/2006/relationships/slideLayout" Target="../slideLayouts/slideLayout637.xml"/><Relationship Id="rId1" Type="http://schemas.openxmlformats.org/officeDocument/2006/relationships/slideLayout" Target="../slideLayouts/slideLayout628.xml"/></Relationships>
</file>

<file path=ppt/slideMasters/_rels/slideMaster59.xml.rels><?xml version="1.0" encoding="UTF-8" standalone="yes"?>
<Relationships xmlns="http://schemas.openxmlformats.org/package/2006/relationships"><Relationship Id="rId9" Type="http://schemas.openxmlformats.org/officeDocument/2006/relationships/slideLayout" Target="../slideLayouts/slideLayout647.xml"/><Relationship Id="rId8" Type="http://schemas.openxmlformats.org/officeDocument/2006/relationships/slideLayout" Target="../slideLayouts/slideLayout646.xml"/><Relationship Id="rId7" Type="http://schemas.openxmlformats.org/officeDocument/2006/relationships/slideLayout" Target="../slideLayouts/slideLayout645.xml"/><Relationship Id="rId6" Type="http://schemas.openxmlformats.org/officeDocument/2006/relationships/slideLayout" Target="../slideLayouts/slideLayout644.xml"/><Relationship Id="rId5" Type="http://schemas.openxmlformats.org/officeDocument/2006/relationships/slideLayout" Target="../slideLayouts/slideLayout643.xml"/><Relationship Id="rId4" Type="http://schemas.openxmlformats.org/officeDocument/2006/relationships/slideLayout" Target="../slideLayouts/slideLayout642.xml"/><Relationship Id="rId3" Type="http://schemas.openxmlformats.org/officeDocument/2006/relationships/slideLayout" Target="../slideLayouts/slideLayout641.xml"/><Relationship Id="rId2" Type="http://schemas.openxmlformats.org/officeDocument/2006/relationships/slideLayout" Target="../slideLayouts/slideLayout640.xml"/><Relationship Id="rId13" Type="http://schemas.openxmlformats.org/officeDocument/2006/relationships/theme" Target="../theme/theme59.xml"/><Relationship Id="rId12" Type="http://schemas.openxmlformats.org/officeDocument/2006/relationships/image" Target="../media/image1.jpeg"/><Relationship Id="rId11" Type="http://schemas.openxmlformats.org/officeDocument/2006/relationships/slideLayout" Target="../slideLayouts/slideLayout649.xml"/><Relationship Id="rId10" Type="http://schemas.openxmlformats.org/officeDocument/2006/relationships/slideLayout" Target="../slideLayouts/slideLayout648.xml"/><Relationship Id="rId1" Type="http://schemas.openxmlformats.org/officeDocument/2006/relationships/slideLayout" Target="../slideLayouts/slideLayout63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60.xml.rels><?xml version="1.0" encoding="UTF-8" standalone="yes"?>
<Relationships xmlns="http://schemas.openxmlformats.org/package/2006/relationships"><Relationship Id="rId9" Type="http://schemas.openxmlformats.org/officeDocument/2006/relationships/slideLayout" Target="../slideLayouts/slideLayout658.xml"/><Relationship Id="rId8" Type="http://schemas.openxmlformats.org/officeDocument/2006/relationships/slideLayout" Target="../slideLayouts/slideLayout657.xml"/><Relationship Id="rId7" Type="http://schemas.openxmlformats.org/officeDocument/2006/relationships/slideLayout" Target="../slideLayouts/slideLayout656.xml"/><Relationship Id="rId6" Type="http://schemas.openxmlformats.org/officeDocument/2006/relationships/slideLayout" Target="../slideLayouts/slideLayout655.xml"/><Relationship Id="rId5" Type="http://schemas.openxmlformats.org/officeDocument/2006/relationships/slideLayout" Target="../slideLayouts/slideLayout654.xml"/><Relationship Id="rId4" Type="http://schemas.openxmlformats.org/officeDocument/2006/relationships/slideLayout" Target="../slideLayouts/slideLayout653.xml"/><Relationship Id="rId3" Type="http://schemas.openxmlformats.org/officeDocument/2006/relationships/slideLayout" Target="../slideLayouts/slideLayout652.xml"/><Relationship Id="rId2" Type="http://schemas.openxmlformats.org/officeDocument/2006/relationships/slideLayout" Target="../slideLayouts/slideLayout651.xml"/><Relationship Id="rId13" Type="http://schemas.openxmlformats.org/officeDocument/2006/relationships/theme" Target="../theme/theme60.xml"/><Relationship Id="rId12" Type="http://schemas.openxmlformats.org/officeDocument/2006/relationships/image" Target="../media/image1.jpeg"/><Relationship Id="rId11" Type="http://schemas.openxmlformats.org/officeDocument/2006/relationships/slideLayout" Target="../slideLayouts/slideLayout660.xml"/><Relationship Id="rId10" Type="http://schemas.openxmlformats.org/officeDocument/2006/relationships/slideLayout" Target="../slideLayouts/slideLayout659.xml"/><Relationship Id="rId1" Type="http://schemas.openxmlformats.org/officeDocument/2006/relationships/slideLayout" Target="../slideLayouts/slideLayout650.xml"/></Relationships>
</file>

<file path=ppt/slideMasters/_rels/slideMaster61.xml.rels><?xml version="1.0" encoding="UTF-8" standalone="yes"?>
<Relationships xmlns="http://schemas.openxmlformats.org/package/2006/relationships"><Relationship Id="rId9" Type="http://schemas.openxmlformats.org/officeDocument/2006/relationships/slideLayout" Target="../slideLayouts/slideLayout669.xml"/><Relationship Id="rId8" Type="http://schemas.openxmlformats.org/officeDocument/2006/relationships/slideLayout" Target="../slideLayouts/slideLayout668.xml"/><Relationship Id="rId7" Type="http://schemas.openxmlformats.org/officeDocument/2006/relationships/slideLayout" Target="../slideLayouts/slideLayout667.xml"/><Relationship Id="rId6" Type="http://schemas.openxmlformats.org/officeDocument/2006/relationships/slideLayout" Target="../slideLayouts/slideLayout666.xml"/><Relationship Id="rId5" Type="http://schemas.openxmlformats.org/officeDocument/2006/relationships/slideLayout" Target="../slideLayouts/slideLayout665.xml"/><Relationship Id="rId4" Type="http://schemas.openxmlformats.org/officeDocument/2006/relationships/slideLayout" Target="../slideLayouts/slideLayout664.xml"/><Relationship Id="rId3" Type="http://schemas.openxmlformats.org/officeDocument/2006/relationships/slideLayout" Target="../slideLayouts/slideLayout663.xml"/><Relationship Id="rId2" Type="http://schemas.openxmlformats.org/officeDocument/2006/relationships/slideLayout" Target="../slideLayouts/slideLayout662.xml"/><Relationship Id="rId13" Type="http://schemas.openxmlformats.org/officeDocument/2006/relationships/theme" Target="../theme/theme61.xml"/><Relationship Id="rId12" Type="http://schemas.openxmlformats.org/officeDocument/2006/relationships/image" Target="../media/image1.jpeg"/><Relationship Id="rId11" Type="http://schemas.openxmlformats.org/officeDocument/2006/relationships/slideLayout" Target="../slideLayouts/slideLayout671.xml"/><Relationship Id="rId10" Type="http://schemas.openxmlformats.org/officeDocument/2006/relationships/slideLayout" Target="../slideLayouts/slideLayout670.xml"/><Relationship Id="rId1" Type="http://schemas.openxmlformats.org/officeDocument/2006/relationships/slideLayout" Target="../slideLayouts/slideLayout661.xml"/></Relationships>
</file>

<file path=ppt/slideMasters/_rels/slideMaster62.xml.rels><?xml version="1.0" encoding="UTF-8" standalone="yes"?>
<Relationships xmlns="http://schemas.openxmlformats.org/package/2006/relationships"><Relationship Id="rId9" Type="http://schemas.openxmlformats.org/officeDocument/2006/relationships/slideLayout" Target="../slideLayouts/slideLayout680.xml"/><Relationship Id="rId8" Type="http://schemas.openxmlformats.org/officeDocument/2006/relationships/slideLayout" Target="../slideLayouts/slideLayout679.xml"/><Relationship Id="rId7" Type="http://schemas.openxmlformats.org/officeDocument/2006/relationships/slideLayout" Target="../slideLayouts/slideLayout678.xml"/><Relationship Id="rId6" Type="http://schemas.openxmlformats.org/officeDocument/2006/relationships/slideLayout" Target="../slideLayouts/slideLayout677.xml"/><Relationship Id="rId5" Type="http://schemas.openxmlformats.org/officeDocument/2006/relationships/slideLayout" Target="../slideLayouts/slideLayout676.xml"/><Relationship Id="rId4" Type="http://schemas.openxmlformats.org/officeDocument/2006/relationships/slideLayout" Target="../slideLayouts/slideLayout675.xml"/><Relationship Id="rId3" Type="http://schemas.openxmlformats.org/officeDocument/2006/relationships/slideLayout" Target="../slideLayouts/slideLayout674.xml"/><Relationship Id="rId2" Type="http://schemas.openxmlformats.org/officeDocument/2006/relationships/slideLayout" Target="../slideLayouts/slideLayout673.xml"/><Relationship Id="rId13" Type="http://schemas.openxmlformats.org/officeDocument/2006/relationships/theme" Target="../theme/theme62.xml"/><Relationship Id="rId12" Type="http://schemas.openxmlformats.org/officeDocument/2006/relationships/image" Target="../media/image1.jpeg"/><Relationship Id="rId11" Type="http://schemas.openxmlformats.org/officeDocument/2006/relationships/slideLayout" Target="../slideLayouts/slideLayout682.xml"/><Relationship Id="rId10" Type="http://schemas.openxmlformats.org/officeDocument/2006/relationships/slideLayout" Target="../slideLayouts/slideLayout681.xml"/><Relationship Id="rId1" Type="http://schemas.openxmlformats.org/officeDocument/2006/relationships/slideLayout" Target="../slideLayouts/slideLayout672.xml"/></Relationships>
</file>

<file path=ppt/slideMasters/_rels/slideMaster63.xml.rels><?xml version="1.0" encoding="UTF-8" standalone="yes"?>
<Relationships xmlns="http://schemas.openxmlformats.org/package/2006/relationships"><Relationship Id="rId9" Type="http://schemas.openxmlformats.org/officeDocument/2006/relationships/slideLayout" Target="../slideLayouts/slideLayout691.xml"/><Relationship Id="rId8" Type="http://schemas.openxmlformats.org/officeDocument/2006/relationships/slideLayout" Target="../slideLayouts/slideLayout690.xml"/><Relationship Id="rId7" Type="http://schemas.openxmlformats.org/officeDocument/2006/relationships/slideLayout" Target="../slideLayouts/slideLayout689.xml"/><Relationship Id="rId6" Type="http://schemas.openxmlformats.org/officeDocument/2006/relationships/slideLayout" Target="../slideLayouts/slideLayout688.xml"/><Relationship Id="rId5" Type="http://schemas.openxmlformats.org/officeDocument/2006/relationships/slideLayout" Target="../slideLayouts/slideLayout687.xml"/><Relationship Id="rId4" Type="http://schemas.openxmlformats.org/officeDocument/2006/relationships/slideLayout" Target="../slideLayouts/slideLayout686.xml"/><Relationship Id="rId3" Type="http://schemas.openxmlformats.org/officeDocument/2006/relationships/slideLayout" Target="../slideLayouts/slideLayout685.xml"/><Relationship Id="rId2" Type="http://schemas.openxmlformats.org/officeDocument/2006/relationships/slideLayout" Target="../slideLayouts/slideLayout684.xml"/><Relationship Id="rId13" Type="http://schemas.openxmlformats.org/officeDocument/2006/relationships/theme" Target="../theme/theme63.xml"/><Relationship Id="rId12" Type="http://schemas.openxmlformats.org/officeDocument/2006/relationships/image" Target="../media/image1.jpeg"/><Relationship Id="rId11" Type="http://schemas.openxmlformats.org/officeDocument/2006/relationships/slideLayout" Target="../slideLayouts/slideLayout693.xml"/><Relationship Id="rId10" Type="http://schemas.openxmlformats.org/officeDocument/2006/relationships/slideLayout" Target="../slideLayouts/slideLayout692.xml"/><Relationship Id="rId1" Type="http://schemas.openxmlformats.org/officeDocument/2006/relationships/slideLayout" Target="../slideLayouts/slideLayout683.xml"/></Relationships>
</file>

<file path=ppt/slideMasters/_rels/slideMaster64.xml.rels><?xml version="1.0" encoding="UTF-8" standalone="yes"?>
<Relationships xmlns="http://schemas.openxmlformats.org/package/2006/relationships"><Relationship Id="rId9" Type="http://schemas.openxmlformats.org/officeDocument/2006/relationships/slideLayout" Target="../slideLayouts/slideLayout702.xml"/><Relationship Id="rId8" Type="http://schemas.openxmlformats.org/officeDocument/2006/relationships/slideLayout" Target="../slideLayouts/slideLayout701.xml"/><Relationship Id="rId7" Type="http://schemas.openxmlformats.org/officeDocument/2006/relationships/slideLayout" Target="../slideLayouts/slideLayout700.xml"/><Relationship Id="rId6" Type="http://schemas.openxmlformats.org/officeDocument/2006/relationships/slideLayout" Target="../slideLayouts/slideLayout699.xml"/><Relationship Id="rId5" Type="http://schemas.openxmlformats.org/officeDocument/2006/relationships/slideLayout" Target="../slideLayouts/slideLayout698.xml"/><Relationship Id="rId4" Type="http://schemas.openxmlformats.org/officeDocument/2006/relationships/slideLayout" Target="../slideLayouts/slideLayout697.xml"/><Relationship Id="rId3" Type="http://schemas.openxmlformats.org/officeDocument/2006/relationships/slideLayout" Target="../slideLayouts/slideLayout696.xml"/><Relationship Id="rId2" Type="http://schemas.openxmlformats.org/officeDocument/2006/relationships/slideLayout" Target="../slideLayouts/slideLayout695.xml"/><Relationship Id="rId13" Type="http://schemas.openxmlformats.org/officeDocument/2006/relationships/theme" Target="../theme/theme64.xml"/><Relationship Id="rId12" Type="http://schemas.openxmlformats.org/officeDocument/2006/relationships/image" Target="../media/image1.jpeg"/><Relationship Id="rId11" Type="http://schemas.openxmlformats.org/officeDocument/2006/relationships/slideLayout" Target="../slideLayouts/slideLayout704.xml"/><Relationship Id="rId10" Type="http://schemas.openxmlformats.org/officeDocument/2006/relationships/slideLayout" Target="../slideLayouts/slideLayout703.xml"/><Relationship Id="rId1" Type="http://schemas.openxmlformats.org/officeDocument/2006/relationships/slideLayout" Target="../slideLayouts/slideLayout694.xml"/></Relationships>
</file>

<file path=ppt/slideMasters/_rels/slideMaster65.xml.rels><?xml version="1.0" encoding="UTF-8" standalone="yes"?>
<Relationships xmlns="http://schemas.openxmlformats.org/package/2006/relationships"><Relationship Id="rId9" Type="http://schemas.openxmlformats.org/officeDocument/2006/relationships/slideLayout" Target="../slideLayouts/slideLayout713.xml"/><Relationship Id="rId8" Type="http://schemas.openxmlformats.org/officeDocument/2006/relationships/slideLayout" Target="../slideLayouts/slideLayout712.xml"/><Relationship Id="rId7" Type="http://schemas.openxmlformats.org/officeDocument/2006/relationships/slideLayout" Target="../slideLayouts/slideLayout711.xml"/><Relationship Id="rId6" Type="http://schemas.openxmlformats.org/officeDocument/2006/relationships/slideLayout" Target="../slideLayouts/slideLayout710.xml"/><Relationship Id="rId5" Type="http://schemas.openxmlformats.org/officeDocument/2006/relationships/slideLayout" Target="../slideLayouts/slideLayout709.xml"/><Relationship Id="rId4" Type="http://schemas.openxmlformats.org/officeDocument/2006/relationships/slideLayout" Target="../slideLayouts/slideLayout708.xml"/><Relationship Id="rId3" Type="http://schemas.openxmlformats.org/officeDocument/2006/relationships/slideLayout" Target="../slideLayouts/slideLayout707.xml"/><Relationship Id="rId2" Type="http://schemas.openxmlformats.org/officeDocument/2006/relationships/slideLayout" Target="../slideLayouts/slideLayout706.xml"/><Relationship Id="rId13" Type="http://schemas.openxmlformats.org/officeDocument/2006/relationships/theme" Target="../theme/theme65.xml"/><Relationship Id="rId12" Type="http://schemas.openxmlformats.org/officeDocument/2006/relationships/image" Target="../media/image1.jpeg"/><Relationship Id="rId11" Type="http://schemas.openxmlformats.org/officeDocument/2006/relationships/slideLayout" Target="../slideLayouts/slideLayout715.xml"/><Relationship Id="rId10" Type="http://schemas.openxmlformats.org/officeDocument/2006/relationships/slideLayout" Target="../slideLayouts/slideLayout714.xml"/><Relationship Id="rId1" Type="http://schemas.openxmlformats.org/officeDocument/2006/relationships/slideLayout" Target="../slideLayouts/slideLayout705.xml"/></Relationships>
</file>

<file path=ppt/slideMasters/_rels/slideMaster66.xml.rels><?xml version="1.0" encoding="UTF-8" standalone="yes"?>
<Relationships xmlns="http://schemas.openxmlformats.org/package/2006/relationships"><Relationship Id="rId9" Type="http://schemas.openxmlformats.org/officeDocument/2006/relationships/slideLayout" Target="../slideLayouts/slideLayout724.xml"/><Relationship Id="rId8" Type="http://schemas.openxmlformats.org/officeDocument/2006/relationships/slideLayout" Target="../slideLayouts/slideLayout723.xml"/><Relationship Id="rId7" Type="http://schemas.openxmlformats.org/officeDocument/2006/relationships/slideLayout" Target="../slideLayouts/slideLayout722.xml"/><Relationship Id="rId6" Type="http://schemas.openxmlformats.org/officeDocument/2006/relationships/slideLayout" Target="../slideLayouts/slideLayout721.xml"/><Relationship Id="rId5" Type="http://schemas.openxmlformats.org/officeDocument/2006/relationships/slideLayout" Target="../slideLayouts/slideLayout720.xml"/><Relationship Id="rId4" Type="http://schemas.openxmlformats.org/officeDocument/2006/relationships/slideLayout" Target="../slideLayouts/slideLayout719.xml"/><Relationship Id="rId3" Type="http://schemas.openxmlformats.org/officeDocument/2006/relationships/slideLayout" Target="../slideLayouts/slideLayout718.xml"/><Relationship Id="rId2" Type="http://schemas.openxmlformats.org/officeDocument/2006/relationships/slideLayout" Target="../slideLayouts/slideLayout717.xml"/><Relationship Id="rId13" Type="http://schemas.openxmlformats.org/officeDocument/2006/relationships/theme" Target="../theme/theme66.xml"/><Relationship Id="rId12" Type="http://schemas.openxmlformats.org/officeDocument/2006/relationships/image" Target="../media/image1.jpeg"/><Relationship Id="rId11" Type="http://schemas.openxmlformats.org/officeDocument/2006/relationships/slideLayout" Target="../slideLayouts/slideLayout726.xml"/><Relationship Id="rId10" Type="http://schemas.openxmlformats.org/officeDocument/2006/relationships/slideLayout" Target="../slideLayouts/slideLayout725.xml"/><Relationship Id="rId1" Type="http://schemas.openxmlformats.org/officeDocument/2006/relationships/slideLayout" Target="../slideLayouts/slideLayout716.xml"/></Relationships>
</file>

<file path=ppt/slideMasters/_rels/slideMaster67.xml.rels><?xml version="1.0" encoding="UTF-8" standalone="yes"?>
<Relationships xmlns="http://schemas.openxmlformats.org/package/2006/relationships"><Relationship Id="rId9" Type="http://schemas.openxmlformats.org/officeDocument/2006/relationships/slideLayout" Target="../slideLayouts/slideLayout735.xml"/><Relationship Id="rId8" Type="http://schemas.openxmlformats.org/officeDocument/2006/relationships/slideLayout" Target="../slideLayouts/slideLayout734.xml"/><Relationship Id="rId7" Type="http://schemas.openxmlformats.org/officeDocument/2006/relationships/slideLayout" Target="../slideLayouts/slideLayout733.xml"/><Relationship Id="rId6" Type="http://schemas.openxmlformats.org/officeDocument/2006/relationships/slideLayout" Target="../slideLayouts/slideLayout732.xml"/><Relationship Id="rId5" Type="http://schemas.openxmlformats.org/officeDocument/2006/relationships/slideLayout" Target="../slideLayouts/slideLayout731.xml"/><Relationship Id="rId4" Type="http://schemas.openxmlformats.org/officeDocument/2006/relationships/slideLayout" Target="../slideLayouts/slideLayout730.xml"/><Relationship Id="rId3" Type="http://schemas.openxmlformats.org/officeDocument/2006/relationships/slideLayout" Target="../slideLayouts/slideLayout729.xml"/><Relationship Id="rId2" Type="http://schemas.openxmlformats.org/officeDocument/2006/relationships/slideLayout" Target="../slideLayouts/slideLayout728.xml"/><Relationship Id="rId13" Type="http://schemas.openxmlformats.org/officeDocument/2006/relationships/theme" Target="../theme/theme67.xml"/><Relationship Id="rId12" Type="http://schemas.openxmlformats.org/officeDocument/2006/relationships/image" Target="../media/image1.jpeg"/><Relationship Id="rId11" Type="http://schemas.openxmlformats.org/officeDocument/2006/relationships/slideLayout" Target="../slideLayouts/slideLayout737.xml"/><Relationship Id="rId10" Type="http://schemas.openxmlformats.org/officeDocument/2006/relationships/slideLayout" Target="../slideLayouts/slideLayout736.xml"/><Relationship Id="rId1" Type="http://schemas.openxmlformats.org/officeDocument/2006/relationships/slideLayout" Target="../slideLayouts/slideLayout727.xml"/></Relationships>
</file>

<file path=ppt/slideMasters/_rels/slideMaster68.xml.rels><?xml version="1.0" encoding="UTF-8" standalone="yes"?>
<Relationships xmlns="http://schemas.openxmlformats.org/package/2006/relationships"><Relationship Id="rId9" Type="http://schemas.openxmlformats.org/officeDocument/2006/relationships/slideLayout" Target="../slideLayouts/slideLayout746.xml"/><Relationship Id="rId8" Type="http://schemas.openxmlformats.org/officeDocument/2006/relationships/slideLayout" Target="../slideLayouts/slideLayout745.xml"/><Relationship Id="rId7" Type="http://schemas.openxmlformats.org/officeDocument/2006/relationships/slideLayout" Target="../slideLayouts/slideLayout744.xml"/><Relationship Id="rId6" Type="http://schemas.openxmlformats.org/officeDocument/2006/relationships/slideLayout" Target="../slideLayouts/slideLayout743.xml"/><Relationship Id="rId5" Type="http://schemas.openxmlformats.org/officeDocument/2006/relationships/slideLayout" Target="../slideLayouts/slideLayout742.xml"/><Relationship Id="rId4" Type="http://schemas.openxmlformats.org/officeDocument/2006/relationships/slideLayout" Target="../slideLayouts/slideLayout741.xml"/><Relationship Id="rId3" Type="http://schemas.openxmlformats.org/officeDocument/2006/relationships/slideLayout" Target="../slideLayouts/slideLayout740.xml"/><Relationship Id="rId2" Type="http://schemas.openxmlformats.org/officeDocument/2006/relationships/slideLayout" Target="../slideLayouts/slideLayout739.xml"/><Relationship Id="rId13" Type="http://schemas.openxmlformats.org/officeDocument/2006/relationships/theme" Target="../theme/theme68.xml"/><Relationship Id="rId12" Type="http://schemas.openxmlformats.org/officeDocument/2006/relationships/image" Target="../media/image1.jpeg"/><Relationship Id="rId11" Type="http://schemas.openxmlformats.org/officeDocument/2006/relationships/slideLayout" Target="../slideLayouts/slideLayout748.xml"/><Relationship Id="rId10" Type="http://schemas.openxmlformats.org/officeDocument/2006/relationships/slideLayout" Target="../slideLayouts/slideLayout747.xml"/><Relationship Id="rId1" Type="http://schemas.openxmlformats.org/officeDocument/2006/relationships/slideLayout" Target="../slideLayouts/slideLayout738.xml"/></Relationships>
</file>

<file path=ppt/slideMasters/_rels/slideMaster69.xml.rels><?xml version="1.0" encoding="UTF-8" standalone="yes"?>
<Relationships xmlns="http://schemas.openxmlformats.org/package/2006/relationships"><Relationship Id="rId9" Type="http://schemas.openxmlformats.org/officeDocument/2006/relationships/slideLayout" Target="../slideLayouts/slideLayout757.xml"/><Relationship Id="rId8" Type="http://schemas.openxmlformats.org/officeDocument/2006/relationships/slideLayout" Target="../slideLayouts/slideLayout756.xml"/><Relationship Id="rId7" Type="http://schemas.openxmlformats.org/officeDocument/2006/relationships/slideLayout" Target="../slideLayouts/slideLayout755.xml"/><Relationship Id="rId6" Type="http://schemas.openxmlformats.org/officeDocument/2006/relationships/slideLayout" Target="../slideLayouts/slideLayout754.xml"/><Relationship Id="rId5" Type="http://schemas.openxmlformats.org/officeDocument/2006/relationships/slideLayout" Target="../slideLayouts/slideLayout753.xml"/><Relationship Id="rId4" Type="http://schemas.openxmlformats.org/officeDocument/2006/relationships/slideLayout" Target="../slideLayouts/slideLayout752.xml"/><Relationship Id="rId3" Type="http://schemas.openxmlformats.org/officeDocument/2006/relationships/slideLayout" Target="../slideLayouts/slideLayout751.xml"/><Relationship Id="rId2" Type="http://schemas.openxmlformats.org/officeDocument/2006/relationships/slideLayout" Target="../slideLayouts/slideLayout750.xml"/><Relationship Id="rId13" Type="http://schemas.openxmlformats.org/officeDocument/2006/relationships/theme" Target="../theme/theme69.xml"/><Relationship Id="rId12" Type="http://schemas.openxmlformats.org/officeDocument/2006/relationships/image" Target="../media/image1.jpeg"/><Relationship Id="rId11" Type="http://schemas.openxmlformats.org/officeDocument/2006/relationships/slideLayout" Target="../slideLayouts/slideLayout759.xml"/><Relationship Id="rId10" Type="http://schemas.openxmlformats.org/officeDocument/2006/relationships/slideLayout" Target="../slideLayouts/slideLayout758.xml"/><Relationship Id="rId1" Type="http://schemas.openxmlformats.org/officeDocument/2006/relationships/slideLayout" Target="../slideLayouts/slideLayout74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0.xml.rels><?xml version="1.0" encoding="UTF-8" standalone="yes"?>
<Relationships xmlns="http://schemas.openxmlformats.org/package/2006/relationships"><Relationship Id="rId9" Type="http://schemas.openxmlformats.org/officeDocument/2006/relationships/slideLayout" Target="../slideLayouts/slideLayout768.xml"/><Relationship Id="rId8" Type="http://schemas.openxmlformats.org/officeDocument/2006/relationships/slideLayout" Target="../slideLayouts/slideLayout767.xml"/><Relationship Id="rId7" Type="http://schemas.openxmlformats.org/officeDocument/2006/relationships/slideLayout" Target="../slideLayouts/slideLayout766.xml"/><Relationship Id="rId6" Type="http://schemas.openxmlformats.org/officeDocument/2006/relationships/slideLayout" Target="../slideLayouts/slideLayout765.xml"/><Relationship Id="rId5" Type="http://schemas.openxmlformats.org/officeDocument/2006/relationships/slideLayout" Target="../slideLayouts/slideLayout764.xml"/><Relationship Id="rId4" Type="http://schemas.openxmlformats.org/officeDocument/2006/relationships/slideLayout" Target="../slideLayouts/slideLayout763.xml"/><Relationship Id="rId3" Type="http://schemas.openxmlformats.org/officeDocument/2006/relationships/slideLayout" Target="../slideLayouts/slideLayout762.xml"/><Relationship Id="rId2" Type="http://schemas.openxmlformats.org/officeDocument/2006/relationships/slideLayout" Target="../slideLayouts/slideLayout761.xml"/><Relationship Id="rId13" Type="http://schemas.openxmlformats.org/officeDocument/2006/relationships/theme" Target="../theme/theme70.xml"/><Relationship Id="rId12" Type="http://schemas.openxmlformats.org/officeDocument/2006/relationships/image" Target="../media/image1.jpeg"/><Relationship Id="rId11" Type="http://schemas.openxmlformats.org/officeDocument/2006/relationships/slideLayout" Target="../slideLayouts/slideLayout770.xml"/><Relationship Id="rId10" Type="http://schemas.openxmlformats.org/officeDocument/2006/relationships/slideLayout" Target="../slideLayouts/slideLayout769.xml"/><Relationship Id="rId1" Type="http://schemas.openxmlformats.org/officeDocument/2006/relationships/slideLayout" Target="../slideLayouts/slideLayout760.xml"/></Relationships>
</file>

<file path=ppt/slideMasters/_rels/slideMaster71.xml.rels><?xml version="1.0" encoding="UTF-8" standalone="yes"?>
<Relationships xmlns="http://schemas.openxmlformats.org/package/2006/relationships"><Relationship Id="rId9" Type="http://schemas.openxmlformats.org/officeDocument/2006/relationships/slideLayout" Target="../slideLayouts/slideLayout779.xml"/><Relationship Id="rId8" Type="http://schemas.openxmlformats.org/officeDocument/2006/relationships/slideLayout" Target="../slideLayouts/slideLayout778.xml"/><Relationship Id="rId7" Type="http://schemas.openxmlformats.org/officeDocument/2006/relationships/slideLayout" Target="../slideLayouts/slideLayout777.xml"/><Relationship Id="rId6" Type="http://schemas.openxmlformats.org/officeDocument/2006/relationships/slideLayout" Target="../slideLayouts/slideLayout776.xml"/><Relationship Id="rId5" Type="http://schemas.openxmlformats.org/officeDocument/2006/relationships/slideLayout" Target="../slideLayouts/slideLayout775.xml"/><Relationship Id="rId4" Type="http://schemas.openxmlformats.org/officeDocument/2006/relationships/slideLayout" Target="../slideLayouts/slideLayout774.xml"/><Relationship Id="rId3" Type="http://schemas.openxmlformats.org/officeDocument/2006/relationships/slideLayout" Target="../slideLayouts/slideLayout773.xml"/><Relationship Id="rId2" Type="http://schemas.openxmlformats.org/officeDocument/2006/relationships/slideLayout" Target="../slideLayouts/slideLayout772.xml"/><Relationship Id="rId13" Type="http://schemas.openxmlformats.org/officeDocument/2006/relationships/theme" Target="../theme/theme71.xml"/><Relationship Id="rId12" Type="http://schemas.openxmlformats.org/officeDocument/2006/relationships/image" Target="../media/image1.jpeg"/><Relationship Id="rId11" Type="http://schemas.openxmlformats.org/officeDocument/2006/relationships/slideLayout" Target="../slideLayouts/slideLayout781.xml"/><Relationship Id="rId10" Type="http://schemas.openxmlformats.org/officeDocument/2006/relationships/slideLayout" Target="../slideLayouts/slideLayout780.xml"/><Relationship Id="rId1" Type="http://schemas.openxmlformats.org/officeDocument/2006/relationships/slideLayout" Target="../slideLayouts/slideLayout771.xml"/></Relationships>
</file>

<file path=ppt/slideMasters/_rels/slideMaster72.xml.rels><?xml version="1.0" encoding="UTF-8" standalone="yes"?>
<Relationships xmlns="http://schemas.openxmlformats.org/package/2006/relationships"><Relationship Id="rId9" Type="http://schemas.openxmlformats.org/officeDocument/2006/relationships/slideLayout" Target="../slideLayouts/slideLayout790.xml"/><Relationship Id="rId8" Type="http://schemas.openxmlformats.org/officeDocument/2006/relationships/slideLayout" Target="../slideLayouts/slideLayout789.xml"/><Relationship Id="rId7" Type="http://schemas.openxmlformats.org/officeDocument/2006/relationships/slideLayout" Target="../slideLayouts/slideLayout788.xml"/><Relationship Id="rId6" Type="http://schemas.openxmlformats.org/officeDocument/2006/relationships/slideLayout" Target="../slideLayouts/slideLayout787.xml"/><Relationship Id="rId5" Type="http://schemas.openxmlformats.org/officeDocument/2006/relationships/slideLayout" Target="../slideLayouts/slideLayout786.xml"/><Relationship Id="rId4" Type="http://schemas.openxmlformats.org/officeDocument/2006/relationships/slideLayout" Target="../slideLayouts/slideLayout785.xml"/><Relationship Id="rId3" Type="http://schemas.openxmlformats.org/officeDocument/2006/relationships/slideLayout" Target="../slideLayouts/slideLayout784.xml"/><Relationship Id="rId2" Type="http://schemas.openxmlformats.org/officeDocument/2006/relationships/slideLayout" Target="../slideLayouts/slideLayout783.xml"/><Relationship Id="rId13" Type="http://schemas.openxmlformats.org/officeDocument/2006/relationships/theme" Target="../theme/theme72.xml"/><Relationship Id="rId12" Type="http://schemas.openxmlformats.org/officeDocument/2006/relationships/image" Target="../media/image1.jpeg"/><Relationship Id="rId11" Type="http://schemas.openxmlformats.org/officeDocument/2006/relationships/slideLayout" Target="../slideLayouts/slideLayout792.xml"/><Relationship Id="rId10" Type="http://schemas.openxmlformats.org/officeDocument/2006/relationships/slideLayout" Target="../slideLayouts/slideLayout791.xml"/><Relationship Id="rId1" Type="http://schemas.openxmlformats.org/officeDocument/2006/relationships/slideLayout" Target="../slideLayouts/slideLayout782.xml"/></Relationships>
</file>

<file path=ppt/slideMasters/_rels/slideMaster73.xml.rels><?xml version="1.0" encoding="UTF-8" standalone="yes"?>
<Relationships xmlns="http://schemas.openxmlformats.org/package/2006/relationships"><Relationship Id="rId9" Type="http://schemas.openxmlformats.org/officeDocument/2006/relationships/slideLayout" Target="../slideLayouts/slideLayout801.xml"/><Relationship Id="rId8" Type="http://schemas.openxmlformats.org/officeDocument/2006/relationships/slideLayout" Target="../slideLayouts/slideLayout800.xml"/><Relationship Id="rId7" Type="http://schemas.openxmlformats.org/officeDocument/2006/relationships/slideLayout" Target="../slideLayouts/slideLayout799.xml"/><Relationship Id="rId6" Type="http://schemas.openxmlformats.org/officeDocument/2006/relationships/slideLayout" Target="../slideLayouts/slideLayout798.xml"/><Relationship Id="rId5" Type="http://schemas.openxmlformats.org/officeDocument/2006/relationships/slideLayout" Target="../slideLayouts/slideLayout797.xml"/><Relationship Id="rId4" Type="http://schemas.openxmlformats.org/officeDocument/2006/relationships/slideLayout" Target="../slideLayouts/slideLayout796.xml"/><Relationship Id="rId3" Type="http://schemas.openxmlformats.org/officeDocument/2006/relationships/slideLayout" Target="../slideLayouts/slideLayout795.xml"/><Relationship Id="rId2" Type="http://schemas.openxmlformats.org/officeDocument/2006/relationships/slideLayout" Target="../slideLayouts/slideLayout794.xml"/><Relationship Id="rId13" Type="http://schemas.openxmlformats.org/officeDocument/2006/relationships/theme" Target="../theme/theme73.xml"/><Relationship Id="rId12" Type="http://schemas.openxmlformats.org/officeDocument/2006/relationships/image" Target="../media/image1.jpeg"/><Relationship Id="rId11" Type="http://schemas.openxmlformats.org/officeDocument/2006/relationships/slideLayout" Target="../slideLayouts/slideLayout803.xml"/><Relationship Id="rId10" Type="http://schemas.openxmlformats.org/officeDocument/2006/relationships/slideLayout" Target="../slideLayouts/slideLayout802.xml"/><Relationship Id="rId1" Type="http://schemas.openxmlformats.org/officeDocument/2006/relationships/slideLayout" Target="../slideLayouts/slideLayout793.xml"/></Relationships>
</file>

<file path=ppt/slideMasters/_rels/slideMaster74.xml.rels><?xml version="1.0" encoding="UTF-8" standalone="yes"?>
<Relationships xmlns="http://schemas.openxmlformats.org/package/2006/relationships"><Relationship Id="rId9" Type="http://schemas.openxmlformats.org/officeDocument/2006/relationships/slideLayout" Target="../slideLayouts/slideLayout812.xml"/><Relationship Id="rId8" Type="http://schemas.openxmlformats.org/officeDocument/2006/relationships/slideLayout" Target="../slideLayouts/slideLayout811.xml"/><Relationship Id="rId7" Type="http://schemas.openxmlformats.org/officeDocument/2006/relationships/slideLayout" Target="../slideLayouts/slideLayout810.xml"/><Relationship Id="rId6" Type="http://schemas.openxmlformats.org/officeDocument/2006/relationships/slideLayout" Target="../slideLayouts/slideLayout809.xml"/><Relationship Id="rId5" Type="http://schemas.openxmlformats.org/officeDocument/2006/relationships/slideLayout" Target="../slideLayouts/slideLayout808.xml"/><Relationship Id="rId4" Type="http://schemas.openxmlformats.org/officeDocument/2006/relationships/slideLayout" Target="../slideLayouts/slideLayout807.xml"/><Relationship Id="rId3" Type="http://schemas.openxmlformats.org/officeDocument/2006/relationships/slideLayout" Target="../slideLayouts/slideLayout806.xml"/><Relationship Id="rId2" Type="http://schemas.openxmlformats.org/officeDocument/2006/relationships/slideLayout" Target="../slideLayouts/slideLayout805.xml"/><Relationship Id="rId13" Type="http://schemas.openxmlformats.org/officeDocument/2006/relationships/theme" Target="../theme/theme74.xml"/><Relationship Id="rId12" Type="http://schemas.openxmlformats.org/officeDocument/2006/relationships/image" Target="../media/image1.jpeg"/><Relationship Id="rId11" Type="http://schemas.openxmlformats.org/officeDocument/2006/relationships/slideLayout" Target="../slideLayouts/slideLayout814.xml"/><Relationship Id="rId10" Type="http://schemas.openxmlformats.org/officeDocument/2006/relationships/slideLayout" Target="../slideLayouts/slideLayout813.xml"/><Relationship Id="rId1" Type="http://schemas.openxmlformats.org/officeDocument/2006/relationships/slideLayout" Target="../slideLayouts/slideLayout804.xml"/></Relationships>
</file>

<file path=ppt/slideMasters/_rels/slideMaster75.xml.rels><?xml version="1.0" encoding="UTF-8" standalone="yes"?>
<Relationships xmlns="http://schemas.openxmlformats.org/package/2006/relationships"><Relationship Id="rId9" Type="http://schemas.openxmlformats.org/officeDocument/2006/relationships/slideLayout" Target="../slideLayouts/slideLayout823.xml"/><Relationship Id="rId8" Type="http://schemas.openxmlformats.org/officeDocument/2006/relationships/slideLayout" Target="../slideLayouts/slideLayout822.xml"/><Relationship Id="rId7" Type="http://schemas.openxmlformats.org/officeDocument/2006/relationships/slideLayout" Target="../slideLayouts/slideLayout821.xml"/><Relationship Id="rId6" Type="http://schemas.openxmlformats.org/officeDocument/2006/relationships/slideLayout" Target="../slideLayouts/slideLayout820.xml"/><Relationship Id="rId5" Type="http://schemas.openxmlformats.org/officeDocument/2006/relationships/slideLayout" Target="../slideLayouts/slideLayout819.xml"/><Relationship Id="rId4" Type="http://schemas.openxmlformats.org/officeDocument/2006/relationships/slideLayout" Target="../slideLayouts/slideLayout818.xml"/><Relationship Id="rId3" Type="http://schemas.openxmlformats.org/officeDocument/2006/relationships/slideLayout" Target="../slideLayouts/slideLayout817.xml"/><Relationship Id="rId2" Type="http://schemas.openxmlformats.org/officeDocument/2006/relationships/slideLayout" Target="../slideLayouts/slideLayout816.xml"/><Relationship Id="rId13" Type="http://schemas.openxmlformats.org/officeDocument/2006/relationships/theme" Target="../theme/theme75.xml"/><Relationship Id="rId12" Type="http://schemas.openxmlformats.org/officeDocument/2006/relationships/image" Target="../media/image1.jpeg"/><Relationship Id="rId11" Type="http://schemas.openxmlformats.org/officeDocument/2006/relationships/slideLayout" Target="../slideLayouts/slideLayout825.xml"/><Relationship Id="rId10" Type="http://schemas.openxmlformats.org/officeDocument/2006/relationships/slideLayout" Target="../slideLayouts/slideLayout824.xml"/><Relationship Id="rId1" Type="http://schemas.openxmlformats.org/officeDocument/2006/relationships/slideLayout" Target="../slideLayouts/slideLayout815.xml"/></Relationships>
</file>

<file path=ppt/slideMasters/_rels/slideMaster76.xml.rels><?xml version="1.0" encoding="UTF-8" standalone="yes"?>
<Relationships xmlns="http://schemas.openxmlformats.org/package/2006/relationships"><Relationship Id="rId9" Type="http://schemas.openxmlformats.org/officeDocument/2006/relationships/slideLayout" Target="../slideLayouts/slideLayout834.xml"/><Relationship Id="rId8" Type="http://schemas.openxmlformats.org/officeDocument/2006/relationships/slideLayout" Target="../slideLayouts/slideLayout833.xml"/><Relationship Id="rId7" Type="http://schemas.openxmlformats.org/officeDocument/2006/relationships/slideLayout" Target="../slideLayouts/slideLayout832.xml"/><Relationship Id="rId6" Type="http://schemas.openxmlformats.org/officeDocument/2006/relationships/slideLayout" Target="../slideLayouts/slideLayout831.xml"/><Relationship Id="rId5" Type="http://schemas.openxmlformats.org/officeDocument/2006/relationships/slideLayout" Target="../slideLayouts/slideLayout830.xml"/><Relationship Id="rId4" Type="http://schemas.openxmlformats.org/officeDocument/2006/relationships/slideLayout" Target="../slideLayouts/slideLayout829.xml"/><Relationship Id="rId3" Type="http://schemas.openxmlformats.org/officeDocument/2006/relationships/slideLayout" Target="../slideLayouts/slideLayout828.xml"/><Relationship Id="rId2" Type="http://schemas.openxmlformats.org/officeDocument/2006/relationships/slideLayout" Target="../slideLayouts/slideLayout827.xml"/><Relationship Id="rId13" Type="http://schemas.openxmlformats.org/officeDocument/2006/relationships/theme" Target="../theme/theme76.xml"/><Relationship Id="rId12" Type="http://schemas.openxmlformats.org/officeDocument/2006/relationships/image" Target="../media/image1.jpeg"/><Relationship Id="rId11" Type="http://schemas.openxmlformats.org/officeDocument/2006/relationships/slideLayout" Target="../slideLayouts/slideLayout836.xml"/><Relationship Id="rId10" Type="http://schemas.openxmlformats.org/officeDocument/2006/relationships/slideLayout" Target="../slideLayouts/slideLayout835.xml"/><Relationship Id="rId1" Type="http://schemas.openxmlformats.org/officeDocument/2006/relationships/slideLayout" Target="../slideLayouts/slideLayout826.xml"/></Relationships>
</file>

<file path=ppt/slideMasters/_rels/slideMaster77.xml.rels><?xml version="1.0" encoding="UTF-8" standalone="yes"?>
<Relationships xmlns="http://schemas.openxmlformats.org/package/2006/relationships"><Relationship Id="rId9" Type="http://schemas.openxmlformats.org/officeDocument/2006/relationships/slideLayout" Target="../slideLayouts/slideLayout845.xml"/><Relationship Id="rId8" Type="http://schemas.openxmlformats.org/officeDocument/2006/relationships/slideLayout" Target="../slideLayouts/slideLayout844.xml"/><Relationship Id="rId7" Type="http://schemas.openxmlformats.org/officeDocument/2006/relationships/slideLayout" Target="../slideLayouts/slideLayout843.xml"/><Relationship Id="rId6" Type="http://schemas.openxmlformats.org/officeDocument/2006/relationships/slideLayout" Target="../slideLayouts/slideLayout842.xml"/><Relationship Id="rId5" Type="http://schemas.openxmlformats.org/officeDocument/2006/relationships/slideLayout" Target="../slideLayouts/slideLayout841.xml"/><Relationship Id="rId4" Type="http://schemas.openxmlformats.org/officeDocument/2006/relationships/slideLayout" Target="../slideLayouts/slideLayout840.xml"/><Relationship Id="rId3" Type="http://schemas.openxmlformats.org/officeDocument/2006/relationships/slideLayout" Target="../slideLayouts/slideLayout839.xml"/><Relationship Id="rId2" Type="http://schemas.openxmlformats.org/officeDocument/2006/relationships/slideLayout" Target="../slideLayouts/slideLayout838.xml"/><Relationship Id="rId13" Type="http://schemas.openxmlformats.org/officeDocument/2006/relationships/theme" Target="../theme/theme77.xml"/><Relationship Id="rId12" Type="http://schemas.openxmlformats.org/officeDocument/2006/relationships/image" Target="../media/image1.jpeg"/><Relationship Id="rId11" Type="http://schemas.openxmlformats.org/officeDocument/2006/relationships/slideLayout" Target="../slideLayouts/slideLayout847.xml"/><Relationship Id="rId10" Type="http://schemas.openxmlformats.org/officeDocument/2006/relationships/slideLayout" Target="../slideLayouts/slideLayout846.xml"/><Relationship Id="rId1" Type="http://schemas.openxmlformats.org/officeDocument/2006/relationships/slideLayout" Target="../slideLayouts/slideLayout837.xml"/></Relationships>
</file>

<file path=ppt/slideMasters/_rels/slideMaster78.xml.rels><?xml version="1.0" encoding="UTF-8" standalone="yes"?>
<Relationships xmlns="http://schemas.openxmlformats.org/package/2006/relationships"><Relationship Id="rId9" Type="http://schemas.openxmlformats.org/officeDocument/2006/relationships/slideLayout" Target="../slideLayouts/slideLayout856.xml"/><Relationship Id="rId8" Type="http://schemas.openxmlformats.org/officeDocument/2006/relationships/slideLayout" Target="../slideLayouts/slideLayout855.xml"/><Relationship Id="rId7" Type="http://schemas.openxmlformats.org/officeDocument/2006/relationships/slideLayout" Target="../slideLayouts/slideLayout854.xml"/><Relationship Id="rId6" Type="http://schemas.openxmlformats.org/officeDocument/2006/relationships/slideLayout" Target="../slideLayouts/slideLayout853.xml"/><Relationship Id="rId5" Type="http://schemas.openxmlformats.org/officeDocument/2006/relationships/slideLayout" Target="../slideLayouts/slideLayout852.xml"/><Relationship Id="rId4" Type="http://schemas.openxmlformats.org/officeDocument/2006/relationships/slideLayout" Target="../slideLayouts/slideLayout851.xml"/><Relationship Id="rId3" Type="http://schemas.openxmlformats.org/officeDocument/2006/relationships/slideLayout" Target="../slideLayouts/slideLayout850.xml"/><Relationship Id="rId2" Type="http://schemas.openxmlformats.org/officeDocument/2006/relationships/slideLayout" Target="../slideLayouts/slideLayout849.xml"/><Relationship Id="rId13" Type="http://schemas.openxmlformats.org/officeDocument/2006/relationships/theme" Target="../theme/theme78.xml"/><Relationship Id="rId12" Type="http://schemas.openxmlformats.org/officeDocument/2006/relationships/image" Target="../media/image1.jpeg"/><Relationship Id="rId11" Type="http://schemas.openxmlformats.org/officeDocument/2006/relationships/slideLayout" Target="../slideLayouts/slideLayout858.xml"/><Relationship Id="rId10" Type="http://schemas.openxmlformats.org/officeDocument/2006/relationships/slideLayout" Target="../slideLayouts/slideLayout857.xml"/><Relationship Id="rId1" Type="http://schemas.openxmlformats.org/officeDocument/2006/relationships/slideLayout" Target="../slideLayouts/slideLayout848.xml"/></Relationships>
</file>

<file path=ppt/slideMasters/_rels/slideMaster79.xml.rels><?xml version="1.0" encoding="UTF-8" standalone="yes"?>
<Relationships xmlns="http://schemas.openxmlformats.org/package/2006/relationships"><Relationship Id="rId9" Type="http://schemas.openxmlformats.org/officeDocument/2006/relationships/slideLayout" Target="../slideLayouts/slideLayout867.xml"/><Relationship Id="rId8" Type="http://schemas.openxmlformats.org/officeDocument/2006/relationships/slideLayout" Target="../slideLayouts/slideLayout866.xml"/><Relationship Id="rId7" Type="http://schemas.openxmlformats.org/officeDocument/2006/relationships/slideLayout" Target="../slideLayouts/slideLayout865.xml"/><Relationship Id="rId6" Type="http://schemas.openxmlformats.org/officeDocument/2006/relationships/slideLayout" Target="../slideLayouts/slideLayout864.xml"/><Relationship Id="rId5" Type="http://schemas.openxmlformats.org/officeDocument/2006/relationships/slideLayout" Target="../slideLayouts/slideLayout863.xml"/><Relationship Id="rId4" Type="http://schemas.openxmlformats.org/officeDocument/2006/relationships/slideLayout" Target="../slideLayouts/slideLayout862.xml"/><Relationship Id="rId3" Type="http://schemas.openxmlformats.org/officeDocument/2006/relationships/slideLayout" Target="../slideLayouts/slideLayout861.xml"/><Relationship Id="rId2" Type="http://schemas.openxmlformats.org/officeDocument/2006/relationships/slideLayout" Target="../slideLayouts/slideLayout860.xml"/><Relationship Id="rId13" Type="http://schemas.openxmlformats.org/officeDocument/2006/relationships/theme" Target="../theme/theme79.xml"/><Relationship Id="rId12" Type="http://schemas.openxmlformats.org/officeDocument/2006/relationships/image" Target="../media/image1.jpeg"/><Relationship Id="rId11" Type="http://schemas.openxmlformats.org/officeDocument/2006/relationships/slideLayout" Target="../slideLayouts/slideLayout869.xml"/><Relationship Id="rId10" Type="http://schemas.openxmlformats.org/officeDocument/2006/relationships/slideLayout" Target="../slideLayouts/slideLayout868.xml"/><Relationship Id="rId1" Type="http://schemas.openxmlformats.org/officeDocument/2006/relationships/slideLayout" Target="../slideLayouts/slideLayout859.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80.xml.rels><?xml version="1.0" encoding="UTF-8" standalone="yes"?>
<Relationships xmlns="http://schemas.openxmlformats.org/package/2006/relationships"><Relationship Id="rId9" Type="http://schemas.openxmlformats.org/officeDocument/2006/relationships/slideLayout" Target="../slideLayouts/slideLayout878.xml"/><Relationship Id="rId8" Type="http://schemas.openxmlformats.org/officeDocument/2006/relationships/slideLayout" Target="../slideLayouts/slideLayout877.xml"/><Relationship Id="rId7" Type="http://schemas.openxmlformats.org/officeDocument/2006/relationships/slideLayout" Target="../slideLayouts/slideLayout876.xml"/><Relationship Id="rId6" Type="http://schemas.openxmlformats.org/officeDocument/2006/relationships/slideLayout" Target="../slideLayouts/slideLayout875.xml"/><Relationship Id="rId5" Type="http://schemas.openxmlformats.org/officeDocument/2006/relationships/slideLayout" Target="../slideLayouts/slideLayout874.xml"/><Relationship Id="rId4" Type="http://schemas.openxmlformats.org/officeDocument/2006/relationships/slideLayout" Target="../slideLayouts/slideLayout873.xml"/><Relationship Id="rId3" Type="http://schemas.openxmlformats.org/officeDocument/2006/relationships/slideLayout" Target="../slideLayouts/slideLayout872.xml"/><Relationship Id="rId2" Type="http://schemas.openxmlformats.org/officeDocument/2006/relationships/slideLayout" Target="../slideLayouts/slideLayout871.xml"/><Relationship Id="rId13" Type="http://schemas.openxmlformats.org/officeDocument/2006/relationships/theme" Target="../theme/theme80.xml"/><Relationship Id="rId12" Type="http://schemas.openxmlformats.org/officeDocument/2006/relationships/image" Target="../media/image1.jpeg"/><Relationship Id="rId11" Type="http://schemas.openxmlformats.org/officeDocument/2006/relationships/slideLayout" Target="../slideLayouts/slideLayout880.xml"/><Relationship Id="rId10" Type="http://schemas.openxmlformats.org/officeDocument/2006/relationships/slideLayout" Target="../slideLayouts/slideLayout879.xml"/><Relationship Id="rId1" Type="http://schemas.openxmlformats.org/officeDocument/2006/relationships/slideLayout" Target="../slideLayouts/slideLayout870.xml"/></Relationships>
</file>

<file path=ppt/slideMasters/_rels/slideMaster81.xml.rels><?xml version="1.0" encoding="UTF-8" standalone="yes"?>
<Relationships xmlns="http://schemas.openxmlformats.org/package/2006/relationships"><Relationship Id="rId9" Type="http://schemas.openxmlformats.org/officeDocument/2006/relationships/slideLayout" Target="../slideLayouts/slideLayout889.xml"/><Relationship Id="rId8" Type="http://schemas.openxmlformats.org/officeDocument/2006/relationships/slideLayout" Target="../slideLayouts/slideLayout888.xml"/><Relationship Id="rId7" Type="http://schemas.openxmlformats.org/officeDocument/2006/relationships/slideLayout" Target="../slideLayouts/slideLayout887.xml"/><Relationship Id="rId6" Type="http://schemas.openxmlformats.org/officeDocument/2006/relationships/slideLayout" Target="../slideLayouts/slideLayout886.xml"/><Relationship Id="rId5" Type="http://schemas.openxmlformats.org/officeDocument/2006/relationships/slideLayout" Target="../slideLayouts/slideLayout885.xml"/><Relationship Id="rId4" Type="http://schemas.openxmlformats.org/officeDocument/2006/relationships/slideLayout" Target="../slideLayouts/slideLayout884.xml"/><Relationship Id="rId3" Type="http://schemas.openxmlformats.org/officeDocument/2006/relationships/slideLayout" Target="../slideLayouts/slideLayout883.xml"/><Relationship Id="rId2" Type="http://schemas.openxmlformats.org/officeDocument/2006/relationships/slideLayout" Target="../slideLayouts/slideLayout882.xml"/><Relationship Id="rId13" Type="http://schemas.openxmlformats.org/officeDocument/2006/relationships/theme" Target="../theme/theme81.xml"/><Relationship Id="rId12" Type="http://schemas.openxmlformats.org/officeDocument/2006/relationships/image" Target="../media/image1.jpeg"/><Relationship Id="rId11" Type="http://schemas.openxmlformats.org/officeDocument/2006/relationships/slideLayout" Target="../slideLayouts/slideLayout891.xml"/><Relationship Id="rId10" Type="http://schemas.openxmlformats.org/officeDocument/2006/relationships/slideLayout" Target="../slideLayouts/slideLayout890.xml"/><Relationship Id="rId1" Type="http://schemas.openxmlformats.org/officeDocument/2006/relationships/slideLayout" Target="../slideLayouts/slideLayout881.xml"/></Relationships>
</file>

<file path=ppt/slideMasters/_rels/slideMaster82.xml.rels><?xml version="1.0" encoding="UTF-8" standalone="yes"?>
<Relationships xmlns="http://schemas.openxmlformats.org/package/2006/relationships"><Relationship Id="rId9" Type="http://schemas.openxmlformats.org/officeDocument/2006/relationships/slideLayout" Target="../slideLayouts/slideLayout900.xml"/><Relationship Id="rId8" Type="http://schemas.openxmlformats.org/officeDocument/2006/relationships/slideLayout" Target="../slideLayouts/slideLayout899.xml"/><Relationship Id="rId7" Type="http://schemas.openxmlformats.org/officeDocument/2006/relationships/slideLayout" Target="../slideLayouts/slideLayout898.xml"/><Relationship Id="rId6" Type="http://schemas.openxmlformats.org/officeDocument/2006/relationships/slideLayout" Target="../slideLayouts/slideLayout897.xml"/><Relationship Id="rId5" Type="http://schemas.openxmlformats.org/officeDocument/2006/relationships/slideLayout" Target="../slideLayouts/slideLayout896.xml"/><Relationship Id="rId4" Type="http://schemas.openxmlformats.org/officeDocument/2006/relationships/slideLayout" Target="../slideLayouts/slideLayout895.xml"/><Relationship Id="rId3" Type="http://schemas.openxmlformats.org/officeDocument/2006/relationships/slideLayout" Target="../slideLayouts/slideLayout894.xml"/><Relationship Id="rId2" Type="http://schemas.openxmlformats.org/officeDocument/2006/relationships/slideLayout" Target="../slideLayouts/slideLayout893.xml"/><Relationship Id="rId13" Type="http://schemas.openxmlformats.org/officeDocument/2006/relationships/theme" Target="../theme/theme82.xml"/><Relationship Id="rId12" Type="http://schemas.openxmlformats.org/officeDocument/2006/relationships/image" Target="../media/image1.jpeg"/><Relationship Id="rId11" Type="http://schemas.openxmlformats.org/officeDocument/2006/relationships/slideLayout" Target="../slideLayouts/slideLayout902.xml"/><Relationship Id="rId10" Type="http://schemas.openxmlformats.org/officeDocument/2006/relationships/slideLayout" Target="../slideLayouts/slideLayout901.xml"/><Relationship Id="rId1" Type="http://schemas.openxmlformats.org/officeDocument/2006/relationships/slideLayout" Target="../slideLayouts/slideLayout892.xml"/></Relationships>
</file>

<file path=ppt/slideMasters/_rels/slideMaster83.xml.rels><?xml version="1.0" encoding="UTF-8" standalone="yes"?>
<Relationships xmlns="http://schemas.openxmlformats.org/package/2006/relationships"><Relationship Id="rId9" Type="http://schemas.openxmlformats.org/officeDocument/2006/relationships/slideLayout" Target="../slideLayouts/slideLayout911.xml"/><Relationship Id="rId8" Type="http://schemas.openxmlformats.org/officeDocument/2006/relationships/slideLayout" Target="../slideLayouts/slideLayout910.xml"/><Relationship Id="rId7" Type="http://schemas.openxmlformats.org/officeDocument/2006/relationships/slideLayout" Target="../slideLayouts/slideLayout909.xml"/><Relationship Id="rId6" Type="http://schemas.openxmlformats.org/officeDocument/2006/relationships/slideLayout" Target="../slideLayouts/slideLayout908.xml"/><Relationship Id="rId5" Type="http://schemas.openxmlformats.org/officeDocument/2006/relationships/slideLayout" Target="../slideLayouts/slideLayout907.xml"/><Relationship Id="rId4" Type="http://schemas.openxmlformats.org/officeDocument/2006/relationships/slideLayout" Target="../slideLayouts/slideLayout906.xml"/><Relationship Id="rId3" Type="http://schemas.openxmlformats.org/officeDocument/2006/relationships/slideLayout" Target="../slideLayouts/slideLayout905.xml"/><Relationship Id="rId2" Type="http://schemas.openxmlformats.org/officeDocument/2006/relationships/slideLayout" Target="../slideLayouts/slideLayout904.xml"/><Relationship Id="rId13" Type="http://schemas.openxmlformats.org/officeDocument/2006/relationships/theme" Target="../theme/theme83.xml"/><Relationship Id="rId12" Type="http://schemas.openxmlformats.org/officeDocument/2006/relationships/image" Target="../media/image1.jpeg"/><Relationship Id="rId11" Type="http://schemas.openxmlformats.org/officeDocument/2006/relationships/slideLayout" Target="../slideLayouts/slideLayout913.xml"/><Relationship Id="rId10" Type="http://schemas.openxmlformats.org/officeDocument/2006/relationships/slideLayout" Target="../slideLayouts/slideLayout912.xml"/><Relationship Id="rId1" Type="http://schemas.openxmlformats.org/officeDocument/2006/relationships/slideLayout" Target="../slideLayouts/slideLayout903.xml"/></Relationships>
</file>

<file path=ppt/slideMasters/_rels/slideMaster84.xml.rels><?xml version="1.0" encoding="UTF-8" standalone="yes"?>
<Relationships xmlns="http://schemas.openxmlformats.org/package/2006/relationships"><Relationship Id="rId9" Type="http://schemas.openxmlformats.org/officeDocument/2006/relationships/slideLayout" Target="../slideLayouts/slideLayout922.xml"/><Relationship Id="rId8" Type="http://schemas.openxmlformats.org/officeDocument/2006/relationships/slideLayout" Target="../slideLayouts/slideLayout921.xml"/><Relationship Id="rId7" Type="http://schemas.openxmlformats.org/officeDocument/2006/relationships/slideLayout" Target="../slideLayouts/slideLayout920.xml"/><Relationship Id="rId6" Type="http://schemas.openxmlformats.org/officeDocument/2006/relationships/slideLayout" Target="../slideLayouts/slideLayout919.xml"/><Relationship Id="rId5" Type="http://schemas.openxmlformats.org/officeDocument/2006/relationships/slideLayout" Target="../slideLayouts/slideLayout918.xml"/><Relationship Id="rId4" Type="http://schemas.openxmlformats.org/officeDocument/2006/relationships/slideLayout" Target="../slideLayouts/slideLayout917.xml"/><Relationship Id="rId3" Type="http://schemas.openxmlformats.org/officeDocument/2006/relationships/slideLayout" Target="../slideLayouts/slideLayout916.xml"/><Relationship Id="rId2" Type="http://schemas.openxmlformats.org/officeDocument/2006/relationships/slideLayout" Target="../slideLayouts/slideLayout915.xml"/><Relationship Id="rId13" Type="http://schemas.openxmlformats.org/officeDocument/2006/relationships/theme" Target="../theme/theme84.xml"/><Relationship Id="rId12" Type="http://schemas.openxmlformats.org/officeDocument/2006/relationships/image" Target="../media/image1.jpeg"/><Relationship Id="rId11" Type="http://schemas.openxmlformats.org/officeDocument/2006/relationships/slideLayout" Target="../slideLayouts/slideLayout924.xml"/><Relationship Id="rId10" Type="http://schemas.openxmlformats.org/officeDocument/2006/relationships/slideLayout" Target="../slideLayouts/slideLayout923.xml"/><Relationship Id="rId1" Type="http://schemas.openxmlformats.org/officeDocument/2006/relationships/slideLayout" Target="../slideLayouts/slideLayout914.xml"/></Relationships>
</file>

<file path=ppt/slideMasters/_rels/slideMaster85.xml.rels><?xml version="1.0" encoding="UTF-8" standalone="yes"?>
<Relationships xmlns="http://schemas.openxmlformats.org/package/2006/relationships"><Relationship Id="rId9" Type="http://schemas.openxmlformats.org/officeDocument/2006/relationships/slideLayout" Target="../slideLayouts/slideLayout933.xml"/><Relationship Id="rId8" Type="http://schemas.openxmlformats.org/officeDocument/2006/relationships/slideLayout" Target="../slideLayouts/slideLayout932.xml"/><Relationship Id="rId7" Type="http://schemas.openxmlformats.org/officeDocument/2006/relationships/slideLayout" Target="../slideLayouts/slideLayout931.xml"/><Relationship Id="rId6" Type="http://schemas.openxmlformats.org/officeDocument/2006/relationships/slideLayout" Target="../slideLayouts/slideLayout930.xml"/><Relationship Id="rId5" Type="http://schemas.openxmlformats.org/officeDocument/2006/relationships/slideLayout" Target="../slideLayouts/slideLayout929.xml"/><Relationship Id="rId4" Type="http://schemas.openxmlformats.org/officeDocument/2006/relationships/slideLayout" Target="../slideLayouts/slideLayout928.xml"/><Relationship Id="rId3" Type="http://schemas.openxmlformats.org/officeDocument/2006/relationships/slideLayout" Target="../slideLayouts/slideLayout927.xml"/><Relationship Id="rId2" Type="http://schemas.openxmlformats.org/officeDocument/2006/relationships/slideLayout" Target="../slideLayouts/slideLayout926.xml"/><Relationship Id="rId13" Type="http://schemas.openxmlformats.org/officeDocument/2006/relationships/theme" Target="../theme/theme85.xml"/><Relationship Id="rId12" Type="http://schemas.openxmlformats.org/officeDocument/2006/relationships/image" Target="../media/image1.jpeg"/><Relationship Id="rId11" Type="http://schemas.openxmlformats.org/officeDocument/2006/relationships/slideLayout" Target="../slideLayouts/slideLayout935.xml"/><Relationship Id="rId10" Type="http://schemas.openxmlformats.org/officeDocument/2006/relationships/slideLayout" Target="../slideLayouts/slideLayout934.xml"/><Relationship Id="rId1" Type="http://schemas.openxmlformats.org/officeDocument/2006/relationships/slideLayout" Target="../slideLayouts/slideLayout925.xml"/></Relationships>
</file>

<file path=ppt/slideMasters/_rels/slideMaster86.xml.rels><?xml version="1.0" encoding="UTF-8" standalone="yes"?>
<Relationships xmlns="http://schemas.openxmlformats.org/package/2006/relationships"><Relationship Id="rId9" Type="http://schemas.openxmlformats.org/officeDocument/2006/relationships/slideLayout" Target="../slideLayouts/slideLayout944.xml"/><Relationship Id="rId8" Type="http://schemas.openxmlformats.org/officeDocument/2006/relationships/slideLayout" Target="../slideLayouts/slideLayout943.xml"/><Relationship Id="rId7" Type="http://schemas.openxmlformats.org/officeDocument/2006/relationships/slideLayout" Target="../slideLayouts/slideLayout942.xml"/><Relationship Id="rId6" Type="http://schemas.openxmlformats.org/officeDocument/2006/relationships/slideLayout" Target="../slideLayouts/slideLayout941.xml"/><Relationship Id="rId5" Type="http://schemas.openxmlformats.org/officeDocument/2006/relationships/slideLayout" Target="../slideLayouts/slideLayout940.xml"/><Relationship Id="rId4" Type="http://schemas.openxmlformats.org/officeDocument/2006/relationships/slideLayout" Target="../slideLayouts/slideLayout939.xml"/><Relationship Id="rId3" Type="http://schemas.openxmlformats.org/officeDocument/2006/relationships/slideLayout" Target="../slideLayouts/slideLayout938.xml"/><Relationship Id="rId2" Type="http://schemas.openxmlformats.org/officeDocument/2006/relationships/slideLayout" Target="../slideLayouts/slideLayout937.xml"/><Relationship Id="rId13" Type="http://schemas.openxmlformats.org/officeDocument/2006/relationships/theme" Target="../theme/theme86.xml"/><Relationship Id="rId12" Type="http://schemas.openxmlformats.org/officeDocument/2006/relationships/image" Target="../media/image1.jpeg"/><Relationship Id="rId11" Type="http://schemas.openxmlformats.org/officeDocument/2006/relationships/slideLayout" Target="../slideLayouts/slideLayout946.xml"/><Relationship Id="rId10" Type="http://schemas.openxmlformats.org/officeDocument/2006/relationships/slideLayout" Target="../slideLayouts/slideLayout945.xml"/><Relationship Id="rId1" Type="http://schemas.openxmlformats.org/officeDocument/2006/relationships/slideLayout" Target="../slideLayouts/slideLayout936.xml"/></Relationships>
</file>

<file path=ppt/slideMasters/_rels/slideMaster87.xml.rels><?xml version="1.0" encoding="UTF-8" standalone="yes"?>
<Relationships xmlns="http://schemas.openxmlformats.org/package/2006/relationships"><Relationship Id="rId9" Type="http://schemas.openxmlformats.org/officeDocument/2006/relationships/slideLayout" Target="../slideLayouts/slideLayout955.xml"/><Relationship Id="rId8" Type="http://schemas.openxmlformats.org/officeDocument/2006/relationships/slideLayout" Target="../slideLayouts/slideLayout954.xml"/><Relationship Id="rId7" Type="http://schemas.openxmlformats.org/officeDocument/2006/relationships/slideLayout" Target="../slideLayouts/slideLayout953.xml"/><Relationship Id="rId6" Type="http://schemas.openxmlformats.org/officeDocument/2006/relationships/slideLayout" Target="../slideLayouts/slideLayout952.xml"/><Relationship Id="rId5" Type="http://schemas.openxmlformats.org/officeDocument/2006/relationships/slideLayout" Target="../slideLayouts/slideLayout951.xml"/><Relationship Id="rId4" Type="http://schemas.openxmlformats.org/officeDocument/2006/relationships/slideLayout" Target="../slideLayouts/slideLayout950.xml"/><Relationship Id="rId3" Type="http://schemas.openxmlformats.org/officeDocument/2006/relationships/slideLayout" Target="../slideLayouts/slideLayout949.xml"/><Relationship Id="rId2" Type="http://schemas.openxmlformats.org/officeDocument/2006/relationships/slideLayout" Target="../slideLayouts/slideLayout948.xml"/><Relationship Id="rId13" Type="http://schemas.openxmlformats.org/officeDocument/2006/relationships/theme" Target="../theme/theme87.xml"/><Relationship Id="rId12" Type="http://schemas.openxmlformats.org/officeDocument/2006/relationships/image" Target="../media/image1.jpeg"/><Relationship Id="rId11" Type="http://schemas.openxmlformats.org/officeDocument/2006/relationships/slideLayout" Target="../slideLayouts/slideLayout957.xml"/><Relationship Id="rId10" Type="http://schemas.openxmlformats.org/officeDocument/2006/relationships/slideLayout" Target="../slideLayouts/slideLayout956.xml"/><Relationship Id="rId1" Type="http://schemas.openxmlformats.org/officeDocument/2006/relationships/slideLayout" Target="../slideLayouts/slideLayout947.xml"/></Relationships>
</file>

<file path=ppt/slideMasters/_rels/slideMaster88.xml.rels><?xml version="1.0" encoding="UTF-8" standalone="yes"?>
<Relationships xmlns="http://schemas.openxmlformats.org/package/2006/relationships"><Relationship Id="rId9" Type="http://schemas.openxmlformats.org/officeDocument/2006/relationships/slideLayout" Target="../slideLayouts/slideLayout966.xml"/><Relationship Id="rId8" Type="http://schemas.openxmlformats.org/officeDocument/2006/relationships/slideLayout" Target="../slideLayouts/slideLayout965.xml"/><Relationship Id="rId7" Type="http://schemas.openxmlformats.org/officeDocument/2006/relationships/slideLayout" Target="../slideLayouts/slideLayout964.xml"/><Relationship Id="rId6" Type="http://schemas.openxmlformats.org/officeDocument/2006/relationships/slideLayout" Target="../slideLayouts/slideLayout963.xml"/><Relationship Id="rId5" Type="http://schemas.openxmlformats.org/officeDocument/2006/relationships/slideLayout" Target="../slideLayouts/slideLayout962.xml"/><Relationship Id="rId4" Type="http://schemas.openxmlformats.org/officeDocument/2006/relationships/slideLayout" Target="../slideLayouts/slideLayout961.xml"/><Relationship Id="rId3" Type="http://schemas.openxmlformats.org/officeDocument/2006/relationships/slideLayout" Target="../slideLayouts/slideLayout960.xml"/><Relationship Id="rId2" Type="http://schemas.openxmlformats.org/officeDocument/2006/relationships/slideLayout" Target="../slideLayouts/slideLayout959.xml"/><Relationship Id="rId13" Type="http://schemas.openxmlformats.org/officeDocument/2006/relationships/theme" Target="../theme/theme88.xml"/><Relationship Id="rId12" Type="http://schemas.openxmlformats.org/officeDocument/2006/relationships/image" Target="../media/image1.jpeg"/><Relationship Id="rId11" Type="http://schemas.openxmlformats.org/officeDocument/2006/relationships/slideLayout" Target="../slideLayouts/slideLayout968.xml"/><Relationship Id="rId10" Type="http://schemas.openxmlformats.org/officeDocument/2006/relationships/slideLayout" Target="../slideLayouts/slideLayout967.xml"/><Relationship Id="rId1" Type="http://schemas.openxmlformats.org/officeDocument/2006/relationships/slideLayout" Target="../slideLayouts/slideLayout958.xml"/></Relationships>
</file>

<file path=ppt/slideMasters/_rels/slideMaster89.xml.rels><?xml version="1.0" encoding="UTF-8" standalone="yes"?>
<Relationships xmlns="http://schemas.openxmlformats.org/package/2006/relationships"><Relationship Id="rId9" Type="http://schemas.openxmlformats.org/officeDocument/2006/relationships/slideLayout" Target="../slideLayouts/slideLayout977.xml"/><Relationship Id="rId8" Type="http://schemas.openxmlformats.org/officeDocument/2006/relationships/slideLayout" Target="../slideLayouts/slideLayout976.xml"/><Relationship Id="rId7" Type="http://schemas.openxmlformats.org/officeDocument/2006/relationships/slideLayout" Target="../slideLayouts/slideLayout975.xml"/><Relationship Id="rId6" Type="http://schemas.openxmlformats.org/officeDocument/2006/relationships/slideLayout" Target="../slideLayouts/slideLayout974.xml"/><Relationship Id="rId5" Type="http://schemas.openxmlformats.org/officeDocument/2006/relationships/slideLayout" Target="../slideLayouts/slideLayout973.xml"/><Relationship Id="rId4" Type="http://schemas.openxmlformats.org/officeDocument/2006/relationships/slideLayout" Target="../slideLayouts/slideLayout972.xml"/><Relationship Id="rId3" Type="http://schemas.openxmlformats.org/officeDocument/2006/relationships/slideLayout" Target="../slideLayouts/slideLayout971.xml"/><Relationship Id="rId2" Type="http://schemas.openxmlformats.org/officeDocument/2006/relationships/slideLayout" Target="../slideLayouts/slideLayout970.xml"/><Relationship Id="rId13" Type="http://schemas.openxmlformats.org/officeDocument/2006/relationships/theme" Target="../theme/theme89.xml"/><Relationship Id="rId12" Type="http://schemas.openxmlformats.org/officeDocument/2006/relationships/image" Target="../media/image1.jpeg"/><Relationship Id="rId11" Type="http://schemas.openxmlformats.org/officeDocument/2006/relationships/slideLayout" Target="../slideLayouts/slideLayout979.xml"/><Relationship Id="rId10" Type="http://schemas.openxmlformats.org/officeDocument/2006/relationships/slideLayout" Target="../slideLayouts/slideLayout978.xml"/><Relationship Id="rId1" Type="http://schemas.openxmlformats.org/officeDocument/2006/relationships/slideLayout" Target="../slideLayouts/slideLayout96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_rels/slideMaster90.xml.rels><?xml version="1.0" encoding="UTF-8" standalone="yes"?>
<Relationships xmlns="http://schemas.openxmlformats.org/package/2006/relationships"><Relationship Id="rId9" Type="http://schemas.openxmlformats.org/officeDocument/2006/relationships/slideLayout" Target="../slideLayouts/slideLayout988.xml"/><Relationship Id="rId8" Type="http://schemas.openxmlformats.org/officeDocument/2006/relationships/slideLayout" Target="../slideLayouts/slideLayout987.xml"/><Relationship Id="rId7" Type="http://schemas.openxmlformats.org/officeDocument/2006/relationships/slideLayout" Target="../slideLayouts/slideLayout986.xml"/><Relationship Id="rId6" Type="http://schemas.openxmlformats.org/officeDocument/2006/relationships/slideLayout" Target="../slideLayouts/slideLayout985.xml"/><Relationship Id="rId5" Type="http://schemas.openxmlformats.org/officeDocument/2006/relationships/slideLayout" Target="../slideLayouts/slideLayout984.xml"/><Relationship Id="rId4" Type="http://schemas.openxmlformats.org/officeDocument/2006/relationships/slideLayout" Target="../slideLayouts/slideLayout983.xml"/><Relationship Id="rId3" Type="http://schemas.openxmlformats.org/officeDocument/2006/relationships/slideLayout" Target="../slideLayouts/slideLayout982.xml"/><Relationship Id="rId2" Type="http://schemas.openxmlformats.org/officeDocument/2006/relationships/slideLayout" Target="../slideLayouts/slideLayout981.xml"/><Relationship Id="rId13" Type="http://schemas.openxmlformats.org/officeDocument/2006/relationships/theme" Target="../theme/theme90.xml"/><Relationship Id="rId12" Type="http://schemas.openxmlformats.org/officeDocument/2006/relationships/image" Target="../media/image1.jpeg"/><Relationship Id="rId11" Type="http://schemas.openxmlformats.org/officeDocument/2006/relationships/slideLayout" Target="../slideLayouts/slideLayout990.xml"/><Relationship Id="rId10" Type="http://schemas.openxmlformats.org/officeDocument/2006/relationships/slideLayout" Target="../slideLayouts/slideLayout989.xml"/><Relationship Id="rId1" Type="http://schemas.openxmlformats.org/officeDocument/2006/relationships/slideLayout" Target="../slideLayouts/slideLayout980.xml"/></Relationships>
</file>

<file path=ppt/slideMasters/_rels/slideMaster91.xml.rels><?xml version="1.0" encoding="UTF-8" standalone="yes"?>
<Relationships xmlns="http://schemas.openxmlformats.org/package/2006/relationships"><Relationship Id="rId9" Type="http://schemas.openxmlformats.org/officeDocument/2006/relationships/slideLayout" Target="../slideLayouts/slideLayout999.xml"/><Relationship Id="rId8" Type="http://schemas.openxmlformats.org/officeDocument/2006/relationships/slideLayout" Target="../slideLayouts/slideLayout998.xml"/><Relationship Id="rId7" Type="http://schemas.openxmlformats.org/officeDocument/2006/relationships/slideLayout" Target="../slideLayouts/slideLayout997.xml"/><Relationship Id="rId6" Type="http://schemas.openxmlformats.org/officeDocument/2006/relationships/slideLayout" Target="../slideLayouts/slideLayout996.xml"/><Relationship Id="rId5" Type="http://schemas.openxmlformats.org/officeDocument/2006/relationships/slideLayout" Target="../slideLayouts/slideLayout995.xml"/><Relationship Id="rId4" Type="http://schemas.openxmlformats.org/officeDocument/2006/relationships/slideLayout" Target="../slideLayouts/slideLayout994.xml"/><Relationship Id="rId3" Type="http://schemas.openxmlformats.org/officeDocument/2006/relationships/slideLayout" Target="../slideLayouts/slideLayout993.xml"/><Relationship Id="rId2" Type="http://schemas.openxmlformats.org/officeDocument/2006/relationships/slideLayout" Target="../slideLayouts/slideLayout992.xml"/><Relationship Id="rId13" Type="http://schemas.openxmlformats.org/officeDocument/2006/relationships/theme" Target="../theme/theme91.xml"/><Relationship Id="rId12" Type="http://schemas.openxmlformats.org/officeDocument/2006/relationships/image" Target="../media/image1.jpeg"/><Relationship Id="rId11" Type="http://schemas.openxmlformats.org/officeDocument/2006/relationships/slideLayout" Target="../slideLayouts/slideLayout1001.xml"/><Relationship Id="rId10" Type="http://schemas.openxmlformats.org/officeDocument/2006/relationships/slideLayout" Target="../slideLayouts/slideLayout1000.xml"/><Relationship Id="rId1" Type="http://schemas.openxmlformats.org/officeDocument/2006/relationships/slideLayout" Target="../slideLayouts/slideLayout991.xml"/></Relationships>
</file>

<file path=ppt/slideMasters/_rels/slideMaster92.xml.rels><?xml version="1.0" encoding="UTF-8" standalone="yes"?>
<Relationships xmlns="http://schemas.openxmlformats.org/package/2006/relationships"><Relationship Id="rId9" Type="http://schemas.openxmlformats.org/officeDocument/2006/relationships/slideLayout" Target="../slideLayouts/slideLayout1010.xml"/><Relationship Id="rId8" Type="http://schemas.openxmlformats.org/officeDocument/2006/relationships/slideLayout" Target="../slideLayouts/slideLayout1009.xml"/><Relationship Id="rId7" Type="http://schemas.openxmlformats.org/officeDocument/2006/relationships/slideLayout" Target="../slideLayouts/slideLayout1008.xml"/><Relationship Id="rId6" Type="http://schemas.openxmlformats.org/officeDocument/2006/relationships/slideLayout" Target="../slideLayouts/slideLayout1007.xml"/><Relationship Id="rId5" Type="http://schemas.openxmlformats.org/officeDocument/2006/relationships/slideLayout" Target="../slideLayouts/slideLayout1006.xml"/><Relationship Id="rId4" Type="http://schemas.openxmlformats.org/officeDocument/2006/relationships/slideLayout" Target="../slideLayouts/slideLayout1005.xml"/><Relationship Id="rId3" Type="http://schemas.openxmlformats.org/officeDocument/2006/relationships/slideLayout" Target="../slideLayouts/slideLayout1004.xml"/><Relationship Id="rId2" Type="http://schemas.openxmlformats.org/officeDocument/2006/relationships/slideLayout" Target="../slideLayouts/slideLayout1003.xml"/><Relationship Id="rId13" Type="http://schemas.openxmlformats.org/officeDocument/2006/relationships/theme" Target="../theme/theme92.xml"/><Relationship Id="rId12" Type="http://schemas.openxmlformats.org/officeDocument/2006/relationships/image" Target="../media/image1.jpeg"/><Relationship Id="rId11" Type="http://schemas.openxmlformats.org/officeDocument/2006/relationships/slideLayout" Target="../slideLayouts/slideLayout1012.xml"/><Relationship Id="rId10" Type="http://schemas.openxmlformats.org/officeDocument/2006/relationships/slideLayout" Target="../slideLayouts/slideLayout1011.xml"/><Relationship Id="rId1" Type="http://schemas.openxmlformats.org/officeDocument/2006/relationships/slideLayout" Target="../slideLayouts/slideLayout1002.xml"/></Relationships>
</file>

<file path=ppt/slideMasters/_rels/slideMaster93.xml.rels><?xml version="1.0" encoding="UTF-8" standalone="yes"?>
<Relationships xmlns="http://schemas.openxmlformats.org/package/2006/relationships"><Relationship Id="rId9" Type="http://schemas.openxmlformats.org/officeDocument/2006/relationships/slideLayout" Target="../slideLayouts/slideLayout1021.xml"/><Relationship Id="rId8" Type="http://schemas.openxmlformats.org/officeDocument/2006/relationships/slideLayout" Target="../slideLayouts/slideLayout1020.xml"/><Relationship Id="rId7" Type="http://schemas.openxmlformats.org/officeDocument/2006/relationships/slideLayout" Target="../slideLayouts/slideLayout1019.xml"/><Relationship Id="rId6" Type="http://schemas.openxmlformats.org/officeDocument/2006/relationships/slideLayout" Target="../slideLayouts/slideLayout1018.xml"/><Relationship Id="rId5" Type="http://schemas.openxmlformats.org/officeDocument/2006/relationships/slideLayout" Target="../slideLayouts/slideLayout1017.xml"/><Relationship Id="rId4" Type="http://schemas.openxmlformats.org/officeDocument/2006/relationships/slideLayout" Target="../slideLayouts/slideLayout1016.xml"/><Relationship Id="rId3" Type="http://schemas.openxmlformats.org/officeDocument/2006/relationships/slideLayout" Target="../slideLayouts/slideLayout1015.xml"/><Relationship Id="rId2" Type="http://schemas.openxmlformats.org/officeDocument/2006/relationships/slideLayout" Target="../slideLayouts/slideLayout1014.xml"/><Relationship Id="rId13" Type="http://schemas.openxmlformats.org/officeDocument/2006/relationships/theme" Target="../theme/theme93.xml"/><Relationship Id="rId12" Type="http://schemas.openxmlformats.org/officeDocument/2006/relationships/image" Target="../media/image1.jpeg"/><Relationship Id="rId11" Type="http://schemas.openxmlformats.org/officeDocument/2006/relationships/slideLayout" Target="../slideLayouts/slideLayout1023.xml"/><Relationship Id="rId10" Type="http://schemas.openxmlformats.org/officeDocument/2006/relationships/slideLayout" Target="../slideLayouts/slideLayout1022.xml"/><Relationship Id="rId1" Type="http://schemas.openxmlformats.org/officeDocument/2006/relationships/slideLayout" Target="../slideLayouts/slideLayout1013.xml"/></Relationships>
</file>

<file path=ppt/slideMasters/_rels/slideMaster94.xml.rels><?xml version="1.0" encoding="UTF-8" standalone="yes"?>
<Relationships xmlns="http://schemas.openxmlformats.org/package/2006/relationships"><Relationship Id="rId9" Type="http://schemas.openxmlformats.org/officeDocument/2006/relationships/slideLayout" Target="../slideLayouts/slideLayout1032.xml"/><Relationship Id="rId8" Type="http://schemas.openxmlformats.org/officeDocument/2006/relationships/slideLayout" Target="../slideLayouts/slideLayout1031.xml"/><Relationship Id="rId7" Type="http://schemas.openxmlformats.org/officeDocument/2006/relationships/slideLayout" Target="../slideLayouts/slideLayout1030.xml"/><Relationship Id="rId6" Type="http://schemas.openxmlformats.org/officeDocument/2006/relationships/slideLayout" Target="../slideLayouts/slideLayout1029.xml"/><Relationship Id="rId5" Type="http://schemas.openxmlformats.org/officeDocument/2006/relationships/slideLayout" Target="../slideLayouts/slideLayout1028.xml"/><Relationship Id="rId4" Type="http://schemas.openxmlformats.org/officeDocument/2006/relationships/slideLayout" Target="../slideLayouts/slideLayout1027.xml"/><Relationship Id="rId3" Type="http://schemas.openxmlformats.org/officeDocument/2006/relationships/slideLayout" Target="../slideLayouts/slideLayout1026.xml"/><Relationship Id="rId2" Type="http://schemas.openxmlformats.org/officeDocument/2006/relationships/slideLayout" Target="../slideLayouts/slideLayout1025.xml"/><Relationship Id="rId13" Type="http://schemas.openxmlformats.org/officeDocument/2006/relationships/theme" Target="../theme/theme94.xml"/><Relationship Id="rId12" Type="http://schemas.openxmlformats.org/officeDocument/2006/relationships/image" Target="../media/image1.jpeg"/><Relationship Id="rId11" Type="http://schemas.openxmlformats.org/officeDocument/2006/relationships/slideLayout" Target="../slideLayouts/slideLayout1034.xml"/><Relationship Id="rId10" Type="http://schemas.openxmlformats.org/officeDocument/2006/relationships/slideLayout" Target="../slideLayouts/slideLayout1033.xml"/><Relationship Id="rId1" Type="http://schemas.openxmlformats.org/officeDocument/2006/relationships/slideLayout" Target="../slideLayouts/slideLayout1024.xml"/></Relationships>
</file>

<file path=ppt/slideMasters/_rels/slideMaster95.xml.rels><?xml version="1.0" encoding="UTF-8" standalone="yes"?>
<Relationships xmlns="http://schemas.openxmlformats.org/package/2006/relationships"><Relationship Id="rId9" Type="http://schemas.openxmlformats.org/officeDocument/2006/relationships/slideLayout" Target="../slideLayouts/slideLayout1043.xml"/><Relationship Id="rId8" Type="http://schemas.openxmlformats.org/officeDocument/2006/relationships/slideLayout" Target="../slideLayouts/slideLayout1042.xml"/><Relationship Id="rId7" Type="http://schemas.openxmlformats.org/officeDocument/2006/relationships/slideLayout" Target="../slideLayouts/slideLayout1041.xml"/><Relationship Id="rId6" Type="http://schemas.openxmlformats.org/officeDocument/2006/relationships/slideLayout" Target="../slideLayouts/slideLayout1040.xml"/><Relationship Id="rId5" Type="http://schemas.openxmlformats.org/officeDocument/2006/relationships/slideLayout" Target="../slideLayouts/slideLayout1039.xml"/><Relationship Id="rId4" Type="http://schemas.openxmlformats.org/officeDocument/2006/relationships/slideLayout" Target="../slideLayouts/slideLayout1038.xml"/><Relationship Id="rId3" Type="http://schemas.openxmlformats.org/officeDocument/2006/relationships/slideLayout" Target="../slideLayouts/slideLayout1037.xml"/><Relationship Id="rId2" Type="http://schemas.openxmlformats.org/officeDocument/2006/relationships/slideLayout" Target="../slideLayouts/slideLayout1036.xml"/><Relationship Id="rId13" Type="http://schemas.openxmlformats.org/officeDocument/2006/relationships/theme" Target="../theme/theme95.xml"/><Relationship Id="rId12" Type="http://schemas.openxmlformats.org/officeDocument/2006/relationships/image" Target="../media/image1.jpeg"/><Relationship Id="rId11" Type="http://schemas.openxmlformats.org/officeDocument/2006/relationships/slideLayout" Target="../slideLayouts/slideLayout1045.xml"/><Relationship Id="rId10" Type="http://schemas.openxmlformats.org/officeDocument/2006/relationships/slideLayout" Target="../slideLayouts/slideLayout1044.xml"/><Relationship Id="rId1" Type="http://schemas.openxmlformats.org/officeDocument/2006/relationships/slideLayout" Target="../slideLayouts/slideLayout1035.xml"/></Relationships>
</file>

<file path=ppt/slideMasters/_rels/slideMaster96.xml.rels><?xml version="1.0" encoding="UTF-8" standalone="yes"?>
<Relationships xmlns="http://schemas.openxmlformats.org/package/2006/relationships"><Relationship Id="rId9" Type="http://schemas.openxmlformats.org/officeDocument/2006/relationships/slideLayout" Target="../slideLayouts/slideLayout1054.xml"/><Relationship Id="rId8" Type="http://schemas.openxmlformats.org/officeDocument/2006/relationships/slideLayout" Target="../slideLayouts/slideLayout1053.xml"/><Relationship Id="rId7" Type="http://schemas.openxmlformats.org/officeDocument/2006/relationships/slideLayout" Target="../slideLayouts/slideLayout1052.xml"/><Relationship Id="rId6" Type="http://schemas.openxmlformats.org/officeDocument/2006/relationships/slideLayout" Target="../slideLayouts/slideLayout1051.xml"/><Relationship Id="rId5" Type="http://schemas.openxmlformats.org/officeDocument/2006/relationships/slideLayout" Target="../slideLayouts/slideLayout1050.xml"/><Relationship Id="rId4" Type="http://schemas.openxmlformats.org/officeDocument/2006/relationships/slideLayout" Target="../slideLayouts/slideLayout1049.xml"/><Relationship Id="rId3" Type="http://schemas.openxmlformats.org/officeDocument/2006/relationships/slideLayout" Target="../slideLayouts/slideLayout1048.xml"/><Relationship Id="rId2" Type="http://schemas.openxmlformats.org/officeDocument/2006/relationships/slideLayout" Target="../slideLayouts/slideLayout1047.xml"/><Relationship Id="rId13" Type="http://schemas.openxmlformats.org/officeDocument/2006/relationships/theme" Target="../theme/theme96.xml"/><Relationship Id="rId12" Type="http://schemas.openxmlformats.org/officeDocument/2006/relationships/image" Target="../media/image1.jpeg"/><Relationship Id="rId11" Type="http://schemas.openxmlformats.org/officeDocument/2006/relationships/slideLayout" Target="../slideLayouts/slideLayout1056.xml"/><Relationship Id="rId10" Type="http://schemas.openxmlformats.org/officeDocument/2006/relationships/slideLayout" Target="../slideLayouts/slideLayout1055.xml"/><Relationship Id="rId1" Type="http://schemas.openxmlformats.org/officeDocument/2006/relationships/slideLayout" Target="../slideLayouts/slideLayout1046.xml"/></Relationships>
</file>

<file path=ppt/slideMasters/_rels/slideMaster97.xml.rels><?xml version="1.0" encoding="UTF-8" standalone="yes"?>
<Relationships xmlns="http://schemas.openxmlformats.org/package/2006/relationships"><Relationship Id="rId9" Type="http://schemas.openxmlformats.org/officeDocument/2006/relationships/slideLayout" Target="../slideLayouts/slideLayout1065.xml"/><Relationship Id="rId8" Type="http://schemas.openxmlformats.org/officeDocument/2006/relationships/slideLayout" Target="../slideLayouts/slideLayout1064.xml"/><Relationship Id="rId7" Type="http://schemas.openxmlformats.org/officeDocument/2006/relationships/slideLayout" Target="../slideLayouts/slideLayout1063.xml"/><Relationship Id="rId6" Type="http://schemas.openxmlformats.org/officeDocument/2006/relationships/slideLayout" Target="../slideLayouts/slideLayout1062.xml"/><Relationship Id="rId5" Type="http://schemas.openxmlformats.org/officeDocument/2006/relationships/slideLayout" Target="../slideLayouts/slideLayout1061.xml"/><Relationship Id="rId4" Type="http://schemas.openxmlformats.org/officeDocument/2006/relationships/slideLayout" Target="../slideLayouts/slideLayout1060.xml"/><Relationship Id="rId3" Type="http://schemas.openxmlformats.org/officeDocument/2006/relationships/slideLayout" Target="../slideLayouts/slideLayout1059.xml"/><Relationship Id="rId2" Type="http://schemas.openxmlformats.org/officeDocument/2006/relationships/slideLayout" Target="../slideLayouts/slideLayout1058.xml"/><Relationship Id="rId13" Type="http://schemas.openxmlformats.org/officeDocument/2006/relationships/theme" Target="../theme/theme97.xml"/><Relationship Id="rId12" Type="http://schemas.openxmlformats.org/officeDocument/2006/relationships/image" Target="../media/image1.jpeg"/><Relationship Id="rId11" Type="http://schemas.openxmlformats.org/officeDocument/2006/relationships/slideLayout" Target="../slideLayouts/slideLayout1067.xml"/><Relationship Id="rId10" Type="http://schemas.openxmlformats.org/officeDocument/2006/relationships/slideLayout" Target="../slideLayouts/slideLayout1066.xml"/><Relationship Id="rId1" Type="http://schemas.openxmlformats.org/officeDocument/2006/relationships/slideLayout" Target="../slideLayouts/slideLayout1057.xml"/></Relationships>
</file>

<file path=ppt/slideMasters/_rels/slideMaster98.xml.rels><?xml version="1.0" encoding="UTF-8" standalone="yes"?>
<Relationships xmlns="http://schemas.openxmlformats.org/package/2006/relationships"><Relationship Id="rId9" Type="http://schemas.openxmlformats.org/officeDocument/2006/relationships/slideLayout" Target="../slideLayouts/slideLayout1076.xml"/><Relationship Id="rId8" Type="http://schemas.openxmlformats.org/officeDocument/2006/relationships/slideLayout" Target="../slideLayouts/slideLayout1075.xml"/><Relationship Id="rId7" Type="http://schemas.openxmlformats.org/officeDocument/2006/relationships/slideLayout" Target="../slideLayouts/slideLayout1074.xml"/><Relationship Id="rId6" Type="http://schemas.openxmlformats.org/officeDocument/2006/relationships/slideLayout" Target="../slideLayouts/slideLayout1073.xml"/><Relationship Id="rId5" Type="http://schemas.openxmlformats.org/officeDocument/2006/relationships/slideLayout" Target="../slideLayouts/slideLayout1072.xml"/><Relationship Id="rId4" Type="http://schemas.openxmlformats.org/officeDocument/2006/relationships/slideLayout" Target="../slideLayouts/slideLayout1071.xml"/><Relationship Id="rId3" Type="http://schemas.openxmlformats.org/officeDocument/2006/relationships/slideLayout" Target="../slideLayouts/slideLayout1070.xml"/><Relationship Id="rId2" Type="http://schemas.openxmlformats.org/officeDocument/2006/relationships/slideLayout" Target="../slideLayouts/slideLayout1069.xml"/><Relationship Id="rId13" Type="http://schemas.openxmlformats.org/officeDocument/2006/relationships/theme" Target="../theme/theme98.xml"/><Relationship Id="rId12" Type="http://schemas.openxmlformats.org/officeDocument/2006/relationships/image" Target="../media/image1.jpeg"/><Relationship Id="rId11" Type="http://schemas.openxmlformats.org/officeDocument/2006/relationships/slideLayout" Target="../slideLayouts/slideLayout1078.xml"/><Relationship Id="rId10" Type="http://schemas.openxmlformats.org/officeDocument/2006/relationships/slideLayout" Target="../slideLayouts/slideLayout1077.xml"/><Relationship Id="rId1" Type="http://schemas.openxmlformats.org/officeDocument/2006/relationships/slideLayout" Target="../slideLayouts/slideLayout1068.xml"/></Relationships>
</file>

<file path=ppt/slideMasters/_rels/slideMaster99.xml.rels><?xml version="1.0" encoding="UTF-8" standalone="yes"?>
<Relationships xmlns="http://schemas.openxmlformats.org/package/2006/relationships"><Relationship Id="rId9" Type="http://schemas.openxmlformats.org/officeDocument/2006/relationships/slideLayout" Target="../slideLayouts/slideLayout1087.xml"/><Relationship Id="rId8" Type="http://schemas.openxmlformats.org/officeDocument/2006/relationships/slideLayout" Target="../slideLayouts/slideLayout1086.xml"/><Relationship Id="rId7" Type="http://schemas.openxmlformats.org/officeDocument/2006/relationships/slideLayout" Target="../slideLayouts/slideLayout1085.xml"/><Relationship Id="rId6" Type="http://schemas.openxmlformats.org/officeDocument/2006/relationships/slideLayout" Target="../slideLayouts/slideLayout1084.xml"/><Relationship Id="rId5" Type="http://schemas.openxmlformats.org/officeDocument/2006/relationships/slideLayout" Target="../slideLayouts/slideLayout1083.xml"/><Relationship Id="rId4" Type="http://schemas.openxmlformats.org/officeDocument/2006/relationships/slideLayout" Target="../slideLayouts/slideLayout1082.xml"/><Relationship Id="rId3" Type="http://schemas.openxmlformats.org/officeDocument/2006/relationships/slideLayout" Target="../slideLayouts/slideLayout1081.xml"/><Relationship Id="rId2" Type="http://schemas.openxmlformats.org/officeDocument/2006/relationships/slideLayout" Target="../slideLayouts/slideLayout1080.xml"/><Relationship Id="rId13" Type="http://schemas.openxmlformats.org/officeDocument/2006/relationships/theme" Target="../theme/theme99.xml"/><Relationship Id="rId12" Type="http://schemas.openxmlformats.org/officeDocument/2006/relationships/image" Target="../media/image1.jpeg"/><Relationship Id="rId11" Type="http://schemas.openxmlformats.org/officeDocument/2006/relationships/slideLayout" Target="../slideLayouts/slideLayout1089.xml"/><Relationship Id="rId10" Type="http://schemas.openxmlformats.org/officeDocument/2006/relationships/slideLayout" Target="../slideLayouts/slideLayout1088.xml"/><Relationship Id="rId1" Type="http://schemas.openxmlformats.org/officeDocument/2006/relationships/slideLayout" Target="../slideLayouts/slideLayout10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97" r:id="rId1"/>
    <p:sldLayoutId id="2147484898" r:id="rId2"/>
    <p:sldLayoutId id="2147484899" r:id="rId3"/>
    <p:sldLayoutId id="2147484900" r:id="rId4"/>
    <p:sldLayoutId id="2147484901" r:id="rId5"/>
    <p:sldLayoutId id="2147484902" r:id="rId6"/>
    <p:sldLayoutId id="2147484903" r:id="rId7"/>
    <p:sldLayoutId id="2147484904" r:id="rId8"/>
    <p:sldLayoutId id="2147484905" r:id="rId9"/>
    <p:sldLayoutId id="2147484906" r:id="rId10"/>
    <p:sldLayoutId id="21474849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33" r:id="rId1"/>
    <p:sldLayoutId id="2147484934" r:id="rId2"/>
    <p:sldLayoutId id="2147484935" r:id="rId3"/>
    <p:sldLayoutId id="2147484936" r:id="rId4"/>
    <p:sldLayoutId id="2147484937" r:id="rId5"/>
    <p:sldLayoutId id="2147484938" r:id="rId6"/>
    <p:sldLayoutId id="2147484939" r:id="rId7"/>
    <p:sldLayoutId id="2147484940" r:id="rId8"/>
    <p:sldLayoutId id="2147484941" r:id="rId9"/>
    <p:sldLayoutId id="2147484942" r:id="rId10"/>
    <p:sldLayoutId id="21474849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993" r:id="rId1"/>
    <p:sldLayoutId id="2147484994" r:id="rId2"/>
    <p:sldLayoutId id="2147484995" r:id="rId3"/>
    <p:sldLayoutId id="2147484996" r:id="rId4"/>
    <p:sldLayoutId id="2147484997" r:id="rId5"/>
    <p:sldLayoutId id="2147484998" r:id="rId6"/>
    <p:sldLayoutId id="2147484999" r:id="rId7"/>
    <p:sldLayoutId id="2147485000" r:id="rId8"/>
    <p:sldLayoutId id="2147485001" r:id="rId9"/>
    <p:sldLayoutId id="2147485002" r:id="rId10"/>
    <p:sldLayoutId id="21474850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05" r:id="rId1"/>
    <p:sldLayoutId id="2147485006" r:id="rId2"/>
    <p:sldLayoutId id="2147485007" r:id="rId3"/>
    <p:sldLayoutId id="2147485008" r:id="rId4"/>
    <p:sldLayoutId id="2147485009" r:id="rId5"/>
    <p:sldLayoutId id="2147485010" r:id="rId6"/>
    <p:sldLayoutId id="2147485011" r:id="rId7"/>
    <p:sldLayoutId id="2147485012" r:id="rId8"/>
    <p:sldLayoutId id="2147485013" r:id="rId9"/>
    <p:sldLayoutId id="2147485014" r:id="rId10"/>
    <p:sldLayoutId id="21474850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17" r:id="rId1"/>
    <p:sldLayoutId id="2147485018" r:id="rId2"/>
    <p:sldLayoutId id="2147485019" r:id="rId3"/>
    <p:sldLayoutId id="2147485020" r:id="rId4"/>
    <p:sldLayoutId id="2147485021" r:id="rId5"/>
    <p:sldLayoutId id="2147485022" r:id="rId6"/>
    <p:sldLayoutId id="2147485023" r:id="rId7"/>
    <p:sldLayoutId id="2147485024" r:id="rId8"/>
    <p:sldLayoutId id="2147485025" r:id="rId9"/>
    <p:sldLayoutId id="2147485026" r:id="rId10"/>
    <p:sldLayoutId id="21474850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3" r:id="rId5"/>
    <p:sldLayoutId id="2147485034" r:id="rId6"/>
    <p:sldLayoutId id="2147485035" r:id="rId7"/>
    <p:sldLayoutId id="2147485036" r:id="rId8"/>
    <p:sldLayoutId id="2147485037" r:id="rId9"/>
    <p:sldLayoutId id="2147485038" r:id="rId10"/>
    <p:sldLayoutId id="21474850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41" r:id="rId1"/>
    <p:sldLayoutId id="2147485042" r:id="rId2"/>
    <p:sldLayoutId id="2147485043" r:id="rId3"/>
    <p:sldLayoutId id="2147485044" r:id="rId4"/>
    <p:sldLayoutId id="2147485045" r:id="rId5"/>
    <p:sldLayoutId id="2147485046" r:id="rId6"/>
    <p:sldLayoutId id="2147485047" r:id="rId7"/>
    <p:sldLayoutId id="2147485048" r:id="rId8"/>
    <p:sldLayoutId id="2147485049" r:id="rId9"/>
    <p:sldLayoutId id="2147485050" r:id="rId10"/>
    <p:sldLayoutId id="21474850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53" r:id="rId1"/>
    <p:sldLayoutId id="2147485054" r:id="rId2"/>
    <p:sldLayoutId id="2147485055" r:id="rId3"/>
    <p:sldLayoutId id="2147485056" r:id="rId4"/>
    <p:sldLayoutId id="2147485057" r:id="rId5"/>
    <p:sldLayoutId id="2147485058" r:id="rId6"/>
    <p:sldLayoutId id="2147485059" r:id="rId7"/>
    <p:sldLayoutId id="2147485060" r:id="rId8"/>
    <p:sldLayoutId id="2147485061" r:id="rId9"/>
    <p:sldLayoutId id="2147485062" r:id="rId10"/>
    <p:sldLayoutId id="21474850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65" r:id="rId1"/>
    <p:sldLayoutId id="2147485066" r:id="rId2"/>
    <p:sldLayoutId id="2147485067" r:id="rId3"/>
    <p:sldLayoutId id="2147485068" r:id="rId4"/>
    <p:sldLayoutId id="2147485069" r:id="rId5"/>
    <p:sldLayoutId id="2147485070" r:id="rId6"/>
    <p:sldLayoutId id="2147485071" r:id="rId7"/>
    <p:sldLayoutId id="2147485072" r:id="rId8"/>
    <p:sldLayoutId id="2147485073" r:id="rId9"/>
    <p:sldLayoutId id="2147485074" r:id="rId10"/>
    <p:sldLayoutId id="21474850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089" r:id="rId1"/>
    <p:sldLayoutId id="2147485090" r:id="rId2"/>
    <p:sldLayoutId id="2147485091" r:id="rId3"/>
    <p:sldLayoutId id="2147485092" r:id="rId4"/>
    <p:sldLayoutId id="2147485093" r:id="rId5"/>
    <p:sldLayoutId id="2147485094" r:id="rId6"/>
    <p:sldLayoutId id="2147485095" r:id="rId7"/>
    <p:sldLayoutId id="2147485096" r:id="rId8"/>
    <p:sldLayoutId id="2147485097" r:id="rId9"/>
    <p:sldLayoutId id="2147485098" r:id="rId10"/>
    <p:sldLayoutId id="21474850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01" r:id="rId1"/>
    <p:sldLayoutId id="2147485102" r:id="rId2"/>
    <p:sldLayoutId id="2147485103" r:id="rId3"/>
    <p:sldLayoutId id="2147485104" r:id="rId4"/>
    <p:sldLayoutId id="2147485105" r:id="rId5"/>
    <p:sldLayoutId id="2147485106" r:id="rId6"/>
    <p:sldLayoutId id="2147485107" r:id="rId7"/>
    <p:sldLayoutId id="2147485108" r:id="rId8"/>
    <p:sldLayoutId id="2147485109" r:id="rId9"/>
    <p:sldLayoutId id="2147485110" r:id="rId10"/>
    <p:sldLayoutId id="21474851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37" r:id="rId1"/>
    <p:sldLayoutId id="2147485138" r:id="rId2"/>
    <p:sldLayoutId id="2147485139" r:id="rId3"/>
    <p:sldLayoutId id="2147485140" r:id="rId4"/>
    <p:sldLayoutId id="2147485141" r:id="rId5"/>
    <p:sldLayoutId id="2147485142" r:id="rId6"/>
    <p:sldLayoutId id="2147485143" r:id="rId7"/>
    <p:sldLayoutId id="2147485144" r:id="rId8"/>
    <p:sldLayoutId id="2147485145" r:id="rId9"/>
    <p:sldLayoutId id="2147485146" r:id="rId10"/>
    <p:sldLayoutId id="21474851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06" r:id="rId10"/>
    <p:sldLayoutId id="21474852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09" r:id="rId1"/>
    <p:sldLayoutId id="2147485210" r:id="rId2"/>
    <p:sldLayoutId id="2147485211" r:id="rId3"/>
    <p:sldLayoutId id="2147485212" r:id="rId4"/>
    <p:sldLayoutId id="2147485213" r:id="rId5"/>
    <p:sldLayoutId id="2147485214" r:id="rId6"/>
    <p:sldLayoutId id="2147485215" r:id="rId7"/>
    <p:sldLayoutId id="2147485216" r:id="rId8"/>
    <p:sldLayoutId id="2147485217" r:id="rId9"/>
    <p:sldLayoutId id="2147485218" r:id="rId10"/>
    <p:sldLayoutId id="21474852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21" r:id="rId1"/>
    <p:sldLayoutId id="2147485222" r:id="rId2"/>
    <p:sldLayoutId id="2147485223" r:id="rId3"/>
    <p:sldLayoutId id="2147485224" r:id="rId4"/>
    <p:sldLayoutId id="2147485225" r:id="rId5"/>
    <p:sldLayoutId id="2147485226" r:id="rId6"/>
    <p:sldLayoutId id="2147485227" r:id="rId7"/>
    <p:sldLayoutId id="2147485228" r:id="rId8"/>
    <p:sldLayoutId id="2147485229" r:id="rId9"/>
    <p:sldLayoutId id="2147485230" r:id="rId10"/>
    <p:sldLayoutId id="21474852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45" r:id="rId1"/>
    <p:sldLayoutId id="2147485246" r:id="rId2"/>
    <p:sldLayoutId id="2147485247" r:id="rId3"/>
    <p:sldLayoutId id="2147485248" r:id="rId4"/>
    <p:sldLayoutId id="2147485249" r:id="rId5"/>
    <p:sldLayoutId id="2147485250" r:id="rId6"/>
    <p:sldLayoutId id="2147485251" r:id="rId7"/>
    <p:sldLayoutId id="2147485252" r:id="rId8"/>
    <p:sldLayoutId id="2147485253" r:id="rId9"/>
    <p:sldLayoutId id="2147485254" r:id="rId10"/>
    <p:sldLayoutId id="21474852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57" r:id="rId1"/>
    <p:sldLayoutId id="2147485258" r:id="rId2"/>
    <p:sldLayoutId id="2147485259" r:id="rId3"/>
    <p:sldLayoutId id="2147485260" r:id="rId4"/>
    <p:sldLayoutId id="2147485261" r:id="rId5"/>
    <p:sldLayoutId id="2147485262" r:id="rId6"/>
    <p:sldLayoutId id="2147485263" r:id="rId7"/>
    <p:sldLayoutId id="2147485264" r:id="rId8"/>
    <p:sldLayoutId id="2147485265" r:id="rId9"/>
    <p:sldLayoutId id="2147485266" r:id="rId10"/>
    <p:sldLayoutId id="21474852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69" r:id="rId1"/>
    <p:sldLayoutId id="2147485270" r:id="rId2"/>
    <p:sldLayoutId id="2147485271" r:id="rId3"/>
    <p:sldLayoutId id="2147485272" r:id="rId4"/>
    <p:sldLayoutId id="2147485273" r:id="rId5"/>
    <p:sldLayoutId id="2147485274" r:id="rId6"/>
    <p:sldLayoutId id="2147485275" r:id="rId7"/>
    <p:sldLayoutId id="2147485276" r:id="rId8"/>
    <p:sldLayoutId id="2147485277" r:id="rId9"/>
    <p:sldLayoutId id="2147485278" r:id="rId10"/>
    <p:sldLayoutId id="21474852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81" r:id="rId1"/>
    <p:sldLayoutId id="2147485282" r:id="rId2"/>
    <p:sldLayoutId id="2147485283" r:id="rId3"/>
    <p:sldLayoutId id="2147485284" r:id="rId4"/>
    <p:sldLayoutId id="2147485285" r:id="rId5"/>
    <p:sldLayoutId id="2147485286" r:id="rId6"/>
    <p:sldLayoutId id="2147485287" r:id="rId7"/>
    <p:sldLayoutId id="2147485288" r:id="rId8"/>
    <p:sldLayoutId id="2147485289" r:id="rId9"/>
    <p:sldLayoutId id="2147485290" r:id="rId10"/>
    <p:sldLayoutId id="21474852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293" r:id="rId1"/>
    <p:sldLayoutId id="2147485294" r:id="rId2"/>
    <p:sldLayoutId id="2147485295" r:id="rId3"/>
    <p:sldLayoutId id="2147485296" r:id="rId4"/>
    <p:sldLayoutId id="2147485297" r:id="rId5"/>
    <p:sldLayoutId id="2147485298" r:id="rId6"/>
    <p:sldLayoutId id="2147485299" r:id="rId7"/>
    <p:sldLayoutId id="2147485300" r:id="rId8"/>
    <p:sldLayoutId id="2147485301" r:id="rId9"/>
    <p:sldLayoutId id="2147485302" r:id="rId10"/>
    <p:sldLayoutId id="21474853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05" r:id="rId1"/>
    <p:sldLayoutId id="2147485306" r:id="rId2"/>
    <p:sldLayoutId id="2147485307" r:id="rId3"/>
    <p:sldLayoutId id="2147485308" r:id="rId4"/>
    <p:sldLayoutId id="2147485309" r:id="rId5"/>
    <p:sldLayoutId id="2147485310" r:id="rId6"/>
    <p:sldLayoutId id="2147485311" r:id="rId7"/>
    <p:sldLayoutId id="2147485312" r:id="rId8"/>
    <p:sldLayoutId id="2147485313" r:id="rId9"/>
    <p:sldLayoutId id="2147485314" r:id="rId10"/>
    <p:sldLayoutId id="21474853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17" r:id="rId1"/>
    <p:sldLayoutId id="2147485318" r:id="rId2"/>
    <p:sldLayoutId id="2147485319" r:id="rId3"/>
    <p:sldLayoutId id="2147485320" r:id="rId4"/>
    <p:sldLayoutId id="2147485321" r:id="rId5"/>
    <p:sldLayoutId id="2147485322" r:id="rId6"/>
    <p:sldLayoutId id="2147485323" r:id="rId7"/>
    <p:sldLayoutId id="2147485324" r:id="rId8"/>
    <p:sldLayoutId id="2147485325" r:id="rId9"/>
    <p:sldLayoutId id="2147485326" r:id="rId10"/>
    <p:sldLayoutId id="21474853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29" r:id="rId1"/>
    <p:sldLayoutId id="2147485330" r:id="rId2"/>
    <p:sldLayoutId id="2147485331" r:id="rId3"/>
    <p:sldLayoutId id="2147485332" r:id="rId4"/>
    <p:sldLayoutId id="2147485333" r:id="rId5"/>
    <p:sldLayoutId id="2147485334" r:id="rId6"/>
    <p:sldLayoutId id="2147485335" r:id="rId7"/>
    <p:sldLayoutId id="2147485336" r:id="rId8"/>
    <p:sldLayoutId id="2147485337" r:id="rId9"/>
    <p:sldLayoutId id="2147485338" r:id="rId10"/>
    <p:sldLayoutId id="21474853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41" r:id="rId1"/>
    <p:sldLayoutId id="2147485342" r:id="rId2"/>
    <p:sldLayoutId id="2147485343" r:id="rId3"/>
    <p:sldLayoutId id="2147485344" r:id="rId4"/>
    <p:sldLayoutId id="2147485345" r:id="rId5"/>
    <p:sldLayoutId id="2147485346" r:id="rId6"/>
    <p:sldLayoutId id="2147485347" r:id="rId7"/>
    <p:sldLayoutId id="2147485348" r:id="rId8"/>
    <p:sldLayoutId id="2147485349" r:id="rId9"/>
    <p:sldLayoutId id="2147485350" r:id="rId10"/>
    <p:sldLayoutId id="21474853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53" r:id="rId1"/>
    <p:sldLayoutId id="2147485354" r:id="rId2"/>
    <p:sldLayoutId id="2147485355" r:id="rId3"/>
    <p:sldLayoutId id="2147485356" r:id="rId4"/>
    <p:sldLayoutId id="2147485357" r:id="rId5"/>
    <p:sldLayoutId id="2147485358" r:id="rId6"/>
    <p:sldLayoutId id="2147485359" r:id="rId7"/>
    <p:sldLayoutId id="2147485360" r:id="rId8"/>
    <p:sldLayoutId id="2147485361" r:id="rId9"/>
    <p:sldLayoutId id="2147485362" r:id="rId10"/>
    <p:sldLayoutId id="21474853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77" r:id="rId1"/>
    <p:sldLayoutId id="2147485378" r:id="rId2"/>
    <p:sldLayoutId id="2147485379" r:id="rId3"/>
    <p:sldLayoutId id="2147485380" r:id="rId4"/>
    <p:sldLayoutId id="2147485381" r:id="rId5"/>
    <p:sldLayoutId id="2147485382" r:id="rId6"/>
    <p:sldLayoutId id="2147485383" r:id="rId7"/>
    <p:sldLayoutId id="2147485384" r:id="rId8"/>
    <p:sldLayoutId id="2147485385" r:id="rId9"/>
    <p:sldLayoutId id="2147485386" r:id="rId10"/>
    <p:sldLayoutId id="21474853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389" r:id="rId1"/>
    <p:sldLayoutId id="2147485390" r:id="rId2"/>
    <p:sldLayoutId id="2147485391" r:id="rId3"/>
    <p:sldLayoutId id="2147485392" r:id="rId4"/>
    <p:sldLayoutId id="2147485393" r:id="rId5"/>
    <p:sldLayoutId id="2147485394" r:id="rId6"/>
    <p:sldLayoutId id="2147485395" r:id="rId7"/>
    <p:sldLayoutId id="2147485396" r:id="rId8"/>
    <p:sldLayoutId id="2147485397" r:id="rId9"/>
    <p:sldLayoutId id="2147485398" r:id="rId10"/>
    <p:sldLayoutId id="21474853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01" r:id="rId1"/>
    <p:sldLayoutId id="2147485402" r:id="rId2"/>
    <p:sldLayoutId id="2147485403" r:id="rId3"/>
    <p:sldLayoutId id="2147485404" r:id="rId4"/>
    <p:sldLayoutId id="2147485405" r:id="rId5"/>
    <p:sldLayoutId id="2147485406" r:id="rId6"/>
    <p:sldLayoutId id="2147485407" r:id="rId7"/>
    <p:sldLayoutId id="2147485408" r:id="rId8"/>
    <p:sldLayoutId id="2147485409" r:id="rId9"/>
    <p:sldLayoutId id="2147485410" r:id="rId10"/>
    <p:sldLayoutId id="21474854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25" r:id="rId1"/>
    <p:sldLayoutId id="2147485426" r:id="rId2"/>
    <p:sldLayoutId id="2147485427" r:id="rId3"/>
    <p:sldLayoutId id="2147485428" r:id="rId4"/>
    <p:sldLayoutId id="2147485429" r:id="rId5"/>
    <p:sldLayoutId id="2147485430" r:id="rId6"/>
    <p:sldLayoutId id="2147485431" r:id="rId7"/>
    <p:sldLayoutId id="2147485432" r:id="rId8"/>
    <p:sldLayoutId id="2147485433" r:id="rId9"/>
    <p:sldLayoutId id="2147485434" r:id="rId10"/>
    <p:sldLayoutId id="21474854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37" r:id="rId1"/>
    <p:sldLayoutId id="2147485438" r:id="rId2"/>
    <p:sldLayoutId id="2147485439" r:id="rId3"/>
    <p:sldLayoutId id="2147485440" r:id="rId4"/>
    <p:sldLayoutId id="2147485441" r:id="rId5"/>
    <p:sldLayoutId id="2147485442" r:id="rId6"/>
    <p:sldLayoutId id="2147485443" r:id="rId7"/>
    <p:sldLayoutId id="2147485444" r:id="rId8"/>
    <p:sldLayoutId id="2147485445" r:id="rId9"/>
    <p:sldLayoutId id="2147485446" r:id="rId10"/>
    <p:sldLayoutId id="21474854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49"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9EFB8-EC7B-45E4-B2E6-7DA413881F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28F24-A417-46B4-9A50-48FBF4CFE8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61" r:id="rId1"/>
    <p:sldLayoutId id="2147485462" r:id="rId2"/>
    <p:sldLayoutId id="2147485463" r:id="rId3"/>
    <p:sldLayoutId id="2147485464" r:id="rId4"/>
    <p:sldLayoutId id="2147485465" r:id="rId5"/>
    <p:sldLayoutId id="2147485466" r:id="rId6"/>
    <p:sldLayoutId id="2147485467" r:id="rId7"/>
    <p:sldLayoutId id="2147485468" r:id="rId8"/>
    <p:sldLayoutId id="2147485469" r:id="rId9"/>
    <p:sldLayoutId id="2147485470" r:id="rId10"/>
    <p:sldLayoutId id="21474854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 id="21474854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85" r:id="rId1"/>
    <p:sldLayoutId id="2147485486" r:id="rId2"/>
    <p:sldLayoutId id="2147485487" r:id="rId3"/>
    <p:sldLayoutId id="2147485488" r:id="rId4"/>
    <p:sldLayoutId id="2147485489" r:id="rId5"/>
    <p:sldLayoutId id="2147485490" r:id="rId6"/>
    <p:sldLayoutId id="2147485491" r:id="rId7"/>
    <p:sldLayoutId id="2147485492" r:id="rId8"/>
    <p:sldLayoutId id="2147485493" r:id="rId9"/>
    <p:sldLayoutId id="2147485494" r:id="rId10"/>
    <p:sldLayoutId id="21474854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5501" r:id="rId5"/>
    <p:sldLayoutId id="2147485502" r:id="rId6"/>
    <p:sldLayoutId id="2147485503" r:id="rId7"/>
    <p:sldLayoutId id="2147485504" r:id="rId8"/>
    <p:sldLayoutId id="2147485505" r:id="rId9"/>
    <p:sldLayoutId id="2147485506" r:id="rId10"/>
    <p:sldLayoutId id="21474855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09" r:id="rId1"/>
    <p:sldLayoutId id="2147485510" r:id="rId2"/>
    <p:sldLayoutId id="2147485511" r:id="rId3"/>
    <p:sldLayoutId id="2147485512" r:id="rId4"/>
    <p:sldLayoutId id="2147485513" r:id="rId5"/>
    <p:sldLayoutId id="2147485514" r:id="rId6"/>
    <p:sldLayoutId id="2147485515" r:id="rId7"/>
    <p:sldLayoutId id="2147485516" r:id="rId8"/>
    <p:sldLayoutId id="2147485517" r:id="rId9"/>
    <p:sldLayoutId id="2147485518" r:id="rId10"/>
    <p:sldLayoutId id="21474855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45" r:id="rId1"/>
    <p:sldLayoutId id="2147485546" r:id="rId2"/>
    <p:sldLayoutId id="2147485547" r:id="rId3"/>
    <p:sldLayoutId id="2147485548" r:id="rId4"/>
    <p:sldLayoutId id="2147485549" r:id="rId5"/>
    <p:sldLayoutId id="2147485550" r:id="rId6"/>
    <p:sldLayoutId id="2147485551" r:id="rId7"/>
    <p:sldLayoutId id="2147485552" r:id="rId8"/>
    <p:sldLayoutId id="2147485553" r:id="rId9"/>
    <p:sldLayoutId id="2147485554" r:id="rId10"/>
    <p:sldLayoutId id="21474855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57" r:id="rId1"/>
    <p:sldLayoutId id="2147485558" r:id="rId2"/>
    <p:sldLayoutId id="2147485559" r:id="rId3"/>
    <p:sldLayoutId id="2147485560" r:id="rId4"/>
    <p:sldLayoutId id="2147485561" r:id="rId5"/>
    <p:sldLayoutId id="2147485562" r:id="rId6"/>
    <p:sldLayoutId id="2147485563" r:id="rId7"/>
    <p:sldLayoutId id="2147485564" r:id="rId8"/>
    <p:sldLayoutId id="2147485565" r:id="rId9"/>
    <p:sldLayoutId id="2147485566" r:id="rId10"/>
    <p:sldLayoutId id="21474855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69" r:id="rId1"/>
    <p:sldLayoutId id="2147485570" r:id="rId2"/>
    <p:sldLayoutId id="2147485571" r:id="rId3"/>
    <p:sldLayoutId id="2147485572" r:id="rId4"/>
    <p:sldLayoutId id="2147485573" r:id="rId5"/>
    <p:sldLayoutId id="2147485574" r:id="rId6"/>
    <p:sldLayoutId id="2147485575" r:id="rId7"/>
    <p:sldLayoutId id="2147485576" r:id="rId8"/>
    <p:sldLayoutId id="2147485577" r:id="rId9"/>
    <p:sldLayoutId id="2147485578" r:id="rId10"/>
    <p:sldLayoutId id="21474855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81" r:id="rId1"/>
    <p:sldLayoutId id="2147485582" r:id="rId2"/>
    <p:sldLayoutId id="2147485583" r:id="rId3"/>
    <p:sldLayoutId id="2147485584" r:id="rId4"/>
    <p:sldLayoutId id="2147485585" r:id="rId5"/>
    <p:sldLayoutId id="2147485586" r:id="rId6"/>
    <p:sldLayoutId id="2147485587" r:id="rId7"/>
    <p:sldLayoutId id="2147485588" r:id="rId8"/>
    <p:sldLayoutId id="2147485589" r:id="rId9"/>
    <p:sldLayoutId id="2147485590" r:id="rId10"/>
    <p:sldLayoutId id="21474855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05" r:id="rId1"/>
    <p:sldLayoutId id="2147485606" r:id="rId2"/>
    <p:sldLayoutId id="2147485607" r:id="rId3"/>
    <p:sldLayoutId id="2147485608" r:id="rId4"/>
    <p:sldLayoutId id="2147485609" r:id="rId5"/>
    <p:sldLayoutId id="2147485610" r:id="rId6"/>
    <p:sldLayoutId id="2147485611" r:id="rId7"/>
    <p:sldLayoutId id="2147485612" r:id="rId8"/>
    <p:sldLayoutId id="2147485613" r:id="rId9"/>
    <p:sldLayoutId id="2147485614" r:id="rId10"/>
    <p:sldLayoutId id="21474856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17"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29" r:id="rId1"/>
    <p:sldLayoutId id="2147485630" r:id="rId2"/>
    <p:sldLayoutId id="2147485631" r:id="rId3"/>
    <p:sldLayoutId id="2147485632" r:id="rId4"/>
    <p:sldLayoutId id="2147485633" r:id="rId5"/>
    <p:sldLayoutId id="2147485634" r:id="rId6"/>
    <p:sldLayoutId id="2147485635" r:id="rId7"/>
    <p:sldLayoutId id="2147485636" r:id="rId8"/>
    <p:sldLayoutId id="2147485637" r:id="rId9"/>
    <p:sldLayoutId id="2147485638" r:id="rId10"/>
    <p:sldLayoutId id="21474856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41" r:id="rId1"/>
    <p:sldLayoutId id="2147485642" r:id="rId2"/>
    <p:sldLayoutId id="2147485643" r:id="rId3"/>
    <p:sldLayoutId id="2147485644" r:id="rId4"/>
    <p:sldLayoutId id="2147485645" r:id="rId5"/>
    <p:sldLayoutId id="2147485646" r:id="rId6"/>
    <p:sldLayoutId id="2147485647" r:id="rId7"/>
    <p:sldLayoutId id="2147485648" r:id="rId8"/>
    <p:sldLayoutId id="2147485649" r:id="rId9"/>
    <p:sldLayoutId id="2147485650" r:id="rId10"/>
    <p:sldLayoutId id="21474856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65" r:id="rId1"/>
    <p:sldLayoutId id="2147485666" r:id="rId2"/>
    <p:sldLayoutId id="2147485667" r:id="rId3"/>
    <p:sldLayoutId id="2147485668" r:id="rId4"/>
    <p:sldLayoutId id="2147485669" r:id="rId5"/>
    <p:sldLayoutId id="2147485670" r:id="rId6"/>
    <p:sldLayoutId id="2147485671" r:id="rId7"/>
    <p:sldLayoutId id="2147485672" r:id="rId8"/>
    <p:sldLayoutId id="2147485673" r:id="rId9"/>
    <p:sldLayoutId id="2147485674" r:id="rId10"/>
    <p:sldLayoutId id="2147485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689" r:id="rId1"/>
    <p:sldLayoutId id="2147485690" r:id="rId2"/>
    <p:sldLayoutId id="2147485691" r:id="rId3"/>
    <p:sldLayoutId id="2147485692" r:id="rId4"/>
    <p:sldLayoutId id="2147485693" r:id="rId5"/>
    <p:sldLayoutId id="2147485694" r:id="rId6"/>
    <p:sldLayoutId id="2147485695" r:id="rId7"/>
    <p:sldLayoutId id="2147485696" r:id="rId8"/>
    <p:sldLayoutId id="2147485697" r:id="rId9"/>
    <p:sldLayoutId id="2147485698" r:id="rId10"/>
    <p:sldLayoutId id="2147485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01" r:id="rId1"/>
    <p:sldLayoutId id="2147485702" r:id="rId2"/>
    <p:sldLayoutId id="2147485703" r:id="rId3"/>
    <p:sldLayoutId id="2147485704" r:id="rId4"/>
    <p:sldLayoutId id="2147485705" r:id="rId5"/>
    <p:sldLayoutId id="2147485706" r:id="rId6"/>
    <p:sldLayoutId id="2147485707" r:id="rId7"/>
    <p:sldLayoutId id="2147485708" r:id="rId8"/>
    <p:sldLayoutId id="2147485709" r:id="rId9"/>
    <p:sldLayoutId id="2147485710" r:id="rId10"/>
    <p:sldLayoutId id="2147485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34C6A-89A1-477B-9A42-20FBEF45FF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00AAE-0CEF-4051-B6A2-8B4F51A528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13" r:id="rId1"/>
    <p:sldLayoutId id="2147485714" r:id="rId2"/>
    <p:sldLayoutId id="2147485715" r:id="rId3"/>
    <p:sldLayoutId id="2147485716" r:id="rId4"/>
    <p:sldLayoutId id="2147485717" r:id="rId5"/>
    <p:sldLayoutId id="2147485718" r:id="rId6"/>
    <p:sldLayoutId id="2147485719" r:id="rId7"/>
    <p:sldLayoutId id="2147485720" r:id="rId8"/>
    <p:sldLayoutId id="2147485721" r:id="rId9"/>
    <p:sldLayoutId id="2147485722" r:id="rId10"/>
    <p:sldLayoutId id="2147485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25" r:id="rId1"/>
    <p:sldLayoutId id="2147485726" r:id="rId2"/>
    <p:sldLayoutId id="2147485727" r:id="rId3"/>
    <p:sldLayoutId id="2147485728" r:id="rId4"/>
    <p:sldLayoutId id="2147485729" r:id="rId5"/>
    <p:sldLayoutId id="2147485730" r:id="rId6"/>
    <p:sldLayoutId id="2147485731" r:id="rId7"/>
    <p:sldLayoutId id="2147485732" r:id="rId8"/>
    <p:sldLayoutId id="2147485733" r:id="rId9"/>
    <p:sldLayoutId id="2147485734" r:id="rId10"/>
    <p:sldLayoutId id="2147485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37" r:id="rId1"/>
    <p:sldLayoutId id="2147485738" r:id="rId2"/>
    <p:sldLayoutId id="2147485739" r:id="rId3"/>
    <p:sldLayoutId id="2147485740" r:id="rId4"/>
    <p:sldLayoutId id="2147485741" r:id="rId5"/>
    <p:sldLayoutId id="2147485742" r:id="rId6"/>
    <p:sldLayoutId id="2147485743" r:id="rId7"/>
    <p:sldLayoutId id="2147485744" r:id="rId8"/>
    <p:sldLayoutId id="2147485745" r:id="rId9"/>
    <p:sldLayoutId id="2147485746" r:id="rId10"/>
    <p:sldLayoutId id="2147485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49" r:id="rId1"/>
    <p:sldLayoutId id="2147485750" r:id="rId2"/>
    <p:sldLayoutId id="2147485751" r:id="rId3"/>
    <p:sldLayoutId id="2147485752" r:id="rId4"/>
    <p:sldLayoutId id="2147485753" r:id="rId5"/>
    <p:sldLayoutId id="2147485754" r:id="rId6"/>
    <p:sldLayoutId id="2147485755" r:id="rId7"/>
    <p:sldLayoutId id="2147485756" r:id="rId8"/>
    <p:sldLayoutId id="2147485757" r:id="rId9"/>
    <p:sldLayoutId id="2147485758" r:id="rId10"/>
    <p:sldLayoutId id="2147485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61" r:id="rId1"/>
    <p:sldLayoutId id="2147485762" r:id="rId2"/>
    <p:sldLayoutId id="2147485763" r:id="rId3"/>
    <p:sldLayoutId id="2147485764" r:id="rId4"/>
    <p:sldLayoutId id="2147485765" r:id="rId5"/>
    <p:sldLayoutId id="2147485766" r:id="rId6"/>
    <p:sldLayoutId id="2147485767" r:id="rId7"/>
    <p:sldLayoutId id="2147485768" r:id="rId8"/>
    <p:sldLayoutId id="2147485769" r:id="rId9"/>
    <p:sldLayoutId id="2147485770" r:id="rId10"/>
    <p:sldLayoutId id="2147485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73" r:id="rId1"/>
    <p:sldLayoutId id="2147485774" r:id="rId2"/>
    <p:sldLayoutId id="2147485775" r:id="rId3"/>
    <p:sldLayoutId id="2147485776" r:id="rId4"/>
    <p:sldLayoutId id="2147485777" r:id="rId5"/>
    <p:sldLayoutId id="2147485778" r:id="rId6"/>
    <p:sldLayoutId id="2147485779" r:id="rId7"/>
    <p:sldLayoutId id="2147485780" r:id="rId8"/>
    <p:sldLayoutId id="2147485781" r:id="rId9"/>
    <p:sldLayoutId id="2147485782" r:id="rId10"/>
    <p:sldLayoutId id="2147485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85" r:id="rId1"/>
    <p:sldLayoutId id="2147485786" r:id="rId2"/>
    <p:sldLayoutId id="2147485787" r:id="rId3"/>
    <p:sldLayoutId id="2147485788" r:id="rId4"/>
    <p:sldLayoutId id="2147485789" r:id="rId5"/>
    <p:sldLayoutId id="2147485790" r:id="rId6"/>
    <p:sldLayoutId id="2147485791" r:id="rId7"/>
    <p:sldLayoutId id="2147485792" r:id="rId8"/>
    <p:sldLayoutId id="2147485793" r:id="rId9"/>
    <p:sldLayoutId id="2147485794" r:id="rId10"/>
    <p:sldLayoutId id="2147485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797" r:id="rId1"/>
    <p:sldLayoutId id="2147485798" r:id="rId2"/>
    <p:sldLayoutId id="2147485799" r:id="rId3"/>
    <p:sldLayoutId id="2147485800" r:id="rId4"/>
    <p:sldLayoutId id="2147485801" r:id="rId5"/>
    <p:sldLayoutId id="2147485802" r:id="rId6"/>
    <p:sldLayoutId id="2147485803" r:id="rId7"/>
    <p:sldLayoutId id="2147485804" r:id="rId8"/>
    <p:sldLayoutId id="2147485805" r:id="rId9"/>
    <p:sldLayoutId id="2147485806" r:id="rId10"/>
    <p:sldLayoutId id="2147485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09" r:id="rId1"/>
    <p:sldLayoutId id="2147485810" r:id="rId2"/>
    <p:sldLayoutId id="2147485811" r:id="rId3"/>
    <p:sldLayoutId id="2147485812" r:id="rId4"/>
    <p:sldLayoutId id="2147485813" r:id="rId5"/>
    <p:sldLayoutId id="2147485814" r:id="rId6"/>
    <p:sldLayoutId id="2147485815" r:id="rId7"/>
    <p:sldLayoutId id="2147485816" r:id="rId8"/>
    <p:sldLayoutId id="2147485817" r:id="rId9"/>
    <p:sldLayoutId id="2147485818" r:id="rId10"/>
    <p:sldLayoutId id="2147485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21" r:id="rId1"/>
    <p:sldLayoutId id="2147485822" r:id="rId2"/>
    <p:sldLayoutId id="2147485823" r:id="rId3"/>
    <p:sldLayoutId id="2147485824" r:id="rId4"/>
    <p:sldLayoutId id="2147485825" r:id="rId5"/>
    <p:sldLayoutId id="2147485826" r:id="rId6"/>
    <p:sldLayoutId id="2147485827" r:id="rId7"/>
    <p:sldLayoutId id="2147485828" r:id="rId8"/>
    <p:sldLayoutId id="2147485829" r:id="rId9"/>
    <p:sldLayoutId id="2147485830" r:id="rId10"/>
    <p:sldLayoutId id="21474858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33" r:id="rId1"/>
    <p:sldLayoutId id="2147485834" r:id="rId2"/>
    <p:sldLayoutId id="2147485835" r:id="rId3"/>
    <p:sldLayoutId id="2147485836" r:id="rId4"/>
    <p:sldLayoutId id="2147485837" r:id="rId5"/>
    <p:sldLayoutId id="2147485838" r:id="rId6"/>
    <p:sldLayoutId id="2147485839" r:id="rId7"/>
    <p:sldLayoutId id="2147485840" r:id="rId8"/>
    <p:sldLayoutId id="2147485841" r:id="rId9"/>
    <p:sldLayoutId id="2147485842" r:id="rId10"/>
    <p:sldLayoutId id="21474858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45" r:id="rId1"/>
    <p:sldLayoutId id="2147485846" r:id="rId2"/>
    <p:sldLayoutId id="2147485847" r:id="rId3"/>
    <p:sldLayoutId id="2147485848" r:id="rId4"/>
    <p:sldLayoutId id="2147485849" r:id="rId5"/>
    <p:sldLayoutId id="2147485850" r:id="rId6"/>
    <p:sldLayoutId id="2147485851" r:id="rId7"/>
    <p:sldLayoutId id="2147485852" r:id="rId8"/>
    <p:sldLayoutId id="2147485853" r:id="rId9"/>
    <p:sldLayoutId id="2147485854" r:id="rId10"/>
    <p:sldLayoutId id="21474858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57" r:id="rId1"/>
    <p:sldLayoutId id="2147485858" r:id="rId2"/>
    <p:sldLayoutId id="2147485859" r:id="rId3"/>
    <p:sldLayoutId id="2147485860" r:id="rId4"/>
    <p:sldLayoutId id="2147485861" r:id="rId5"/>
    <p:sldLayoutId id="2147485862" r:id="rId6"/>
    <p:sldLayoutId id="2147485863" r:id="rId7"/>
    <p:sldLayoutId id="2147485864" r:id="rId8"/>
    <p:sldLayoutId id="2147485865" r:id="rId9"/>
    <p:sldLayoutId id="2147485866" r:id="rId10"/>
    <p:sldLayoutId id="21474858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69" r:id="rId1"/>
    <p:sldLayoutId id="2147485870" r:id="rId2"/>
    <p:sldLayoutId id="2147485871" r:id="rId3"/>
    <p:sldLayoutId id="2147485872" r:id="rId4"/>
    <p:sldLayoutId id="2147485873" r:id="rId5"/>
    <p:sldLayoutId id="2147485874" r:id="rId6"/>
    <p:sldLayoutId id="2147485875" r:id="rId7"/>
    <p:sldLayoutId id="2147485876" r:id="rId8"/>
    <p:sldLayoutId id="2147485877" r:id="rId9"/>
    <p:sldLayoutId id="2147485878" r:id="rId10"/>
    <p:sldLayoutId id="21474858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81" r:id="rId1"/>
    <p:sldLayoutId id="2147485882" r:id="rId2"/>
    <p:sldLayoutId id="2147485883" r:id="rId3"/>
    <p:sldLayoutId id="2147485884" r:id="rId4"/>
    <p:sldLayoutId id="2147485885" r:id="rId5"/>
    <p:sldLayoutId id="2147485886" r:id="rId6"/>
    <p:sldLayoutId id="2147485887" r:id="rId7"/>
    <p:sldLayoutId id="2147485888" r:id="rId8"/>
    <p:sldLayoutId id="2147485889" r:id="rId9"/>
    <p:sldLayoutId id="2147485890" r:id="rId10"/>
    <p:sldLayoutId id="21474858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893" r:id="rId1"/>
    <p:sldLayoutId id="2147485894" r:id="rId2"/>
    <p:sldLayoutId id="2147485895" r:id="rId3"/>
    <p:sldLayoutId id="2147485896" r:id="rId4"/>
    <p:sldLayoutId id="2147485897" r:id="rId5"/>
    <p:sldLayoutId id="2147485898" r:id="rId6"/>
    <p:sldLayoutId id="2147485899" r:id="rId7"/>
    <p:sldLayoutId id="2147485900" r:id="rId8"/>
    <p:sldLayoutId id="2147485901" r:id="rId9"/>
    <p:sldLayoutId id="2147485902" r:id="rId10"/>
    <p:sldLayoutId id="2147485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05" r:id="rId1"/>
    <p:sldLayoutId id="2147485906" r:id="rId2"/>
    <p:sldLayoutId id="2147485907" r:id="rId3"/>
    <p:sldLayoutId id="2147485908" r:id="rId4"/>
    <p:sldLayoutId id="2147485909" r:id="rId5"/>
    <p:sldLayoutId id="2147485910" r:id="rId6"/>
    <p:sldLayoutId id="2147485911" r:id="rId7"/>
    <p:sldLayoutId id="2147485912" r:id="rId8"/>
    <p:sldLayoutId id="2147485913" r:id="rId9"/>
    <p:sldLayoutId id="2147485914" r:id="rId10"/>
    <p:sldLayoutId id="21474859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17" r:id="rId1"/>
    <p:sldLayoutId id="2147485918" r:id="rId2"/>
    <p:sldLayoutId id="2147485919" r:id="rId3"/>
    <p:sldLayoutId id="2147485920" r:id="rId4"/>
    <p:sldLayoutId id="2147485921" r:id="rId5"/>
    <p:sldLayoutId id="2147485922" r:id="rId6"/>
    <p:sldLayoutId id="2147485923" r:id="rId7"/>
    <p:sldLayoutId id="2147485924" r:id="rId8"/>
    <p:sldLayoutId id="2147485925" r:id="rId9"/>
    <p:sldLayoutId id="2147485926" r:id="rId10"/>
    <p:sldLayoutId id="21474859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41" r:id="rId1"/>
    <p:sldLayoutId id="2147485942" r:id="rId2"/>
    <p:sldLayoutId id="2147485943" r:id="rId3"/>
    <p:sldLayoutId id="2147485944" r:id="rId4"/>
    <p:sldLayoutId id="2147485945" r:id="rId5"/>
    <p:sldLayoutId id="2147485946" r:id="rId6"/>
    <p:sldLayoutId id="2147485947" r:id="rId7"/>
    <p:sldLayoutId id="2147485948" r:id="rId8"/>
    <p:sldLayoutId id="2147485949" r:id="rId9"/>
    <p:sldLayoutId id="2147485950" r:id="rId10"/>
    <p:sldLayoutId id="21474859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53"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65" r:id="rId1"/>
    <p:sldLayoutId id="2147485966" r:id="rId2"/>
    <p:sldLayoutId id="2147485967" r:id="rId3"/>
    <p:sldLayoutId id="2147485968" r:id="rId4"/>
    <p:sldLayoutId id="2147485969" r:id="rId5"/>
    <p:sldLayoutId id="2147485970" r:id="rId6"/>
    <p:sldLayoutId id="2147485971" r:id="rId7"/>
    <p:sldLayoutId id="2147485972" r:id="rId8"/>
    <p:sldLayoutId id="2147485973" r:id="rId9"/>
    <p:sldLayoutId id="2147485974" r:id="rId10"/>
    <p:sldLayoutId id="21474859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77" r:id="rId1"/>
    <p:sldLayoutId id="2147485978" r:id="rId2"/>
    <p:sldLayoutId id="2147485979" r:id="rId3"/>
    <p:sldLayoutId id="2147485980" r:id="rId4"/>
    <p:sldLayoutId id="2147485981" r:id="rId5"/>
    <p:sldLayoutId id="2147485982" r:id="rId6"/>
    <p:sldLayoutId id="2147485983" r:id="rId7"/>
    <p:sldLayoutId id="2147485984" r:id="rId8"/>
    <p:sldLayoutId id="2147485985" r:id="rId9"/>
    <p:sldLayoutId id="2147485986" r:id="rId10"/>
    <p:sldLayoutId id="21474859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01" r:id="rId1"/>
    <p:sldLayoutId id="2147486002" r:id="rId2"/>
    <p:sldLayoutId id="2147486003" r:id="rId3"/>
    <p:sldLayoutId id="2147486004" r:id="rId4"/>
    <p:sldLayoutId id="2147486005" r:id="rId5"/>
    <p:sldLayoutId id="2147486006" r:id="rId6"/>
    <p:sldLayoutId id="2147486007" r:id="rId7"/>
    <p:sldLayoutId id="2147486008" r:id="rId8"/>
    <p:sldLayoutId id="2147486009" r:id="rId9"/>
    <p:sldLayoutId id="2147486010" r:id="rId10"/>
    <p:sldLayoutId id="21474860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13" r:id="rId1"/>
    <p:sldLayoutId id="2147486014"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B174B-43AE-4AB5-859D-88A73BF213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69BF1-D393-4D49-8012-C75949987D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29" r:id="rId5"/>
    <p:sldLayoutId id="2147486030" r:id="rId6"/>
    <p:sldLayoutId id="2147486031" r:id="rId7"/>
    <p:sldLayoutId id="2147486032" r:id="rId8"/>
    <p:sldLayoutId id="2147486033" r:id="rId9"/>
    <p:sldLayoutId id="2147486034" r:id="rId10"/>
    <p:sldLayoutId id="21474860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37" r:id="rId1"/>
    <p:sldLayoutId id="2147486038" r:id="rId2"/>
    <p:sldLayoutId id="2147486039" r:id="rId3"/>
    <p:sldLayoutId id="2147486040" r:id="rId4"/>
    <p:sldLayoutId id="2147486041" r:id="rId5"/>
    <p:sldLayoutId id="2147486042" r:id="rId6"/>
    <p:sldLayoutId id="2147486043" r:id="rId7"/>
    <p:sldLayoutId id="2147486044" r:id="rId8"/>
    <p:sldLayoutId id="2147486045" r:id="rId9"/>
    <p:sldLayoutId id="2147486046" r:id="rId10"/>
    <p:sldLayoutId id="2147486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49" r:id="rId1"/>
    <p:sldLayoutId id="2147486050" r:id="rId2"/>
    <p:sldLayoutId id="2147486051" r:id="rId3"/>
    <p:sldLayoutId id="2147486052" r:id="rId4"/>
    <p:sldLayoutId id="2147486053" r:id="rId5"/>
    <p:sldLayoutId id="2147486054" r:id="rId6"/>
    <p:sldLayoutId id="2147486055" r:id="rId7"/>
    <p:sldLayoutId id="2147486056" r:id="rId8"/>
    <p:sldLayoutId id="2147486057" r:id="rId9"/>
    <p:sldLayoutId id="2147486058" r:id="rId10"/>
    <p:sldLayoutId id="21474860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61" r:id="rId1"/>
    <p:sldLayoutId id="2147486062" r:id="rId2"/>
    <p:sldLayoutId id="2147486063" r:id="rId3"/>
    <p:sldLayoutId id="2147486064" r:id="rId4"/>
    <p:sldLayoutId id="2147486065" r:id="rId5"/>
    <p:sldLayoutId id="2147486066" r:id="rId6"/>
    <p:sldLayoutId id="2147486067" r:id="rId7"/>
    <p:sldLayoutId id="2147486068" r:id="rId8"/>
    <p:sldLayoutId id="2147486069" r:id="rId9"/>
    <p:sldLayoutId id="2147486070" r:id="rId10"/>
    <p:sldLayoutId id="21474860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73" r:id="rId1"/>
    <p:sldLayoutId id="2147486074" r:id="rId2"/>
    <p:sldLayoutId id="2147486075" r:id="rId3"/>
    <p:sldLayoutId id="2147486076" r:id="rId4"/>
    <p:sldLayoutId id="2147486077" r:id="rId5"/>
    <p:sldLayoutId id="2147486078" r:id="rId6"/>
    <p:sldLayoutId id="2147486079" r:id="rId7"/>
    <p:sldLayoutId id="2147486080" r:id="rId8"/>
    <p:sldLayoutId id="2147486081" r:id="rId9"/>
    <p:sldLayoutId id="2147486082" r:id="rId10"/>
    <p:sldLayoutId id="21474860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85" r:id="rId1"/>
    <p:sldLayoutId id="2147486086" r:id="rId2"/>
    <p:sldLayoutId id="2147486087" r:id="rId3"/>
    <p:sldLayoutId id="2147486088" r:id="rId4"/>
    <p:sldLayoutId id="2147486089" r:id="rId5"/>
    <p:sldLayoutId id="2147486090" r:id="rId6"/>
    <p:sldLayoutId id="2147486091" r:id="rId7"/>
    <p:sldLayoutId id="2147486092" r:id="rId8"/>
    <p:sldLayoutId id="2147486093" r:id="rId9"/>
    <p:sldLayoutId id="2147486094" r:id="rId10"/>
    <p:sldLayoutId id="21474860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097" r:id="rId1"/>
    <p:sldLayoutId id="2147486098" r:id="rId2"/>
    <p:sldLayoutId id="2147486099" r:id="rId3"/>
    <p:sldLayoutId id="2147486100" r:id="rId4"/>
    <p:sldLayoutId id="2147486101" r:id="rId5"/>
    <p:sldLayoutId id="2147486102" r:id="rId6"/>
    <p:sldLayoutId id="2147486103" r:id="rId7"/>
    <p:sldLayoutId id="2147486104" r:id="rId8"/>
    <p:sldLayoutId id="2147486105" r:id="rId9"/>
    <p:sldLayoutId id="2147486106" r:id="rId10"/>
    <p:sldLayoutId id="21474861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09" r:id="rId1"/>
    <p:sldLayoutId id="2147486110" r:id="rId2"/>
    <p:sldLayoutId id="2147486111" r:id="rId3"/>
    <p:sldLayoutId id="2147486112" r:id="rId4"/>
    <p:sldLayoutId id="2147486113" r:id="rId5"/>
    <p:sldLayoutId id="2147486114" r:id="rId6"/>
    <p:sldLayoutId id="2147486115" r:id="rId7"/>
    <p:sldLayoutId id="2147486116" r:id="rId8"/>
    <p:sldLayoutId id="2147486117" r:id="rId9"/>
    <p:sldLayoutId id="2147486118" r:id="rId10"/>
    <p:sldLayoutId id="21474861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21" r:id="rId1"/>
    <p:sldLayoutId id="2147486122" r:id="rId2"/>
    <p:sldLayoutId id="2147486123" r:id="rId3"/>
    <p:sldLayoutId id="2147486124" r:id="rId4"/>
    <p:sldLayoutId id="2147486125" r:id="rId5"/>
    <p:sldLayoutId id="2147486126" r:id="rId6"/>
    <p:sldLayoutId id="2147486127" r:id="rId7"/>
    <p:sldLayoutId id="2147486128" r:id="rId8"/>
    <p:sldLayoutId id="2147486129" r:id="rId9"/>
    <p:sldLayoutId id="2147486130" r:id="rId10"/>
    <p:sldLayoutId id="21474861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45" r:id="rId1"/>
    <p:sldLayoutId id="2147486146" r:id="rId2"/>
    <p:sldLayoutId id="2147486147" r:id="rId3"/>
    <p:sldLayoutId id="2147486148" r:id="rId4"/>
    <p:sldLayoutId id="2147486149" r:id="rId5"/>
    <p:sldLayoutId id="2147486150" r:id="rId6"/>
    <p:sldLayoutId id="2147486151" r:id="rId7"/>
    <p:sldLayoutId id="2147486152" r:id="rId8"/>
    <p:sldLayoutId id="2147486153" r:id="rId9"/>
    <p:sldLayoutId id="2147486154" r:id="rId10"/>
    <p:sldLayoutId id="21474861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57" r:id="rId1"/>
    <p:sldLayoutId id="2147486158" r:id="rId2"/>
    <p:sldLayoutId id="2147486159" r:id="rId3"/>
    <p:sldLayoutId id="2147486160" r:id="rId4"/>
    <p:sldLayoutId id="2147486161" r:id="rId5"/>
    <p:sldLayoutId id="2147486162" r:id="rId6"/>
    <p:sldLayoutId id="2147486163" r:id="rId7"/>
    <p:sldLayoutId id="2147486164" r:id="rId8"/>
    <p:sldLayoutId id="2147486165" r:id="rId9"/>
    <p:sldLayoutId id="2147486166" r:id="rId10"/>
    <p:sldLayoutId id="21474861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69" r:id="rId1"/>
    <p:sldLayoutId id="2147486170" r:id="rId2"/>
    <p:sldLayoutId id="2147486171" r:id="rId3"/>
    <p:sldLayoutId id="2147486172" r:id="rId4"/>
    <p:sldLayoutId id="2147486173" r:id="rId5"/>
    <p:sldLayoutId id="2147486174" r:id="rId6"/>
    <p:sldLayoutId id="2147486175" r:id="rId7"/>
    <p:sldLayoutId id="2147486176" r:id="rId8"/>
    <p:sldLayoutId id="2147486177" r:id="rId9"/>
    <p:sldLayoutId id="2147486178" r:id="rId10"/>
    <p:sldLayoutId id="21474861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81" r:id="rId1"/>
    <p:sldLayoutId id="2147486182" r:id="rId2"/>
    <p:sldLayoutId id="2147486183" r:id="rId3"/>
    <p:sldLayoutId id="2147486184" r:id="rId4"/>
    <p:sldLayoutId id="2147486185" r:id="rId5"/>
    <p:sldLayoutId id="2147486186" r:id="rId6"/>
    <p:sldLayoutId id="2147486187" r:id="rId7"/>
    <p:sldLayoutId id="2147486188" r:id="rId8"/>
    <p:sldLayoutId id="2147486189" r:id="rId9"/>
    <p:sldLayoutId id="2147486190" r:id="rId10"/>
    <p:sldLayoutId id="21474861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193" r:id="rId1"/>
    <p:sldLayoutId id="2147486194" r:id="rId2"/>
    <p:sldLayoutId id="2147486195" r:id="rId3"/>
    <p:sldLayoutId id="2147486196" r:id="rId4"/>
    <p:sldLayoutId id="2147486197" r:id="rId5"/>
    <p:sldLayoutId id="2147486198" r:id="rId6"/>
    <p:sldLayoutId id="2147486199" r:id="rId7"/>
    <p:sldLayoutId id="2147486200" r:id="rId8"/>
    <p:sldLayoutId id="2147486201" r:id="rId9"/>
    <p:sldLayoutId id="2147486202" r:id="rId10"/>
    <p:sldLayoutId id="21474862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05" r:id="rId1"/>
    <p:sldLayoutId id="2147486206" r:id="rId2"/>
    <p:sldLayoutId id="2147486207" r:id="rId3"/>
    <p:sldLayoutId id="2147486208" r:id="rId4"/>
    <p:sldLayoutId id="2147486209" r:id="rId5"/>
    <p:sldLayoutId id="2147486210" r:id="rId6"/>
    <p:sldLayoutId id="2147486211" r:id="rId7"/>
    <p:sldLayoutId id="2147486212" r:id="rId8"/>
    <p:sldLayoutId id="2147486213" r:id="rId9"/>
    <p:sldLayoutId id="2147486214" r:id="rId10"/>
    <p:sldLayoutId id="21474862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17" r:id="rId1"/>
    <p:sldLayoutId id="2147486218" r:id="rId2"/>
    <p:sldLayoutId id="2147486219" r:id="rId3"/>
    <p:sldLayoutId id="2147486220" r:id="rId4"/>
    <p:sldLayoutId id="2147486221" r:id="rId5"/>
    <p:sldLayoutId id="2147486222" r:id="rId6"/>
    <p:sldLayoutId id="2147486223" r:id="rId7"/>
    <p:sldLayoutId id="2147486224" r:id="rId8"/>
    <p:sldLayoutId id="2147486225" r:id="rId9"/>
    <p:sldLayoutId id="2147486226" r:id="rId10"/>
    <p:sldLayoutId id="21474862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29" r:id="rId1"/>
    <p:sldLayoutId id="2147486230" r:id="rId2"/>
    <p:sldLayoutId id="2147486231" r:id="rId3"/>
    <p:sldLayoutId id="2147486232" r:id="rId4"/>
    <p:sldLayoutId id="2147486233" r:id="rId5"/>
    <p:sldLayoutId id="2147486234" r:id="rId6"/>
    <p:sldLayoutId id="2147486235" r:id="rId7"/>
    <p:sldLayoutId id="2147486236" r:id="rId8"/>
    <p:sldLayoutId id="2147486237" r:id="rId9"/>
    <p:sldLayoutId id="2147486238" r:id="rId10"/>
    <p:sldLayoutId id="21474862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41" r:id="rId1"/>
    <p:sldLayoutId id="2147486242" r:id="rId2"/>
    <p:sldLayoutId id="2147486243" r:id="rId3"/>
    <p:sldLayoutId id="2147486244" r:id="rId4"/>
    <p:sldLayoutId id="2147486245" r:id="rId5"/>
    <p:sldLayoutId id="2147486246" r:id="rId6"/>
    <p:sldLayoutId id="2147486247" r:id="rId7"/>
    <p:sldLayoutId id="2147486248" r:id="rId8"/>
    <p:sldLayoutId id="2147486249" r:id="rId9"/>
    <p:sldLayoutId id="2147486250" r:id="rId10"/>
    <p:sldLayoutId id="21474862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53" r:id="rId1"/>
    <p:sldLayoutId id="2147486254" r:id="rId2"/>
    <p:sldLayoutId id="2147486255" r:id="rId3"/>
    <p:sldLayoutId id="2147486256" r:id="rId4"/>
    <p:sldLayoutId id="2147486257" r:id="rId5"/>
    <p:sldLayoutId id="2147486258" r:id="rId6"/>
    <p:sldLayoutId id="2147486259" r:id="rId7"/>
    <p:sldLayoutId id="2147486260" r:id="rId8"/>
    <p:sldLayoutId id="2147486261" r:id="rId9"/>
    <p:sldLayoutId id="2147486262" r:id="rId10"/>
    <p:sldLayoutId id="21474862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65" r:id="rId1"/>
    <p:sldLayoutId id="2147486266" r:id="rId2"/>
    <p:sldLayoutId id="2147486267" r:id="rId3"/>
    <p:sldLayoutId id="2147486268" r:id="rId4"/>
    <p:sldLayoutId id="2147486269" r:id="rId5"/>
    <p:sldLayoutId id="2147486270" r:id="rId6"/>
    <p:sldLayoutId id="2147486271" r:id="rId7"/>
    <p:sldLayoutId id="2147486272" r:id="rId8"/>
    <p:sldLayoutId id="2147486273" r:id="rId9"/>
    <p:sldLayoutId id="2147486274" r:id="rId10"/>
    <p:sldLayoutId id="21474862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77" r:id="rId1"/>
    <p:sldLayoutId id="2147486278" r:id="rId2"/>
    <p:sldLayoutId id="2147486279" r:id="rId3"/>
    <p:sldLayoutId id="2147486280" r:id="rId4"/>
    <p:sldLayoutId id="2147486281" r:id="rId5"/>
    <p:sldLayoutId id="2147486282" r:id="rId6"/>
    <p:sldLayoutId id="2147486283" r:id="rId7"/>
    <p:sldLayoutId id="2147486284" r:id="rId8"/>
    <p:sldLayoutId id="2147486285" r:id="rId9"/>
    <p:sldLayoutId id="2147486286" r:id="rId10"/>
    <p:sldLayoutId id="21474862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289" r:id="rId1"/>
    <p:sldLayoutId id="2147486290" r:id="rId2"/>
    <p:sldLayoutId id="2147486291" r:id="rId3"/>
    <p:sldLayoutId id="2147486292" r:id="rId4"/>
    <p:sldLayoutId id="2147486293" r:id="rId5"/>
    <p:sldLayoutId id="2147486294" r:id="rId6"/>
    <p:sldLayoutId id="2147486295" r:id="rId7"/>
    <p:sldLayoutId id="2147486296" r:id="rId8"/>
    <p:sldLayoutId id="2147486297" r:id="rId9"/>
    <p:sldLayoutId id="2147486298" r:id="rId10"/>
    <p:sldLayoutId id="21474862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01" r:id="rId1"/>
    <p:sldLayoutId id="2147486302" r:id="rId2"/>
    <p:sldLayoutId id="2147486303" r:id="rId3"/>
    <p:sldLayoutId id="2147486304" r:id="rId4"/>
    <p:sldLayoutId id="2147486305" r:id="rId5"/>
    <p:sldLayoutId id="2147486306" r:id="rId6"/>
    <p:sldLayoutId id="2147486307" r:id="rId7"/>
    <p:sldLayoutId id="2147486308" r:id="rId8"/>
    <p:sldLayoutId id="2147486309" r:id="rId9"/>
    <p:sldLayoutId id="2147486310" r:id="rId10"/>
    <p:sldLayoutId id="21474863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13" r:id="rId1"/>
    <p:sldLayoutId id="2147486314" r:id="rId2"/>
    <p:sldLayoutId id="2147486315" r:id="rId3"/>
    <p:sldLayoutId id="2147486316" r:id="rId4"/>
    <p:sldLayoutId id="2147486317" r:id="rId5"/>
    <p:sldLayoutId id="2147486318" r:id="rId6"/>
    <p:sldLayoutId id="2147486319" r:id="rId7"/>
    <p:sldLayoutId id="2147486320" r:id="rId8"/>
    <p:sldLayoutId id="2147486321" r:id="rId9"/>
    <p:sldLayoutId id="2147486322" r:id="rId10"/>
    <p:sldLayoutId id="21474863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25" r:id="rId1"/>
    <p:sldLayoutId id="2147486326" r:id="rId2"/>
    <p:sldLayoutId id="2147486327" r:id="rId3"/>
    <p:sldLayoutId id="2147486328" r:id="rId4"/>
    <p:sldLayoutId id="2147486329" r:id="rId5"/>
    <p:sldLayoutId id="2147486330" r:id="rId6"/>
    <p:sldLayoutId id="2147486331" r:id="rId7"/>
    <p:sldLayoutId id="2147486332" r:id="rId8"/>
    <p:sldLayoutId id="2147486333" r:id="rId9"/>
    <p:sldLayoutId id="2147486334" r:id="rId10"/>
    <p:sldLayoutId id="21474863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37" r:id="rId1"/>
    <p:sldLayoutId id="2147486338" r:id="rId2"/>
    <p:sldLayoutId id="2147486339" r:id="rId3"/>
    <p:sldLayoutId id="2147486340" r:id="rId4"/>
    <p:sldLayoutId id="2147486341" r:id="rId5"/>
    <p:sldLayoutId id="2147486342" r:id="rId6"/>
    <p:sldLayoutId id="2147486343" r:id="rId7"/>
    <p:sldLayoutId id="2147486344" r:id="rId8"/>
    <p:sldLayoutId id="2147486345" r:id="rId9"/>
    <p:sldLayoutId id="2147486346" r:id="rId10"/>
    <p:sldLayoutId id="21474863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49" r:id="rId1"/>
    <p:sldLayoutId id="2147486350" r:id="rId2"/>
    <p:sldLayoutId id="2147486351" r:id="rId3"/>
    <p:sldLayoutId id="2147486352" r:id="rId4"/>
    <p:sldLayoutId id="2147486353" r:id="rId5"/>
    <p:sldLayoutId id="2147486354" r:id="rId6"/>
    <p:sldLayoutId id="2147486355" r:id="rId7"/>
    <p:sldLayoutId id="2147486356" r:id="rId8"/>
    <p:sldLayoutId id="2147486357" r:id="rId9"/>
    <p:sldLayoutId id="2147486358" r:id="rId10"/>
    <p:sldLayoutId id="21474863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61" r:id="rId1"/>
    <p:sldLayoutId id="2147486362" r:id="rId2"/>
    <p:sldLayoutId id="2147486363" r:id="rId3"/>
    <p:sldLayoutId id="2147486364" r:id="rId4"/>
    <p:sldLayoutId id="2147486365" r:id="rId5"/>
    <p:sldLayoutId id="2147486366" r:id="rId6"/>
    <p:sldLayoutId id="2147486367" r:id="rId7"/>
    <p:sldLayoutId id="2147486368" r:id="rId8"/>
    <p:sldLayoutId id="2147486369" r:id="rId9"/>
    <p:sldLayoutId id="2147486370" r:id="rId10"/>
    <p:sldLayoutId id="21474863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73" r:id="rId1"/>
    <p:sldLayoutId id="2147486374" r:id="rId2"/>
    <p:sldLayoutId id="2147486375" r:id="rId3"/>
    <p:sldLayoutId id="2147486376" r:id="rId4"/>
    <p:sldLayoutId id="2147486377" r:id="rId5"/>
    <p:sldLayoutId id="2147486378" r:id="rId6"/>
    <p:sldLayoutId id="2147486379" r:id="rId7"/>
    <p:sldLayoutId id="2147486380" r:id="rId8"/>
    <p:sldLayoutId id="2147486381" r:id="rId9"/>
    <p:sldLayoutId id="2147486382" r:id="rId10"/>
    <p:sldLayoutId id="21474863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85" r:id="rId1"/>
    <p:sldLayoutId id="2147486386" r:id="rId2"/>
    <p:sldLayoutId id="2147486387" r:id="rId3"/>
    <p:sldLayoutId id="2147486388" r:id="rId4"/>
    <p:sldLayoutId id="2147486389" r:id="rId5"/>
    <p:sldLayoutId id="2147486390" r:id="rId6"/>
    <p:sldLayoutId id="2147486391" r:id="rId7"/>
    <p:sldLayoutId id="2147486392" r:id="rId8"/>
    <p:sldLayoutId id="2147486393" r:id="rId9"/>
    <p:sldLayoutId id="2147486394" r:id="rId10"/>
    <p:sldLayoutId id="21474863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397" r:id="rId1"/>
    <p:sldLayoutId id="2147486398" r:id="rId2"/>
    <p:sldLayoutId id="2147486399" r:id="rId3"/>
    <p:sldLayoutId id="2147486400" r:id="rId4"/>
    <p:sldLayoutId id="2147486401" r:id="rId5"/>
    <p:sldLayoutId id="2147486402" r:id="rId6"/>
    <p:sldLayoutId id="2147486403" r:id="rId7"/>
    <p:sldLayoutId id="2147486404" r:id="rId8"/>
    <p:sldLayoutId id="2147486405" r:id="rId9"/>
    <p:sldLayoutId id="2147486406" r:id="rId10"/>
    <p:sldLayoutId id="21474864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09" r:id="rId1"/>
    <p:sldLayoutId id="2147486410" r:id="rId2"/>
    <p:sldLayoutId id="2147486411" r:id="rId3"/>
    <p:sldLayoutId id="2147486412" r:id="rId4"/>
    <p:sldLayoutId id="2147486413" r:id="rId5"/>
    <p:sldLayoutId id="2147486414" r:id="rId6"/>
    <p:sldLayoutId id="2147486415" r:id="rId7"/>
    <p:sldLayoutId id="2147486416" r:id="rId8"/>
    <p:sldLayoutId id="2147486417" r:id="rId9"/>
    <p:sldLayoutId id="2147486418" r:id="rId10"/>
    <p:sldLayoutId id="21474864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21" r:id="rId1"/>
    <p:sldLayoutId id="2147486422" r:id="rId2"/>
    <p:sldLayoutId id="2147486423" r:id="rId3"/>
    <p:sldLayoutId id="2147486424" r:id="rId4"/>
    <p:sldLayoutId id="2147486425" r:id="rId5"/>
    <p:sldLayoutId id="2147486426" r:id="rId6"/>
    <p:sldLayoutId id="2147486427" r:id="rId7"/>
    <p:sldLayoutId id="2147486428" r:id="rId8"/>
    <p:sldLayoutId id="2147486429" r:id="rId9"/>
    <p:sldLayoutId id="2147486430" r:id="rId10"/>
    <p:sldLayoutId id="21474864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33" r:id="rId1"/>
    <p:sldLayoutId id="2147486434" r:id="rId2"/>
    <p:sldLayoutId id="2147486435" r:id="rId3"/>
    <p:sldLayoutId id="2147486436" r:id="rId4"/>
    <p:sldLayoutId id="2147486437" r:id="rId5"/>
    <p:sldLayoutId id="2147486438" r:id="rId6"/>
    <p:sldLayoutId id="2147486439" r:id="rId7"/>
    <p:sldLayoutId id="2147486440" r:id="rId8"/>
    <p:sldLayoutId id="2147486441" r:id="rId9"/>
    <p:sldLayoutId id="2147486442" r:id="rId10"/>
    <p:sldLayoutId id="21474864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45" r:id="rId1"/>
    <p:sldLayoutId id="2147486446" r:id="rId2"/>
    <p:sldLayoutId id="2147486447" r:id="rId3"/>
    <p:sldLayoutId id="2147486448" r:id="rId4"/>
    <p:sldLayoutId id="2147486449" r:id="rId5"/>
    <p:sldLayoutId id="2147486450" r:id="rId6"/>
    <p:sldLayoutId id="2147486451" r:id="rId7"/>
    <p:sldLayoutId id="2147486452" r:id="rId8"/>
    <p:sldLayoutId id="2147486453" r:id="rId9"/>
    <p:sldLayoutId id="2147486454" r:id="rId10"/>
    <p:sldLayoutId id="21474864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57" r:id="rId1"/>
    <p:sldLayoutId id="2147486458" r:id="rId2"/>
    <p:sldLayoutId id="2147486459" r:id="rId3"/>
    <p:sldLayoutId id="2147486460" r:id="rId4"/>
    <p:sldLayoutId id="2147486461" r:id="rId5"/>
    <p:sldLayoutId id="2147486462" r:id="rId6"/>
    <p:sldLayoutId id="2147486463" r:id="rId7"/>
    <p:sldLayoutId id="2147486464" r:id="rId8"/>
    <p:sldLayoutId id="2147486465" r:id="rId9"/>
    <p:sldLayoutId id="2147486466" r:id="rId10"/>
    <p:sldLayoutId id="21474864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69" r:id="rId1"/>
    <p:sldLayoutId id="2147486470" r:id="rId2"/>
    <p:sldLayoutId id="2147486471" r:id="rId3"/>
    <p:sldLayoutId id="2147486472" r:id="rId4"/>
    <p:sldLayoutId id="2147486473" r:id="rId5"/>
    <p:sldLayoutId id="2147486474" r:id="rId6"/>
    <p:sldLayoutId id="2147486475" r:id="rId7"/>
    <p:sldLayoutId id="2147486476" r:id="rId8"/>
    <p:sldLayoutId id="2147486477" r:id="rId9"/>
    <p:sldLayoutId id="2147486478" r:id="rId10"/>
    <p:sldLayoutId id="21474864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81" r:id="rId1"/>
    <p:sldLayoutId id="2147486482" r:id="rId2"/>
    <p:sldLayoutId id="2147486483" r:id="rId3"/>
    <p:sldLayoutId id="2147486484" r:id="rId4"/>
    <p:sldLayoutId id="2147486485" r:id="rId5"/>
    <p:sldLayoutId id="2147486486" r:id="rId6"/>
    <p:sldLayoutId id="2147486487" r:id="rId7"/>
    <p:sldLayoutId id="2147486488" r:id="rId8"/>
    <p:sldLayoutId id="2147486489" r:id="rId9"/>
    <p:sldLayoutId id="2147486490" r:id="rId10"/>
    <p:sldLayoutId id="21474864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493" r:id="rId1"/>
    <p:sldLayoutId id="2147486494" r:id="rId2"/>
    <p:sldLayoutId id="2147486495" r:id="rId3"/>
    <p:sldLayoutId id="2147486496" r:id="rId4"/>
    <p:sldLayoutId id="2147486497" r:id="rId5"/>
    <p:sldLayoutId id="2147486498" r:id="rId6"/>
    <p:sldLayoutId id="2147486499" r:id="rId7"/>
    <p:sldLayoutId id="2147486500" r:id="rId8"/>
    <p:sldLayoutId id="2147486501" r:id="rId9"/>
    <p:sldLayoutId id="2147486502" r:id="rId10"/>
    <p:sldLayoutId id="21474865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05" r:id="rId1"/>
    <p:sldLayoutId id="2147486506" r:id="rId2"/>
    <p:sldLayoutId id="2147486507" r:id="rId3"/>
    <p:sldLayoutId id="2147486508" r:id="rId4"/>
    <p:sldLayoutId id="2147486509" r:id="rId5"/>
    <p:sldLayoutId id="2147486510" r:id="rId6"/>
    <p:sldLayoutId id="2147486511" r:id="rId7"/>
    <p:sldLayoutId id="2147486512" r:id="rId8"/>
    <p:sldLayoutId id="2147486513" r:id="rId9"/>
    <p:sldLayoutId id="2147486514" r:id="rId10"/>
    <p:sldLayoutId id="21474865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17" r:id="rId1"/>
    <p:sldLayoutId id="2147486518" r:id="rId2"/>
    <p:sldLayoutId id="2147486519" r:id="rId3"/>
    <p:sldLayoutId id="2147486520" r:id="rId4"/>
    <p:sldLayoutId id="2147486521" r:id="rId5"/>
    <p:sldLayoutId id="2147486522" r:id="rId6"/>
    <p:sldLayoutId id="2147486523" r:id="rId7"/>
    <p:sldLayoutId id="2147486524" r:id="rId8"/>
    <p:sldLayoutId id="2147486525" r:id="rId9"/>
    <p:sldLayoutId id="2147486526" r:id="rId10"/>
    <p:sldLayoutId id="21474865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29" r:id="rId1"/>
    <p:sldLayoutId id="2147486530" r:id="rId2"/>
    <p:sldLayoutId id="2147486531" r:id="rId3"/>
    <p:sldLayoutId id="2147486532" r:id="rId4"/>
    <p:sldLayoutId id="2147486533" r:id="rId5"/>
    <p:sldLayoutId id="2147486534" r:id="rId6"/>
    <p:sldLayoutId id="2147486535" r:id="rId7"/>
    <p:sldLayoutId id="2147486536" r:id="rId8"/>
    <p:sldLayoutId id="2147486537" r:id="rId9"/>
    <p:sldLayoutId id="2147486538" r:id="rId10"/>
    <p:sldLayoutId id="21474865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41" r:id="rId1"/>
    <p:sldLayoutId id="2147486542" r:id="rId2"/>
    <p:sldLayoutId id="2147486543" r:id="rId3"/>
    <p:sldLayoutId id="2147486544" r:id="rId4"/>
    <p:sldLayoutId id="2147486545" r:id="rId5"/>
    <p:sldLayoutId id="2147486546" r:id="rId6"/>
    <p:sldLayoutId id="2147486547" r:id="rId7"/>
    <p:sldLayoutId id="2147486548" r:id="rId8"/>
    <p:sldLayoutId id="2147486549" r:id="rId9"/>
    <p:sldLayoutId id="2147486550" r:id="rId10"/>
    <p:sldLayoutId id="21474865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53" r:id="rId1"/>
    <p:sldLayoutId id="2147486554" r:id="rId2"/>
    <p:sldLayoutId id="2147486555" r:id="rId3"/>
    <p:sldLayoutId id="2147486556" r:id="rId4"/>
    <p:sldLayoutId id="2147486557" r:id="rId5"/>
    <p:sldLayoutId id="2147486558" r:id="rId6"/>
    <p:sldLayoutId id="2147486559" r:id="rId7"/>
    <p:sldLayoutId id="2147486560" r:id="rId8"/>
    <p:sldLayoutId id="2147486561" r:id="rId9"/>
    <p:sldLayoutId id="2147486562" r:id="rId10"/>
    <p:sldLayoutId id="21474865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65" r:id="rId1"/>
    <p:sldLayoutId id="2147486566" r:id="rId2"/>
    <p:sldLayoutId id="2147486567" r:id="rId3"/>
    <p:sldLayoutId id="2147486568" r:id="rId4"/>
    <p:sldLayoutId id="2147486569" r:id="rId5"/>
    <p:sldLayoutId id="2147486570" r:id="rId6"/>
    <p:sldLayoutId id="2147486571" r:id="rId7"/>
    <p:sldLayoutId id="2147486572" r:id="rId8"/>
    <p:sldLayoutId id="2147486573" r:id="rId9"/>
    <p:sldLayoutId id="2147486574" r:id="rId10"/>
    <p:sldLayoutId id="21474865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77" r:id="rId1"/>
    <p:sldLayoutId id="2147486578" r:id="rId2"/>
    <p:sldLayoutId id="2147486579" r:id="rId3"/>
    <p:sldLayoutId id="2147486580" r:id="rId4"/>
    <p:sldLayoutId id="2147486581" r:id="rId5"/>
    <p:sldLayoutId id="2147486582" r:id="rId6"/>
    <p:sldLayoutId id="2147486583" r:id="rId7"/>
    <p:sldLayoutId id="2147486584" r:id="rId8"/>
    <p:sldLayoutId id="2147486585" r:id="rId9"/>
    <p:sldLayoutId id="2147486586" r:id="rId10"/>
    <p:sldLayoutId id="21474865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589" r:id="rId1"/>
    <p:sldLayoutId id="2147486590" r:id="rId2"/>
    <p:sldLayoutId id="2147486591" r:id="rId3"/>
    <p:sldLayoutId id="2147486592" r:id="rId4"/>
    <p:sldLayoutId id="2147486593" r:id="rId5"/>
    <p:sldLayoutId id="2147486594" r:id="rId6"/>
    <p:sldLayoutId id="2147486595" r:id="rId7"/>
    <p:sldLayoutId id="2147486596" r:id="rId8"/>
    <p:sldLayoutId id="2147486597" r:id="rId9"/>
    <p:sldLayoutId id="2147486598" r:id="rId10"/>
    <p:sldLayoutId id="21474865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01" r:id="rId1"/>
    <p:sldLayoutId id="2147486602" r:id="rId2"/>
    <p:sldLayoutId id="2147486603" r:id="rId3"/>
    <p:sldLayoutId id="2147486604" r:id="rId4"/>
    <p:sldLayoutId id="2147486605" r:id="rId5"/>
    <p:sldLayoutId id="2147486606" r:id="rId6"/>
    <p:sldLayoutId id="2147486607" r:id="rId7"/>
    <p:sldLayoutId id="2147486608" r:id="rId8"/>
    <p:sldLayoutId id="2147486609" r:id="rId9"/>
    <p:sldLayoutId id="2147486610" r:id="rId10"/>
    <p:sldLayoutId id="21474866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25" r:id="rId1"/>
    <p:sldLayoutId id="2147486626" r:id="rId2"/>
    <p:sldLayoutId id="2147486627" r:id="rId3"/>
    <p:sldLayoutId id="2147486628" r:id="rId4"/>
    <p:sldLayoutId id="2147486629" r:id="rId5"/>
    <p:sldLayoutId id="2147486630" r:id="rId6"/>
    <p:sldLayoutId id="2147486631" r:id="rId7"/>
    <p:sldLayoutId id="2147486632" r:id="rId8"/>
    <p:sldLayoutId id="2147486633" r:id="rId9"/>
    <p:sldLayoutId id="2147486634" r:id="rId10"/>
    <p:sldLayoutId id="21474866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37" r:id="rId1"/>
    <p:sldLayoutId id="2147486638" r:id="rId2"/>
    <p:sldLayoutId id="2147486639" r:id="rId3"/>
    <p:sldLayoutId id="2147486640" r:id="rId4"/>
    <p:sldLayoutId id="2147486641" r:id="rId5"/>
    <p:sldLayoutId id="2147486642" r:id="rId6"/>
    <p:sldLayoutId id="2147486643" r:id="rId7"/>
    <p:sldLayoutId id="2147486644" r:id="rId8"/>
    <p:sldLayoutId id="2147486645" r:id="rId9"/>
    <p:sldLayoutId id="2147486646" r:id="rId10"/>
    <p:sldLayoutId id="21474866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49" r:id="rId1"/>
    <p:sldLayoutId id="2147486650" r:id="rId2"/>
    <p:sldLayoutId id="2147486651" r:id="rId3"/>
    <p:sldLayoutId id="2147486652" r:id="rId4"/>
    <p:sldLayoutId id="2147486653" r:id="rId5"/>
    <p:sldLayoutId id="2147486654" r:id="rId6"/>
    <p:sldLayoutId id="2147486655" r:id="rId7"/>
    <p:sldLayoutId id="2147486656" r:id="rId8"/>
    <p:sldLayoutId id="2147486657" r:id="rId9"/>
    <p:sldLayoutId id="2147486658" r:id="rId10"/>
    <p:sldLayoutId id="2147486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61" r:id="rId1"/>
    <p:sldLayoutId id="2147486662" r:id="rId2"/>
    <p:sldLayoutId id="2147486663" r:id="rId3"/>
    <p:sldLayoutId id="2147486664" r:id="rId4"/>
    <p:sldLayoutId id="2147486665" r:id="rId5"/>
    <p:sldLayoutId id="2147486666" r:id="rId6"/>
    <p:sldLayoutId id="2147486667" r:id="rId7"/>
    <p:sldLayoutId id="2147486668" r:id="rId8"/>
    <p:sldLayoutId id="2147486669" r:id="rId9"/>
    <p:sldLayoutId id="2147486670" r:id="rId10"/>
    <p:sldLayoutId id="2147486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73" r:id="rId1"/>
    <p:sldLayoutId id="2147486674" r:id="rId2"/>
    <p:sldLayoutId id="2147486675" r:id="rId3"/>
    <p:sldLayoutId id="2147486676" r:id="rId4"/>
    <p:sldLayoutId id="2147486677" r:id="rId5"/>
    <p:sldLayoutId id="2147486678" r:id="rId6"/>
    <p:sldLayoutId id="2147486679" r:id="rId7"/>
    <p:sldLayoutId id="2147486680" r:id="rId8"/>
    <p:sldLayoutId id="2147486681" r:id="rId9"/>
    <p:sldLayoutId id="2147486682" r:id="rId10"/>
    <p:sldLayoutId id="2147486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85" r:id="rId1"/>
    <p:sldLayoutId id="2147486686" r:id="rId2"/>
    <p:sldLayoutId id="2147486687" r:id="rId3"/>
    <p:sldLayoutId id="2147486688" r:id="rId4"/>
    <p:sldLayoutId id="2147486689" r:id="rId5"/>
    <p:sldLayoutId id="2147486690" r:id="rId6"/>
    <p:sldLayoutId id="2147486691" r:id="rId7"/>
    <p:sldLayoutId id="2147486692" r:id="rId8"/>
    <p:sldLayoutId id="2147486693" r:id="rId9"/>
    <p:sldLayoutId id="2147486694" r:id="rId10"/>
    <p:sldLayoutId id="2147486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697" r:id="rId1"/>
    <p:sldLayoutId id="2147486698" r:id="rId2"/>
    <p:sldLayoutId id="2147486699" r:id="rId3"/>
    <p:sldLayoutId id="2147486700" r:id="rId4"/>
    <p:sldLayoutId id="2147486701" r:id="rId5"/>
    <p:sldLayoutId id="2147486702" r:id="rId6"/>
    <p:sldLayoutId id="2147486703" r:id="rId7"/>
    <p:sldLayoutId id="2147486704" r:id="rId8"/>
    <p:sldLayoutId id="2147486705" r:id="rId9"/>
    <p:sldLayoutId id="2147486706" r:id="rId10"/>
    <p:sldLayoutId id="2147486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09" r:id="rId1"/>
    <p:sldLayoutId id="2147486710" r:id="rId2"/>
    <p:sldLayoutId id="2147486711" r:id="rId3"/>
    <p:sldLayoutId id="2147486712" r:id="rId4"/>
    <p:sldLayoutId id="2147486713" r:id="rId5"/>
    <p:sldLayoutId id="2147486714" r:id="rId6"/>
    <p:sldLayoutId id="2147486715" r:id="rId7"/>
    <p:sldLayoutId id="2147486716" r:id="rId8"/>
    <p:sldLayoutId id="2147486717" r:id="rId9"/>
    <p:sldLayoutId id="2147486718" r:id="rId10"/>
    <p:sldLayoutId id="2147486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21" r:id="rId1"/>
    <p:sldLayoutId id="2147486722" r:id="rId2"/>
    <p:sldLayoutId id="2147486723" r:id="rId3"/>
    <p:sldLayoutId id="2147486724" r:id="rId4"/>
    <p:sldLayoutId id="2147486725" r:id="rId5"/>
    <p:sldLayoutId id="2147486726" r:id="rId6"/>
    <p:sldLayoutId id="2147486727" r:id="rId7"/>
    <p:sldLayoutId id="2147486728" r:id="rId8"/>
    <p:sldLayoutId id="2147486729" r:id="rId9"/>
    <p:sldLayoutId id="2147486730" r:id="rId10"/>
    <p:sldLayoutId id="2147486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33" r:id="rId1"/>
    <p:sldLayoutId id="2147486734" r:id="rId2"/>
    <p:sldLayoutId id="2147486735" r:id="rId3"/>
    <p:sldLayoutId id="2147486736" r:id="rId4"/>
    <p:sldLayoutId id="2147486737" r:id="rId5"/>
    <p:sldLayoutId id="2147486738" r:id="rId6"/>
    <p:sldLayoutId id="2147486739" r:id="rId7"/>
    <p:sldLayoutId id="2147486740" r:id="rId8"/>
    <p:sldLayoutId id="2147486741" r:id="rId9"/>
    <p:sldLayoutId id="2147486742" r:id="rId10"/>
    <p:sldLayoutId id="2147486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45" r:id="rId1"/>
    <p:sldLayoutId id="2147486746" r:id="rId2"/>
    <p:sldLayoutId id="2147486747" r:id="rId3"/>
    <p:sldLayoutId id="2147486748" r:id="rId4"/>
    <p:sldLayoutId id="2147486749" r:id="rId5"/>
    <p:sldLayoutId id="2147486750" r:id="rId6"/>
    <p:sldLayoutId id="2147486751" r:id="rId7"/>
    <p:sldLayoutId id="2147486752" r:id="rId8"/>
    <p:sldLayoutId id="2147486753" r:id="rId9"/>
    <p:sldLayoutId id="2147486754" r:id="rId10"/>
    <p:sldLayoutId id="2147486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57" r:id="rId1"/>
    <p:sldLayoutId id="2147486758" r:id="rId2"/>
    <p:sldLayoutId id="2147486759" r:id="rId3"/>
    <p:sldLayoutId id="2147486760" r:id="rId4"/>
    <p:sldLayoutId id="2147486761" r:id="rId5"/>
    <p:sldLayoutId id="2147486762" r:id="rId6"/>
    <p:sldLayoutId id="2147486763" r:id="rId7"/>
    <p:sldLayoutId id="2147486764" r:id="rId8"/>
    <p:sldLayoutId id="2147486765" r:id="rId9"/>
    <p:sldLayoutId id="2147486766" r:id="rId10"/>
    <p:sldLayoutId id="2147486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69" r:id="rId1"/>
    <p:sldLayoutId id="2147486770" r:id="rId2"/>
    <p:sldLayoutId id="2147486771" r:id="rId3"/>
    <p:sldLayoutId id="2147486772" r:id="rId4"/>
    <p:sldLayoutId id="2147486773" r:id="rId5"/>
    <p:sldLayoutId id="2147486774" r:id="rId6"/>
    <p:sldLayoutId id="2147486775" r:id="rId7"/>
    <p:sldLayoutId id="2147486776" r:id="rId8"/>
    <p:sldLayoutId id="2147486777" r:id="rId9"/>
    <p:sldLayoutId id="2147486778" r:id="rId10"/>
    <p:sldLayoutId id="2147486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81" r:id="rId1"/>
    <p:sldLayoutId id="2147486782" r:id="rId2"/>
    <p:sldLayoutId id="2147486783" r:id="rId3"/>
    <p:sldLayoutId id="2147486784" r:id="rId4"/>
    <p:sldLayoutId id="2147486785" r:id="rId5"/>
    <p:sldLayoutId id="2147486786" r:id="rId6"/>
    <p:sldLayoutId id="2147486787" r:id="rId7"/>
    <p:sldLayoutId id="2147486788" r:id="rId8"/>
    <p:sldLayoutId id="2147486789" r:id="rId9"/>
    <p:sldLayoutId id="2147486790" r:id="rId10"/>
    <p:sldLayoutId id="2147486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793" r:id="rId1"/>
    <p:sldLayoutId id="2147486794" r:id="rId2"/>
    <p:sldLayoutId id="2147486795" r:id="rId3"/>
    <p:sldLayoutId id="2147486796" r:id="rId4"/>
    <p:sldLayoutId id="2147486797" r:id="rId5"/>
    <p:sldLayoutId id="2147486798" r:id="rId6"/>
    <p:sldLayoutId id="2147486799" r:id="rId7"/>
    <p:sldLayoutId id="2147486800" r:id="rId8"/>
    <p:sldLayoutId id="2147486801" r:id="rId9"/>
    <p:sldLayoutId id="2147486802" r:id="rId10"/>
    <p:sldLayoutId id="2147486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05" r:id="rId1"/>
    <p:sldLayoutId id="2147486806" r:id="rId2"/>
    <p:sldLayoutId id="2147486807" r:id="rId3"/>
    <p:sldLayoutId id="2147486808" r:id="rId4"/>
    <p:sldLayoutId id="2147486809" r:id="rId5"/>
    <p:sldLayoutId id="2147486810" r:id="rId6"/>
    <p:sldLayoutId id="2147486811" r:id="rId7"/>
    <p:sldLayoutId id="2147486812" r:id="rId8"/>
    <p:sldLayoutId id="2147486813" r:id="rId9"/>
    <p:sldLayoutId id="2147486814" r:id="rId10"/>
    <p:sldLayoutId id="2147486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17" r:id="rId1"/>
    <p:sldLayoutId id="2147486818" r:id="rId2"/>
    <p:sldLayoutId id="2147486819" r:id="rId3"/>
    <p:sldLayoutId id="2147486820" r:id="rId4"/>
    <p:sldLayoutId id="2147486821" r:id="rId5"/>
    <p:sldLayoutId id="2147486822" r:id="rId6"/>
    <p:sldLayoutId id="2147486823" r:id="rId7"/>
    <p:sldLayoutId id="2147486824" r:id="rId8"/>
    <p:sldLayoutId id="2147486825" r:id="rId9"/>
    <p:sldLayoutId id="2147486826" r:id="rId10"/>
    <p:sldLayoutId id="2147486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29" r:id="rId1"/>
    <p:sldLayoutId id="2147486830" r:id="rId2"/>
    <p:sldLayoutId id="2147486831" r:id="rId3"/>
    <p:sldLayoutId id="2147486832" r:id="rId4"/>
    <p:sldLayoutId id="2147486833" r:id="rId5"/>
    <p:sldLayoutId id="2147486834" r:id="rId6"/>
    <p:sldLayoutId id="2147486835" r:id="rId7"/>
    <p:sldLayoutId id="2147486836" r:id="rId8"/>
    <p:sldLayoutId id="2147486837" r:id="rId9"/>
    <p:sldLayoutId id="2147486838" r:id="rId10"/>
    <p:sldLayoutId id="2147486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41" r:id="rId1"/>
    <p:sldLayoutId id="2147486842" r:id="rId2"/>
    <p:sldLayoutId id="2147486843" r:id="rId3"/>
    <p:sldLayoutId id="2147486844" r:id="rId4"/>
    <p:sldLayoutId id="2147486845" r:id="rId5"/>
    <p:sldLayoutId id="2147486846" r:id="rId6"/>
    <p:sldLayoutId id="2147486847" r:id="rId7"/>
    <p:sldLayoutId id="2147486848" r:id="rId8"/>
    <p:sldLayoutId id="2147486849" r:id="rId9"/>
    <p:sldLayoutId id="2147486850" r:id="rId10"/>
    <p:sldLayoutId id="2147486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53" r:id="rId1"/>
    <p:sldLayoutId id="2147486854" r:id="rId2"/>
    <p:sldLayoutId id="2147486855" r:id="rId3"/>
    <p:sldLayoutId id="2147486856" r:id="rId4"/>
    <p:sldLayoutId id="2147486857" r:id="rId5"/>
    <p:sldLayoutId id="2147486858" r:id="rId6"/>
    <p:sldLayoutId id="2147486859" r:id="rId7"/>
    <p:sldLayoutId id="2147486860" r:id="rId8"/>
    <p:sldLayoutId id="2147486861" r:id="rId9"/>
    <p:sldLayoutId id="2147486862" r:id="rId10"/>
    <p:sldLayoutId id="2147486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65" r:id="rId1"/>
    <p:sldLayoutId id="2147486866" r:id="rId2"/>
    <p:sldLayoutId id="2147486867" r:id="rId3"/>
    <p:sldLayoutId id="2147486868" r:id="rId4"/>
    <p:sldLayoutId id="2147486869" r:id="rId5"/>
    <p:sldLayoutId id="2147486870" r:id="rId6"/>
    <p:sldLayoutId id="2147486871" r:id="rId7"/>
    <p:sldLayoutId id="2147486872" r:id="rId8"/>
    <p:sldLayoutId id="2147486873" r:id="rId9"/>
    <p:sldLayoutId id="2147486874" r:id="rId10"/>
    <p:sldLayoutId id="2147486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77" r:id="rId1"/>
    <p:sldLayoutId id="2147486878" r:id="rId2"/>
    <p:sldLayoutId id="2147486879" r:id="rId3"/>
    <p:sldLayoutId id="2147486880" r:id="rId4"/>
    <p:sldLayoutId id="2147486881" r:id="rId5"/>
    <p:sldLayoutId id="2147486882" r:id="rId6"/>
    <p:sldLayoutId id="2147486883" r:id="rId7"/>
    <p:sldLayoutId id="2147486884" r:id="rId8"/>
    <p:sldLayoutId id="2147486885" r:id="rId9"/>
    <p:sldLayoutId id="2147486886" r:id="rId10"/>
    <p:sldLayoutId id="2147486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889" r:id="rId1"/>
    <p:sldLayoutId id="2147486890" r:id="rId2"/>
    <p:sldLayoutId id="2147486891" r:id="rId3"/>
    <p:sldLayoutId id="2147486892" r:id="rId4"/>
    <p:sldLayoutId id="2147486893" r:id="rId5"/>
    <p:sldLayoutId id="2147486894" r:id="rId6"/>
    <p:sldLayoutId id="2147486895" r:id="rId7"/>
    <p:sldLayoutId id="2147486896" r:id="rId8"/>
    <p:sldLayoutId id="2147486897" r:id="rId9"/>
    <p:sldLayoutId id="2147486898" r:id="rId10"/>
    <p:sldLayoutId id="2147486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01" r:id="rId1"/>
    <p:sldLayoutId id="2147486902" r:id="rId2"/>
    <p:sldLayoutId id="2147486903" r:id="rId3"/>
    <p:sldLayoutId id="2147486904" r:id="rId4"/>
    <p:sldLayoutId id="2147486905" r:id="rId5"/>
    <p:sldLayoutId id="2147486906" r:id="rId6"/>
    <p:sldLayoutId id="2147486907" r:id="rId7"/>
    <p:sldLayoutId id="2147486908" r:id="rId8"/>
    <p:sldLayoutId id="2147486909" r:id="rId9"/>
    <p:sldLayoutId id="2147486910" r:id="rId10"/>
    <p:sldLayoutId id="2147486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13" r:id="rId1"/>
    <p:sldLayoutId id="2147486914" r:id="rId2"/>
    <p:sldLayoutId id="2147486915" r:id="rId3"/>
    <p:sldLayoutId id="2147486916" r:id="rId4"/>
    <p:sldLayoutId id="2147486917" r:id="rId5"/>
    <p:sldLayoutId id="2147486918" r:id="rId6"/>
    <p:sldLayoutId id="2147486919" r:id="rId7"/>
    <p:sldLayoutId id="2147486920" r:id="rId8"/>
    <p:sldLayoutId id="2147486921" r:id="rId9"/>
    <p:sldLayoutId id="2147486922" r:id="rId10"/>
    <p:sldLayoutId id="2147486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25" r:id="rId1"/>
    <p:sldLayoutId id="2147486926" r:id="rId2"/>
    <p:sldLayoutId id="2147486927" r:id="rId3"/>
    <p:sldLayoutId id="2147486928" r:id="rId4"/>
    <p:sldLayoutId id="2147486929" r:id="rId5"/>
    <p:sldLayoutId id="2147486930" r:id="rId6"/>
    <p:sldLayoutId id="2147486931" r:id="rId7"/>
    <p:sldLayoutId id="2147486932" r:id="rId8"/>
    <p:sldLayoutId id="2147486933" r:id="rId9"/>
    <p:sldLayoutId id="2147486934" r:id="rId10"/>
    <p:sldLayoutId id="2147486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37" r:id="rId1"/>
    <p:sldLayoutId id="2147486938" r:id="rId2"/>
    <p:sldLayoutId id="2147486939" r:id="rId3"/>
    <p:sldLayoutId id="2147486940" r:id="rId4"/>
    <p:sldLayoutId id="2147486941" r:id="rId5"/>
    <p:sldLayoutId id="2147486942" r:id="rId6"/>
    <p:sldLayoutId id="2147486943" r:id="rId7"/>
    <p:sldLayoutId id="2147486944" r:id="rId8"/>
    <p:sldLayoutId id="2147486945" r:id="rId9"/>
    <p:sldLayoutId id="2147486946" r:id="rId10"/>
    <p:sldLayoutId id="2147486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49" r:id="rId1"/>
    <p:sldLayoutId id="2147486950" r:id="rId2"/>
    <p:sldLayoutId id="2147486951" r:id="rId3"/>
    <p:sldLayoutId id="2147486952" r:id="rId4"/>
    <p:sldLayoutId id="2147486953" r:id="rId5"/>
    <p:sldLayoutId id="2147486954" r:id="rId6"/>
    <p:sldLayoutId id="2147486955" r:id="rId7"/>
    <p:sldLayoutId id="2147486956" r:id="rId8"/>
    <p:sldLayoutId id="2147486957" r:id="rId9"/>
    <p:sldLayoutId id="2147486958" r:id="rId10"/>
    <p:sldLayoutId id="2147486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61" r:id="rId1"/>
    <p:sldLayoutId id="2147486962" r:id="rId2"/>
    <p:sldLayoutId id="2147486963" r:id="rId3"/>
    <p:sldLayoutId id="2147486964" r:id="rId4"/>
    <p:sldLayoutId id="2147486965" r:id="rId5"/>
    <p:sldLayoutId id="2147486966" r:id="rId6"/>
    <p:sldLayoutId id="2147486967" r:id="rId7"/>
    <p:sldLayoutId id="2147486968" r:id="rId8"/>
    <p:sldLayoutId id="2147486969" r:id="rId9"/>
    <p:sldLayoutId id="2147486970" r:id="rId10"/>
    <p:sldLayoutId id="2147486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73" r:id="rId1"/>
    <p:sldLayoutId id="2147486974" r:id="rId2"/>
    <p:sldLayoutId id="2147486975" r:id="rId3"/>
    <p:sldLayoutId id="2147486976" r:id="rId4"/>
    <p:sldLayoutId id="2147486977" r:id="rId5"/>
    <p:sldLayoutId id="2147486978" r:id="rId6"/>
    <p:sldLayoutId id="2147486979" r:id="rId7"/>
    <p:sldLayoutId id="2147486980" r:id="rId8"/>
    <p:sldLayoutId id="2147486981" r:id="rId9"/>
    <p:sldLayoutId id="2147486982" r:id="rId10"/>
    <p:sldLayoutId id="2147486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85" r:id="rId1"/>
    <p:sldLayoutId id="2147486986" r:id="rId2"/>
    <p:sldLayoutId id="2147486987" r:id="rId3"/>
    <p:sldLayoutId id="2147486988" r:id="rId4"/>
    <p:sldLayoutId id="2147486989" r:id="rId5"/>
    <p:sldLayoutId id="2147486990" r:id="rId6"/>
    <p:sldLayoutId id="2147486991" r:id="rId7"/>
    <p:sldLayoutId id="2147486992" r:id="rId8"/>
    <p:sldLayoutId id="2147486993" r:id="rId9"/>
    <p:sldLayoutId id="2147486994" r:id="rId10"/>
    <p:sldLayoutId id="2147486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6997" r:id="rId1"/>
    <p:sldLayoutId id="2147486998" r:id="rId2"/>
    <p:sldLayoutId id="2147486999" r:id="rId3"/>
    <p:sldLayoutId id="2147487000" r:id="rId4"/>
    <p:sldLayoutId id="2147487001" r:id="rId5"/>
    <p:sldLayoutId id="2147487002" r:id="rId6"/>
    <p:sldLayoutId id="2147487003" r:id="rId7"/>
    <p:sldLayoutId id="2147487004" r:id="rId8"/>
    <p:sldLayoutId id="2147487005" r:id="rId9"/>
    <p:sldLayoutId id="2147487006" r:id="rId10"/>
    <p:sldLayoutId id="2147487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09" r:id="rId1"/>
    <p:sldLayoutId id="2147487010" r:id="rId2"/>
    <p:sldLayoutId id="2147487011" r:id="rId3"/>
    <p:sldLayoutId id="2147487012" r:id="rId4"/>
    <p:sldLayoutId id="2147487013" r:id="rId5"/>
    <p:sldLayoutId id="2147487014" r:id="rId6"/>
    <p:sldLayoutId id="2147487015" r:id="rId7"/>
    <p:sldLayoutId id="2147487016" r:id="rId8"/>
    <p:sldLayoutId id="2147487017" r:id="rId9"/>
    <p:sldLayoutId id="2147487018" r:id="rId10"/>
    <p:sldLayoutId id="2147487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21" r:id="rId1"/>
    <p:sldLayoutId id="2147487022" r:id="rId2"/>
    <p:sldLayoutId id="2147487023" r:id="rId3"/>
    <p:sldLayoutId id="2147487024" r:id="rId4"/>
    <p:sldLayoutId id="2147487025" r:id="rId5"/>
    <p:sldLayoutId id="2147487026" r:id="rId6"/>
    <p:sldLayoutId id="2147487027" r:id="rId7"/>
    <p:sldLayoutId id="2147487028" r:id="rId8"/>
    <p:sldLayoutId id="2147487029" r:id="rId9"/>
    <p:sldLayoutId id="2147487030" r:id="rId10"/>
    <p:sldLayoutId id="2147487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33" r:id="rId1"/>
    <p:sldLayoutId id="2147487034" r:id="rId2"/>
    <p:sldLayoutId id="2147487035" r:id="rId3"/>
    <p:sldLayoutId id="2147487036" r:id="rId4"/>
    <p:sldLayoutId id="2147487037" r:id="rId5"/>
    <p:sldLayoutId id="2147487038" r:id="rId6"/>
    <p:sldLayoutId id="2147487039" r:id="rId7"/>
    <p:sldLayoutId id="2147487040" r:id="rId8"/>
    <p:sldLayoutId id="2147487041" r:id="rId9"/>
    <p:sldLayoutId id="2147487042" r:id="rId10"/>
    <p:sldLayoutId id="2147487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45" r:id="rId1"/>
    <p:sldLayoutId id="2147487046" r:id="rId2"/>
    <p:sldLayoutId id="2147487047" r:id="rId3"/>
    <p:sldLayoutId id="2147487048" r:id="rId4"/>
    <p:sldLayoutId id="2147487049" r:id="rId5"/>
    <p:sldLayoutId id="2147487050" r:id="rId6"/>
    <p:sldLayoutId id="2147487051" r:id="rId7"/>
    <p:sldLayoutId id="2147487052" r:id="rId8"/>
    <p:sldLayoutId id="2147487053" r:id="rId9"/>
    <p:sldLayoutId id="2147487054" r:id="rId10"/>
    <p:sldLayoutId id="2147487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57" r:id="rId1"/>
    <p:sldLayoutId id="2147487058" r:id="rId2"/>
    <p:sldLayoutId id="2147487059" r:id="rId3"/>
    <p:sldLayoutId id="2147487060" r:id="rId4"/>
    <p:sldLayoutId id="2147487061" r:id="rId5"/>
    <p:sldLayoutId id="2147487062" r:id="rId6"/>
    <p:sldLayoutId id="2147487063" r:id="rId7"/>
    <p:sldLayoutId id="2147487064" r:id="rId8"/>
    <p:sldLayoutId id="2147487065" r:id="rId9"/>
    <p:sldLayoutId id="2147487066" r:id="rId10"/>
    <p:sldLayoutId id="2147487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69" r:id="rId1"/>
    <p:sldLayoutId id="2147487070" r:id="rId2"/>
    <p:sldLayoutId id="2147487071" r:id="rId3"/>
    <p:sldLayoutId id="2147487072" r:id="rId4"/>
    <p:sldLayoutId id="2147487073" r:id="rId5"/>
    <p:sldLayoutId id="2147487074" r:id="rId6"/>
    <p:sldLayoutId id="2147487075" r:id="rId7"/>
    <p:sldLayoutId id="2147487076" r:id="rId8"/>
    <p:sldLayoutId id="2147487077" r:id="rId9"/>
    <p:sldLayoutId id="2147487078" r:id="rId10"/>
    <p:sldLayoutId id="2147487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093" r:id="rId1"/>
    <p:sldLayoutId id="2147487094" r:id="rId2"/>
    <p:sldLayoutId id="2147487095" r:id="rId3"/>
    <p:sldLayoutId id="2147487096" r:id="rId4"/>
    <p:sldLayoutId id="2147487097" r:id="rId5"/>
    <p:sldLayoutId id="2147487098" r:id="rId6"/>
    <p:sldLayoutId id="2147487099" r:id="rId7"/>
    <p:sldLayoutId id="2147487100" r:id="rId8"/>
    <p:sldLayoutId id="2147487101" r:id="rId9"/>
    <p:sldLayoutId id="2147487102" r:id="rId10"/>
    <p:sldLayoutId id="2147487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105" r:id="rId1"/>
    <p:sldLayoutId id="2147487106" r:id="rId2"/>
    <p:sldLayoutId id="2147487107" r:id="rId3"/>
    <p:sldLayoutId id="2147487108" r:id="rId4"/>
    <p:sldLayoutId id="2147487109" r:id="rId5"/>
    <p:sldLayoutId id="2147487110" r:id="rId6"/>
    <p:sldLayoutId id="2147487111" r:id="rId7"/>
    <p:sldLayoutId id="2147487112" r:id="rId8"/>
    <p:sldLayoutId id="2147487113" r:id="rId9"/>
    <p:sldLayoutId id="2147487114" r:id="rId10"/>
    <p:sldLayoutId id="21474871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117" r:id="rId1"/>
    <p:sldLayoutId id="2147487118" r:id="rId2"/>
    <p:sldLayoutId id="2147487119" r:id="rId3"/>
    <p:sldLayoutId id="2147487120" r:id="rId4"/>
    <p:sldLayoutId id="2147487121" r:id="rId5"/>
    <p:sldLayoutId id="2147487122" r:id="rId6"/>
    <p:sldLayoutId id="2147487123" r:id="rId7"/>
    <p:sldLayoutId id="2147487124" r:id="rId8"/>
    <p:sldLayoutId id="2147487125" r:id="rId9"/>
    <p:sldLayoutId id="2147487126" r:id="rId10"/>
    <p:sldLayoutId id="21474871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ABD8-31A2-48CB-B669-B120860686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7B207-4B8C-4994-B1A8-18CAE5F6097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7129" r:id="rId1"/>
    <p:sldLayoutId id="2147487130" r:id="rId2"/>
    <p:sldLayoutId id="2147487131" r:id="rId3"/>
    <p:sldLayoutId id="2147487132" r:id="rId4"/>
    <p:sldLayoutId id="2147487133" r:id="rId5"/>
    <p:sldLayoutId id="2147487134" r:id="rId6"/>
    <p:sldLayoutId id="2147487135" r:id="rId7"/>
    <p:sldLayoutId id="2147487136" r:id="rId8"/>
    <p:sldLayoutId id="2147487137" r:id="rId9"/>
    <p:sldLayoutId id="2147487138" r:id="rId10"/>
    <p:sldLayoutId id="2147487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09" r:id="rId1"/>
    <p:sldLayoutId id="2147484610" r:id="rId2"/>
    <p:sldLayoutId id="2147484611" r:id="rId3"/>
    <p:sldLayoutId id="2147484612" r:id="rId4"/>
    <p:sldLayoutId id="2147484613" r:id="rId5"/>
    <p:sldLayoutId id="2147484614" r:id="rId6"/>
    <p:sldLayoutId id="2147484615" r:id="rId7"/>
    <p:sldLayoutId id="2147484616" r:id="rId8"/>
    <p:sldLayoutId id="2147484617" r:id="rId9"/>
    <p:sldLayoutId id="2147484618" r:id="rId10"/>
    <p:sldLayoutId id="21474846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DF979-CF99-4417-A700-C8D05EFE1F6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CC392-8CCF-479E-823B-8FFE8A2F86A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21" r:id="rId1"/>
    <p:sldLayoutId id="2147484622" r:id="rId2"/>
    <p:sldLayoutId id="2147484623" r:id="rId3"/>
    <p:sldLayoutId id="2147484624" r:id="rId4"/>
    <p:sldLayoutId id="2147484625" r:id="rId5"/>
    <p:sldLayoutId id="2147484626" r:id="rId6"/>
    <p:sldLayoutId id="2147484627" r:id="rId7"/>
    <p:sldLayoutId id="2147484628" r:id="rId8"/>
    <p:sldLayoutId id="2147484629" r:id="rId9"/>
    <p:sldLayoutId id="2147484630" r:id="rId10"/>
    <p:sldLayoutId id="21474846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2" r:id="rId4"/>
    <p:sldLayoutId id="2147484793" r:id="rId5"/>
    <p:sldLayoutId id="2147484794" r:id="rId6"/>
    <p:sldLayoutId id="2147484795" r:id="rId7"/>
    <p:sldLayoutId id="2147484796" r:id="rId8"/>
    <p:sldLayoutId id="2147484797" r:id="rId9"/>
    <p:sldLayoutId id="2147484798" r:id="rId10"/>
    <p:sldLayoutId id="21474847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8.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9.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3F65C-F89B-44B0-8480-230C438D72A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406A1-710C-4ABC-987A-F96787F039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3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9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9.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20.xml"/><Relationship Id="rId1" Type="http://schemas.openxmlformats.org/officeDocument/2006/relationships/image" Target="../media/image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3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4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7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0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3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5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6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7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8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9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0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2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4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62.xml"/></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67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8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9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0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3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5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7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8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9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0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1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3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4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6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8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9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0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15.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926.xml"/><Relationship Id="rId2" Type="http://schemas.openxmlformats.org/officeDocument/2006/relationships/image" Target="../media/image11.png"/><Relationship Id="rId1" Type="http://schemas.openxmlformats.org/officeDocument/2006/relationships/image" Target="../media/image1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3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48.xml"/></Relationships>
</file>

<file path=ppt/slides/_rels/slide157.xml.rels><?xml version="1.0" encoding="UTF-8" standalone="yes"?>
<Relationships xmlns="http://schemas.openxmlformats.org/package/2006/relationships"><Relationship Id="rId4" Type="http://schemas.openxmlformats.org/officeDocument/2006/relationships/slideLayout" Target="../slideLayouts/slideLayout95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7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8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992.xml"/><Relationship Id="rId2" Type="http://schemas.openxmlformats.org/officeDocument/2006/relationships/image" Target="../media/image16.png"/><Relationship Id="rId1" Type="http://schemas.openxmlformats.org/officeDocument/2006/relationships/image" Target="../media/image1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0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3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5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6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8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9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0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2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4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5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6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7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9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0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2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3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4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5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6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7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8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0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2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3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4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5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6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7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8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9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1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3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4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5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6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7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8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9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0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2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54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5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6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7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58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59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60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61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63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6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65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66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67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68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69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707.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1718.xml"/><Relationship Id="rId1" Type="http://schemas.openxmlformats.org/officeDocument/2006/relationships/image" Target="../media/image1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72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740.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1751.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76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77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78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79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80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81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2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83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85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8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7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88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89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90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9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92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93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4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960.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97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98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99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00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01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02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03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04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05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07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08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09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10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11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12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13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14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15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16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18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19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20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2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22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23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24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25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26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27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290.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30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31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2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3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4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5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6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7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8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40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4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42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43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44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45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46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47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48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49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510.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5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53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54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55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56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57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58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59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60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620.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6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64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65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66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67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68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69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70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71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73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7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75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76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77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78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79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80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81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829.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84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8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86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87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88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89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90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91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92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93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95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9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97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98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99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00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01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02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03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04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06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07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08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09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10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11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12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13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14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15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170.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18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19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6000" b="1" dirty="0">
                <a:latin typeface="楷体" panose="02010609060101010101" pitchFamily="49" charset="-122"/>
                <a:ea typeface="楷体" panose="02010609060101010101" pitchFamily="49" charset="-122"/>
              </a:rPr>
              <a:t>中国法律史</a:t>
            </a:r>
            <a:endParaRPr lang="en-US" sz="6000" b="1" dirty="0">
              <a:latin typeface="楷体" panose="02010609060101010101" pitchFamily="49" charset="-122"/>
              <a:ea typeface="楷体" panose="02010609060101010101" pitchFamily="49" charset="-122"/>
            </a:endParaRPr>
          </a:p>
        </p:txBody>
      </p:sp>
      <p:sp>
        <p:nvSpPr>
          <p:cNvPr id="3" name="副标题 2"/>
          <p:cNvSpPr>
            <a:spLocks noGrp="1"/>
          </p:cNvSpPr>
          <p:nvPr>
            <p:ph type="subTitle" idx="1"/>
          </p:nvPr>
        </p:nvSpPr>
        <p:spPr/>
        <p:txBody>
          <a:bodyPr>
            <a:normAutofit/>
          </a:bodyPr>
          <a:lstStyle/>
          <a:p>
            <a:r>
              <a:rPr lang="zh-CN" altLang="en-US" sz="4400" b="1" dirty="0">
                <a:solidFill>
                  <a:schemeClr val="tx1"/>
                </a:solidFill>
                <a:latin typeface="楷体" panose="02010609060101010101" pitchFamily="49" charset="-122"/>
                <a:ea typeface="楷体" panose="02010609060101010101" pitchFamily="49" charset="-122"/>
              </a:rPr>
              <a:t>古代法律史</a:t>
            </a:r>
            <a:endParaRPr lang="en-US" sz="44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 name="Rectangle 2"/>
          <p:cNvSpPr>
            <a:spLocks noGrp="1" noChangeArrowheads="1"/>
          </p:cNvSpPr>
          <p:nvPr>
            <p:ph type="title" idx="4294967295"/>
          </p:nvPr>
        </p:nvSpPr>
        <p:spPr>
          <a:xfrm>
            <a:off x="0" y="609600"/>
            <a:ext cx="8540750" cy="874713"/>
          </a:xfrm>
        </p:spPr>
        <p:txBody>
          <a:bodyPr/>
          <a:lstStyle/>
          <a:p>
            <a:r>
              <a:rPr lang="zh-CN" altLang="en-US" sz="4800" b="0"/>
              <a:t>     一、中国法制文明的起源</a:t>
            </a:r>
            <a:endParaRPr lang="zh-CN" altLang="en-US" sz="4800" b="0"/>
          </a:p>
        </p:txBody>
      </p:sp>
      <p:sp>
        <p:nvSpPr>
          <p:cNvPr id="2256" name="Rectangle 3"/>
          <p:cNvSpPr>
            <a:spLocks noGrp="1" noChangeArrowheads="1"/>
          </p:cNvSpPr>
          <p:nvPr>
            <p:ph type="body" idx="4294967295"/>
          </p:nvPr>
        </p:nvSpPr>
        <p:spPr>
          <a:xfrm>
            <a:off x="771525" y="1557338"/>
            <a:ext cx="8121650" cy="4967287"/>
          </a:xfrm>
        </p:spPr>
        <p:txBody>
          <a:bodyPr/>
          <a:lstStyle/>
          <a:p>
            <a:pPr marL="609600" indent="-609600" algn="just">
              <a:buFont typeface="Wingdings" panose="05000000000000000000" pitchFamily="2" charset="2"/>
              <a:buNone/>
            </a:pPr>
            <a:r>
              <a:rPr lang="en-US" altLang="en-US" b="1" dirty="0">
                <a:latin typeface="楷体" panose="02010609060101010101" pitchFamily="49" charset="-122"/>
                <a:ea typeface="楷体" panose="02010609060101010101" pitchFamily="49" charset="-122"/>
              </a:rPr>
              <a:t>  2.中西法制文明起源的比较</a:t>
            </a:r>
            <a:endParaRPr lang="en-US" altLang="en-US" b="1" dirty="0">
              <a:latin typeface="楷体" panose="02010609060101010101" pitchFamily="49" charset="-122"/>
              <a:ea typeface="楷体" panose="02010609060101010101" pitchFamily="49" charset="-122"/>
            </a:endParaRPr>
          </a:p>
          <a:p>
            <a:pPr marL="609600" indent="-609600" algn="just">
              <a:lnSpc>
                <a:spcPct val="110000"/>
              </a:lnSpc>
              <a:buClr>
                <a:schemeClr val="tx1"/>
              </a:buClr>
              <a:buFont typeface="Wingdings" panose="05000000000000000000" pitchFamily="2" charset="2"/>
              <a:buNone/>
            </a:pPr>
            <a:r>
              <a:rPr lang="en-US" altLang="en-US" sz="2800" b="1" dirty="0">
                <a:latin typeface="楷体" panose="02010609060101010101" pitchFamily="49" charset="-122"/>
                <a:ea typeface="楷体" panose="02010609060101010101" pitchFamily="49" charset="-122"/>
              </a:rPr>
              <a:t>  </a:t>
            </a:r>
            <a:r>
              <a:rPr lang="en-US" altLang="en-US" sz="2800" b="1" dirty="0">
                <a:latin typeface="楷体" panose="02010609060101010101" pitchFamily="49" charset="-122"/>
                <a:ea typeface="楷体" panose="02010609060101010101" pitchFamily="49" charset="-122"/>
                <a:sym typeface="宋体" panose="02010600030101010101" pitchFamily="2" charset="-122"/>
              </a:rPr>
              <a:t>①</a:t>
            </a:r>
            <a:r>
              <a:rPr lang="en-US" altLang="en-US" sz="2800" b="1" dirty="0">
                <a:latin typeface="楷体" panose="02010609060101010101" pitchFamily="49" charset="-122"/>
                <a:ea typeface="楷体" panose="02010609060101010101" pitchFamily="49" charset="-122"/>
              </a:rPr>
              <a:t> </a:t>
            </a:r>
            <a:r>
              <a:rPr lang="en-US" altLang="en-US" sz="2800" b="1" dirty="0" err="1">
                <a:latin typeface="楷体" panose="02010609060101010101" pitchFamily="49" charset="-122"/>
                <a:ea typeface="楷体" panose="02010609060101010101" pitchFamily="49" charset="-122"/>
              </a:rPr>
              <a:t>中国古代法制文明的起源，与</a:t>
            </a:r>
            <a:r>
              <a:rPr lang="zh-CN" altLang="en-US" sz="2800" b="1" i="1" dirty="0">
                <a:latin typeface="楷体" panose="02010609060101010101" pitchFamily="49" charset="-122"/>
                <a:ea typeface="楷体" panose="02010609060101010101" pitchFamily="49" charset="-122"/>
              </a:rPr>
              <a:t>宗法血缘制度</a:t>
            </a:r>
            <a:r>
              <a:rPr lang="en-US" altLang="en-US" sz="2800" b="1" dirty="0" err="1">
                <a:latin typeface="楷体" panose="02010609060101010101" pitchFamily="49" charset="-122"/>
                <a:ea typeface="楷体" panose="02010609060101010101" pitchFamily="49" charset="-122"/>
              </a:rPr>
              <a:t>紧密结合在一起，具有明显的宗法伦理性质</a:t>
            </a:r>
            <a:r>
              <a:rPr lang="en-US" altLang="en-US" sz="2800" b="1" dirty="0">
                <a:latin typeface="楷体" panose="02010609060101010101" pitchFamily="49" charset="-122"/>
                <a:ea typeface="楷体" panose="02010609060101010101" pitchFamily="49" charset="-122"/>
              </a:rPr>
              <a:t>；</a:t>
            </a:r>
            <a:endParaRPr lang="en-US" altLang="en-US" sz="2800" b="1" dirty="0">
              <a:latin typeface="楷体" panose="02010609060101010101" pitchFamily="49" charset="-122"/>
              <a:ea typeface="楷体" panose="02010609060101010101" pitchFamily="49" charset="-122"/>
            </a:endParaRPr>
          </a:p>
          <a:p>
            <a:pPr marL="609600" indent="-609600" algn="just">
              <a:lnSpc>
                <a:spcPct val="110000"/>
              </a:lnSpc>
              <a:buClr>
                <a:schemeClr val="tx1"/>
              </a:buClr>
              <a:buFont typeface="Wingdings" panose="05000000000000000000" pitchFamily="2" charset="2"/>
              <a:buNone/>
            </a:pPr>
            <a:r>
              <a:rPr lang="en-US" altLang="en-US" sz="2800" b="1" dirty="0">
                <a:latin typeface="楷体" panose="02010609060101010101" pitchFamily="49" charset="-122"/>
                <a:ea typeface="楷体" panose="02010609060101010101" pitchFamily="49" charset="-122"/>
              </a:rPr>
              <a:t>  </a:t>
            </a:r>
            <a:r>
              <a:rPr lang="en-US" altLang="en-US" sz="2800" b="1" dirty="0">
                <a:latin typeface="楷体" panose="02010609060101010101" pitchFamily="49" charset="-122"/>
                <a:ea typeface="楷体" panose="02010609060101010101" pitchFamily="49" charset="-122"/>
                <a:sym typeface="宋体" panose="02010600030101010101" pitchFamily="2" charset="-122"/>
              </a:rPr>
              <a:t>②</a:t>
            </a:r>
            <a:r>
              <a:rPr lang="en-US" altLang="en-US" sz="2800" b="1" dirty="0" err="1">
                <a:latin typeface="楷体" panose="02010609060101010101" pitchFamily="49" charset="-122"/>
                <a:ea typeface="楷体" panose="02010609060101010101" pitchFamily="49" charset="-122"/>
              </a:rPr>
              <a:t>中国古代法制文明的起源和发展，主要是以刑始于兵和礼源于祭祀的形式完成的</a:t>
            </a:r>
            <a:r>
              <a:rPr lang="en-US" altLang="en-US" sz="2800" b="1" dirty="0">
                <a:latin typeface="楷体" panose="02010609060101010101" pitchFamily="49" charset="-122"/>
                <a:ea typeface="楷体" panose="02010609060101010101" pitchFamily="49" charset="-122"/>
              </a:rPr>
              <a:t>；</a:t>
            </a:r>
            <a:endParaRPr lang="en-US" altLang="en-US" sz="2800" b="1" dirty="0">
              <a:latin typeface="楷体" panose="02010609060101010101" pitchFamily="49" charset="-122"/>
              <a:ea typeface="楷体" panose="02010609060101010101" pitchFamily="49" charset="-122"/>
            </a:endParaRPr>
          </a:p>
          <a:p>
            <a:pPr marL="609600" indent="-609600" algn="just">
              <a:lnSpc>
                <a:spcPct val="110000"/>
              </a:lnSpc>
              <a:buClr>
                <a:schemeClr val="tx1"/>
              </a:buClr>
              <a:buFont typeface="Wingdings" panose="05000000000000000000" pitchFamily="2" charset="2"/>
              <a:buNone/>
            </a:pPr>
            <a:r>
              <a:rPr lang="en-US" altLang="en-US" sz="2800" b="1" dirty="0">
                <a:latin typeface="楷体" panose="02010609060101010101" pitchFamily="49" charset="-122"/>
                <a:ea typeface="楷体" panose="02010609060101010101" pitchFamily="49" charset="-122"/>
              </a:rPr>
              <a:t>  </a:t>
            </a:r>
            <a:r>
              <a:rPr lang="en-US" altLang="en-US" sz="2800" b="1" dirty="0">
                <a:latin typeface="楷体" panose="02010609060101010101" pitchFamily="49" charset="-122"/>
                <a:ea typeface="楷体" panose="02010609060101010101" pitchFamily="49" charset="-122"/>
                <a:sym typeface="宋体" panose="02010600030101010101" pitchFamily="2" charset="-122"/>
              </a:rPr>
              <a:t>③</a:t>
            </a:r>
            <a:r>
              <a:rPr lang="en-US" altLang="en-US" sz="2800" b="1" dirty="0">
                <a:latin typeface="楷体" panose="02010609060101010101" pitchFamily="49" charset="-122"/>
                <a:ea typeface="楷体" panose="02010609060101010101" pitchFamily="49" charset="-122"/>
              </a:rPr>
              <a:t>中国古代法制文明的起源和发展，与家族和宗族国家制度的成熟完备相一致；以主要生产资料土地的所有权为核心的财产物权即以宗族国家所有制为基本内容。</a:t>
            </a:r>
            <a:endParaRPr lang="en-US" altLang="en-US" sz="2800" b="1" dirty="0">
              <a:latin typeface="楷体" panose="02010609060101010101" pitchFamily="49" charset="-122"/>
              <a:ea typeface="楷体" panose="02010609060101010101" pitchFamily="49" charset="-122"/>
            </a:endParaRPr>
          </a:p>
          <a:p>
            <a:pPr marL="609600" indent="-609600" algn="just"/>
            <a:endParaRPr lang="en-US" altLang="en-US" sz="24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withEffect">
                                  <p:childTnLst>
                                    <p:set>
                                      <p:cBhvr additive="base">
                                        <p:cTn id="6" dur="1" fill="hold">
                                          <p:stCondLst>
                                            <p:cond delay="0"/>
                                          </p:stCondLst>
                                        </p:cTn>
                                        <p:tgtEl>
                                          <p:spTgt spid="2256">
                                            <p:bg/>
                                          </p:spTgt>
                                        </p:tgtEl>
                                        <p:attrNameLst>
                                          <p:attrName>style.visibility</p:attrName>
                                        </p:attrNameLst>
                                      </p:cBhvr>
                                      <p:to>
                                        <p:strVal val="visible"/>
                                      </p:to>
                                    </p:set>
                                    <p:animEffect transition="in" filter="blinds(horizontal)">
                                      <p:cBhvr additive="base">
                                        <p:cTn id="7" dur="500" fill="hold"/>
                                        <p:tgtEl>
                                          <p:spTgt spid="2256">
                                            <p:bg/>
                                          </p:spTgt>
                                        </p:tgtEl>
                                      </p:cBhvr>
                                    </p:animEffect>
                                  </p:childTnLst>
                                </p:cTn>
                              </p:par>
                              <p:par>
                                <p:cTn id="8" presetID="3" presetClass="entr" presetSubtype="10" fill="hold" grpId="1" nodeType="withEffect">
                                  <p:childTnLst>
                                    <p:set>
                                      <p:cBhvr additive="base">
                                        <p:cTn id="9" dur="1" fill="hold">
                                          <p:stCondLst>
                                            <p:cond delay="0"/>
                                          </p:stCondLst>
                                        </p:cTn>
                                        <p:tgtEl>
                                          <p:spTgt spid="2256">
                                            <p:bg/>
                                          </p:spTgt>
                                        </p:tgtEl>
                                        <p:attrNameLst>
                                          <p:attrName>style.visibility</p:attrName>
                                        </p:attrNameLst>
                                      </p:cBhvr>
                                      <p:to>
                                        <p:strVal val="visible"/>
                                      </p:to>
                                    </p:set>
                                    <p:animEffect transition="in" filter="blinds(horizontal)">
                                      <p:cBhvr additive="base">
                                        <p:cTn id="10" dur="500" fill="hold"/>
                                        <p:tgtEl>
                                          <p:spTgt spid="2256">
                                            <p:bg/>
                                          </p:spTgt>
                                        </p:tgtEl>
                                      </p:cBhvr>
                                    </p:animEffect>
                                  </p:childTnLst>
                                </p:cTn>
                              </p:par>
                              <p:par>
                                <p:cTn id="11" presetID="3" presetClass="entr" presetSubtype="10" fill="hold" grpId="1" nodeType="withEffect">
                                  <p:childTnLst>
                                    <p:set>
                                      <p:cBhvr additive="base">
                                        <p:cTn id="12" dur="1" fill="hold">
                                          <p:stCondLst>
                                            <p:cond delay="0"/>
                                          </p:stCondLst>
                                        </p:cTn>
                                        <p:tgtEl>
                                          <p:spTgt spid="2256">
                                            <p:bg/>
                                          </p:spTgt>
                                        </p:tgtEl>
                                        <p:attrNameLst>
                                          <p:attrName>style.visibility</p:attrName>
                                        </p:attrNameLst>
                                      </p:cBhvr>
                                      <p:to>
                                        <p:strVal val="visible"/>
                                      </p:to>
                                    </p:set>
                                    <p:animEffect transition="in" filter="blinds(horizontal)">
                                      <p:cBhvr additive="base">
                                        <p:cTn id="13" dur="500" fill="hold"/>
                                        <p:tgtEl>
                                          <p:spTgt spid="2256">
                                            <p:bg/>
                                          </p:spTgt>
                                        </p:tgtEl>
                                      </p:cBhvr>
                                    </p:animEffect>
                                  </p:childTnLst>
                                </p:cTn>
                              </p:par>
                              <p:par>
                                <p:cTn id="14" presetID="3" presetClass="entr" presetSubtype="10" fill="hold" grpId="1" nodeType="withEffect">
                                  <p:childTnLst>
                                    <p:set>
                                      <p:cBhvr additive="base">
                                        <p:cTn id="15" dur="1" fill="hold">
                                          <p:stCondLst>
                                            <p:cond delay="0"/>
                                          </p:stCondLst>
                                        </p:cTn>
                                        <p:tgtEl>
                                          <p:spTgt spid="2256">
                                            <p:bg/>
                                          </p:spTgt>
                                        </p:tgtEl>
                                        <p:attrNameLst>
                                          <p:attrName>style.visibility</p:attrName>
                                        </p:attrNameLst>
                                      </p:cBhvr>
                                      <p:to>
                                        <p:strVal val="visible"/>
                                      </p:to>
                                    </p:set>
                                    <p:animEffect transition="in" filter="blinds(horizontal)">
                                      <p:cBhvr additive="base">
                                        <p:cTn id="16" dur="500" fill="hold"/>
                                        <p:tgtEl>
                                          <p:spTgt spid="2256">
                                            <p:bg/>
                                          </p:spTgt>
                                        </p:tgtEl>
                                      </p:cBhvr>
                                    </p:animEffect>
                                  </p:childTnLst>
                                </p:cTn>
                              </p:par>
                              <p:par>
                                <p:cTn id="17" presetID="3" presetClass="entr" presetSubtype="10" fill="hold" grpId="1" nodeType="withEffect">
                                  <p:childTnLst>
                                    <p:set>
                                      <p:cBhvr additive="base">
                                        <p:cTn id="18" dur="1" fill="hold">
                                          <p:stCondLst>
                                            <p:cond delay="0"/>
                                          </p:stCondLst>
                                        </p:cTn>
                                        <p:tgtEl>
                                          <p:spTgt spid="2256">
                                            <p:bg/>
                                          </p:spTgt>
                                        </p:tgtEl>
                                        <p:attrNameLst>
                                          <p:attrName>style.visibility</p:attrName>
                                        </p:attrNameLst>
                                      </p:cBhvr>
                                      <p:to>
                                        <p:strVal val="visible"/>
                                      </p:to>
                                    </p:set>
                                    <p:animEffect transition="in" filter="blinds(horizontal)">
                                      <p:cBhvr additive="base">
                                        <p:cTn id="19" dur="500" fill="hold"/>
                                        <p:tgtEl>
                                          <p:spTgt spid="2256">
                                            <p:bg/>
                                          </p:spTgt>
                                        </p:tgtEl>
                                      </p:cBhvr>
                                    </p:animEffect>
                                  </p:childTnLst>
                                </p:cTn>
                              </p:par>
                              <p:par>
                                <p:cTn id="20" presetID="3" presetClass="entr" presetSubtype="10" fill="hold" grpId="1" nodeType="withEffect">
                                  <p:childTnLst>
                                    <p:set>
                                      <p:cBhvr additive="base">
                                        <p:cTn id="21" dur="1" fill="hold">
                                          <p:stCondLst>
                                            <p:cond delay="0"/>
                                          </p:stCondLst>
                                        </p:cTn>
                                        <p:tgtEl>
                                          <p:spTgt spid="2256">
                                            <p:bg/>
                                          </p:spTgt>
                                        </p:tgtEl>
                                        <p:attrNameLst>
                                          <p:attrName>style.visibility</p:attrName>
                                        </p:attrNameLst>
                                      </p:cBhvr>
                                      <p:to>
                                        <p:strVal val="visible"/>
                                      </p:to>
                                    </p:set>
                                    <p:animEffect transition="in" filter="blinds(horizontal)">
                                      <p:cBhvr additive="base">
                                        <p:cTn id="22" dur="500" fill="hold"/>
                                        <p:tgtEl>
                                          <p:spTgt spid="2256">
                                            <p:bg/>
                                          </p:spTgt>
                                        </p:tgtEl>
                                      </p:cBhvr>
                                    </p:animEffect>
                                  </p:childTnLst>
                                </p:cTn>
                              </p:par>
                              <p:par>
                                <p:cTn id="23" presetID="3" presetClass="entr" presetSubtype="10" fill="hold" grpId="1" nodeType="withEffect">
                                  <p:childTnLst>
                                    <p:set>
                                      <p:cBhvr additive="base">
                                        <p:cTn id="24" dur="1" fill="hold">
                                          <p:stCondLst>
                                            <p:cond delay="0"/>
                                          </p:stCondLst>
                                        </p:cTn>
                                        <p:tgtEl>
                                          <p:spTgt spid="2256">
                                            <p:bg/>
                                          </p:spTgt>
                                        </p:tgtEl>
                                        <p:attrNameLst>
                                          <p:attrName>style.visibility</p:attrName>
                                        </p:attrNameLst>
                                      </p:cBhvr>
                                      <p:to>
                                        <p:strVal val="visible"/>
                                      </p:to>
                                    </p:set>
                                    <p:animEffect transition="in" filter="blinds(horizontal)">
                                      <p:cBhvr additive="base">
                                        <p:cTn id="25" dur="500" fill="hold"/>
                                        <p:tgtEl>
                                          <p:spTgt spid="2256">
                                            <p:bg/>
                                          </p:spTgt>
                                        </p:tgtEl>
                                      </p:cBhvr>
                                    </p:animEffect>
                                  </p:childTnLst>
                                </p:cTn>
                              </p:par>
                              <p:par>
                                <p:cTn id="26" presetID="3" presetClass="entr" presetSubtype="10" fill="hold" grpId="1" nodeType="withEffect">
                                  <p:childTnLst>
                                    <p:set>
                                      <p:cBhvr additive="base">
                                        <p:cTn id="27" dur="1" fill="hold">
                                          <p:stCondLst>
                                            <p:cond delay="0"/>
                                          </p:stCondLst>
                                        </p:cTn>
                                        <p:tgtEl>
                                          <p:spTgt spid="2256">
                                            <p:bg/>
                                          </p:spTgt>
                                        </p:tgtEl>
                                        <p:attrNameLst>
                                          <p:attrName>style.visibility</p:attrName>
                                        </p:attrNameLst>
                                      </p:cBhvr>
                                      <p:to>
                                        <p:strVal val="visible"/>
                                      </p:to>
                                    </p:set>
                                    <p:animEffect transition="in" filter="blinds(horizontal)">
                                      <p:cBhvr additive="base">
                                        <p:cTn id="28" dur="500" fill="hold"/>
                                        <p:tgtEl>
                                          <p:spTgt spid="2256">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6" grpId="0" animBg="1" build="p"/>
      <p:bldP spid="2256" grpId="1" animBg="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43050"/>
            <a:ext cx="7886700" cy="3946922"/>
          </a:xfrm>
        </p:spPr>
        <p:txBody>
          <a:bodyPr>
            <a:normAutofit lnSpcReduction="20000"/>
          </a:bodyPr>
          <a:lstStyle/>
          <a:p>
            <a:pPr algn="just"/>
            <a:r>
              <a:rPr lang="zh-CN" altLang="en-US" dirty="0"/>
              <a:t>（三）刑种繁多。中国古代社会刑种繁多，实际上是附随在“轻罪重刑”</a:t>
            </a:r>
            <a:r>
              <a:rPr lang="zh-CN" altLang="en-US" sz="2400" dirty="0"/>
              <a:t>、“严刑峻罚”思想上而产生出来的配套产物</a:t>
            </a:r>
            <a:r>
              <a:rPr lang="zh-CN" altLang="en-US" sz="2400" dirty="0" smtClean="0"/>
              <a:t>。到</a:t>
            </a:r>
            <a:r>
              <a:rPr lang="zh-CN" altLang="en-US" sz="2400" dirty="0"/>
              <a:t>了秦朝，刑罚制度进一步完善，并且有了生命刑、身体刑、徒刑、流刑、财产刑和身份刑的明确区分，但出于重刑主义的目的，生命刑、身体刑进一步细化，</a:t>
            </a:r>
            <a:r>
              <a:rPr lang="zh-CN" altLang="en-US" sz="2400" dirty="0" smtClean="0"/>
              <a:t>名目繁多。 </a:t>
            </a:r>
            <a:endParaRPr lang="en-US" altLang="zh-CN" sz="2400" dirty="0" smtClean="0"/>
          </a:p>
          <a:p>
            <a:pPr algn="just"/>
            <a:r>
              <a:rPr lang="zh-CN" altLang="en-US" sz="2400" dirty="0" smtClean="0"/>
              <a:t>（</a:t>
            </a:r>
            <a:r>
              <a:rPr lang="zh-CN" altLang="en-US" sz="2400" dirty="0"/>
              <a:t>四）原心论罪。韩非主张权势必须集中在君主手里，君主应该“擅势”，集大权一身，甚至可以随心所欲</a:t>
            </a:r>
            <a:r>
              <a:rPr lang="zh-CN" altLang="en-US" dirty="0"/>
              <a:t>，一言一行都是所谓“金科玉律”，不准改动，当然包括原心论罪，法外用刑</a:t>
            </a:r>
            <a:r>
              <a:rPr lang="zh-CN" altLang="en-US" dirty="0" smtClean="0"/>
              <a:t>。</a:t>
            </a:r>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73150"/>
            <a:ext cx="7886700" cy="4724400"/>
          </a:xfrm>
        </p:spPr>
        <p:txBody>
          <a:bodyPr>
            <a:normAutofit lnSpcReduction="20000"/>
          </a:bodyPr>
          <a:lstStyle/>
          <a:p>
            <a:pPr marL="0" indent="0">
              <a:buNone/>
            </a:pPr>
            <a:r>
              <a:rPr lang="zh-CN" altLang="en-US" sz="2700" dirty="0" smtClean="0"/>
              <a:t>（二）秦朝的法律内容：</a:t>
            </a:r>
            <a:endParaRPr lang="en-US" altLang="zh-CN" sz="2700" dirty="0" smtClean="0"/>
          </a:p>
          <a:p>
            <a:pPr marL="0" indent="0">
              <a:buNone/>
            </a:pPr>
            <a:r>
              <a:rPr lang="zh-CN" altLang="en-US" sz="2400" dirty="0" smtClean="0"/>
              <a:t>以</a:t>
            </a:r>
            <a:r>
              <a:rPr lang="en-US" altLang="zh-CN" sz="2400" dirty="0" smtClean="0"/>
              <a:t>1975</a:t>
            </a:r>
            <a:r>
              <a:rPr lang="zh-CN" altLang="en-US" sz="2400" dirty="0" smtClean="0"/>
              <a:t>年云梦睡虎地秦墓的发掘秦简共</a:t>
            </a:r>
            <a:r>
              <a:rPr lang="en-US" altLang="zh-CN" sz="2400" dirty="0" smtClean="0"/>
              <a:t>1155</a:t>
            </a:r>
            <a:r>
              <a:rPr lang="zh-CN" altLang="en-US" sz="2400" dirty="0" smtClean="0"/>
              <a:t>支为例，秦代法律主要包括：</a:t>
            </a:r>
            <a:endParaRPr lang="zh-CN" altLang="en-US" sz="2400" dirty="0" smtClean="0"/>
          </a:p>
          <a:p>
            <a:r>
              <a:rPr lang="zh-CN" altLang="en-US" sz="2400" dirty="0" smtClean="0"/>
              <a:t>１、</a:t>
            </a:r>
            <a:r>
              <a:rPr lang="en-US" altLang="zh-CN" sz="2400" dirty="0" smtClean="0"/>
              <a:t>《</a:t>
            </a:r>
            <a:r>
              <a:rPr lang="zh-CN" altLang="en-US" sz="2400" dirty="0" smtClean="0"/>
              <a:t>秦律十八种</a:t>
            </a:r>
            <a:r>
              <a:rPr lang="en-US" altLang="zh-CN" sz="2400" dirty="0" smtClean="0"/>
              <a:t>》</a:t>
            </a:r>
            <a:r>
              <a:rPr lang="zh-CN" altLang="en-US" sz="2400" dirty="0" smtClean="0"/>
              <a:t>：主要包括刑事、民事、经济、行政方面的法律法规。</a:t>
            </a:r>
            <a:endParaRPr lang="zh-CN" altLang="en-US" sz="2400" dirty="0" smtClean="0"/>
          </a:p>
          <a:p>
            <a:r>
              <a:rPr lang="zh-CN" altLang="en-US" sz="2400" dirty="0" smtClean="0"/>
              <a:t>２、</a:t>
            </a:r>
            <a:r>
              <a:rPr lang="en-US" altLang="zh-CN" sz="2400" dirty="0" smtClean="0"/>
              <a:t>《</a:t>
            </a:r>
            <a:r>
              <a:rPr lang="zh-CN" altLang="en-US" sz="2400" dirty="0" smtClean="0"/>
              <a:t>效律</a:t>
            </a:r>
            <a:r>
              <a:rPr lang="en-US" altLang="zh-CN" sz="2400" dirty="0" smtClean="0"/>
              <a:t>》</a:t>
            </a:r>
            <a:r>
              <a:rPr lang="zh-CN" altLang="en-US" sz="2400" dirty="0" smtClean="0"/>
              <a:t>：是核验县和都官物资帐目有关制度的规定。</a:t>
            </a:r>
            <a:endParaRPr lang="zh-CN" altLang="en-US" sz="2400" dirty="0" smtClean="0"/>
          </a:p>
          <a:p>
            <a:r>
              <a:rPr lang="zh-CN" altLang="en-US" sz="2400" dirty="0" smtClean="0"/>
              <a:t>３、</a:t>
            </a:r>
            <a:r>
              <a:rPr lang="en-US" altLang="zh-CN" sz="2400" dirty="0" smtClean="0"/>
              <a:t>《</a:t>
            </a:r>
            <a:r>
              <a:rPr lang="zh-CN" altLang="en-US" sz="2400" dirty="0" smtClean="0"/>
              <a:t>法律问答</a:t>
            </a:r>
            <a:r>
              <a:rPr lang="en-US" altLang="zh-CN" sz="2400" dirty="0" smtClean="0"/>
              <a:t>》</a:t>
            </a:r>
            <a:r>
              <a:rPr lang="zh-CN" altLang="en-US" sz="2400" dirty="0" smtClean="0"/>
              <a:t>：共</a:t>
            </a:r>
            <a:r>
              <a:rPr lang="en-US" altLang="zh-CN" sz="2400" dirty="0" smtClean="0"/>
              <a:t>187</a:t>
            </a:r>
            <a:r>
              <a:rPr lang="zh-CN" altLang="en-US" sz="2400" dirty="0" smtClean="0"/>
              <a:t>条，主要采用答问对秦律的条文、术语与立法意图进行具有法律效力的解释。</a:t>
            </a:r>
            <a:endParaRPr lang="zh-CN" altLang="en-US" sz="2400" dirty="0" smtClean="0"/>
          </a:p>
          <a:p>
            <a:r>
              <a:rPr lang="zh-CN" altLang="en-US" sz="2400" dirty="0" smtClean="0"/>
              <a:t>４、</a:t>
            </a:r>
            <a:r>
              <a:rPr lang="en-US" altLang="zh-CN" sz="2400" dirty="0" smtClean="0"/>
              <a:t>《</a:t>
            </a:r>
            <a:r>
              <a:rPr lang="zh-CN" altLang="en-US" sz="2400" dirty="0" smtClean="0"/>
              <a:t>封诊式</a:t>
            </a:r>
            <a:r>
              <a:rPr lang="en-US" altLang="zh-CN" sz="2400" dirty="0" smtClean="0"/>
              <a:t>》</a:t>
            </a:r>
            <a:r>
              <a:rPr lang="zh-CN" altLang="en-US" sz="2400" dirty="0" smtClean="0"/>
              <a:t>是关于审判原则以及对案件进行调查、勘验、审讯、查封等方面的规定和案例。</a:t>
            </a:r>
            <a:endParaRPr lang="en-US" altLang="zh-CN" sz="2400" dirty="0" smtClean="0"/>
          </a:p>
          <a:p>
            <a:r>
              <a:rPr lang="zh-CN" altLang="en-US" sz="2400" dirty="0" smtClean="0"/>
              <a:t>５、</a:t>
            </a:r>
            <a:r>
              <a:rPr lang="en-US" altLang="zh-CN" sz="2400" dirty="0" smtClean="0"/>
              <a:t>《</a:t>
            </a:r>
            <a:r>
              <a:rPr lang="zh-CN" altLang="en-US" sz="2400" dirty="0" smtClean="0"/>
              <a:t>秦律杂抄</a:t>
            </a:r>
            <a:r>
              <a:rPr lang="en-US" altLang="zh-CN" sz="2400" dirty="0" smtClean="0"/>
              <a:t>》</a:t>
            </a:r>
            <a:r>
              <a:rPr lang="zh-CN" altLang="en-US" sz="2400" dirty="0" smtClean="0"/>
              <a:t>行政法规</a:t>
            </a:r>
            <a:r>
              <a:rPr lang="zh-CN" altLang="en-US" sz="2400" dirty="0"/>
              <a:t>。</a:t>
            </a:r>
            <a:endParaRPr lang="zh-CN" altLang="en-US" sz="2400" dirty="0" smtClean="0"/>
          </a:p>
          <a:p>
            <a:r>
              <a:rPr lang="zh-CN" altLang="en-US" sz="2400" dirty="0" smtClean="0"/>
              <a:t> </a:t>
            </a:r>
            <a:r>
              <a:rPr lang="en-US" altLang="zh-CN" sz="2400" dirty="0">
                <a:latin typeface="+mj-ea"/>
                <a:ea typeface="+mj-ea"/>
              </a:rPr>
              <a:t>6</a:t>
            </a:r>
            <a:r>
              <a:rPr lang="zh-CN" altLang="en-US" sz="2400" dirty="0" smtClean="0"/>
              <a:t>、</a:t>
            </a:r>
            <a:r>
              <a:rPr lang="en-US" altLang="zh-CN" sz="2400" dirty="0" smtClean="0"/>
              <a:t>《</a:t>
            </a:r>
            <a:r>
              <a:rPr lang="zh-CN" altLang="en-US" sz="2400" dirty="0" smtClean="0"/>
              <a:t>为吏之道</a:t>
            </a:r>
            <a:r>
              <a:rPr lang="en-US" altLang="zh-CN" sz="2400" dirty="0" smtClean="0"/>
              <a:t>》</a:t>
            </a:r>
            <a:r>
              <a:rPr lang="zh-CN" altLang="en-US" sz="2400" dirty="0" smtClean="0"/>
              <a:t>规定为官的准则及具体的行政要求。</a:t>
            </a:r>
            <a:endParaRPr lang="zh-CN" altLang="en-US" sz="2400" dirty="0" smtClean="0"/>
          </a:p>
          <a:p>
            <a:pPr marL="0" indent="0">
              <a:buNone/>
            </a:pPr>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2700"/>
            <a:ext cx="7886700" cy="4207272"/>
          </a:xfrm>
        </p:spPr>
        <p:txBody>
          <a:bodyPr>
            <a:noAutofit/>
          </a:bodyPr>
          <a:lstStyle/>
          <a:p>
            <a:pPr marL="0" indent="0" algn="just">
              <a:buNone/>
            </a:pPr>
            <a:r>
              <a:rPr lang="zh-CN" altLang="en-US" sz="2700" dirty="0" smtClean="0">
                <a:latin typeface="+mn-ea"/>
              </a:rPr>
              <a:t>（三）、秦朝的法律形式</a:t>
            </a:r>
            <a:endParaRPr lang="en-US" altLang="zh-CN" sz="2700" dirty="0" smtClean="0">
              <a:latin typeface="+mn-ea"/>
            </a:endParaRPr>
          </a:p>
          <a:p>
            <a:pPr algn="just"/>
            <a:r>
              <a:rPr lang="zh-CN" altLang="en-US" dirty="0" smtClean="0"/>
              <a:t>１、律：商鞅改法为律，律自秦始。</a:t>
            </a:r>
            <a:endParaRPr lang="zh-CN" altLang="en-US" dirty="0" smtClean="0"/>
          </a:p>
          <a:p>
            <a:pPr algn="just"/>
            <a:r>
              <a:rPr lang="zh-CN" altLang="en-US" dirty="0" smtClean="0"/>
              <a:t>２、诏令：命、制、令、诏，从法律意义上讲， 没有什么区别。制，多用于皇帝对某件事的批定，但作为一种法律形式，通常用令。</a:t>
            </a:r>
            <a:endParaRPr lang="zh-CN" altLang="en-US" dirty="0" smtClean="0"/>
          </a:p>
          <a:p>
            <a:pPr algn="just"/>
            <a:r>
              <a:rPr lang="zh-CN" altLang="en-US" dirty="0" smtClean="0"/>
              <a:t>３、式：程式、格式，是审理案件程序的司法规则或文书程式</a:t>
            </a:r>
            <a:endParaRPr lang="zh-CN" altLang="en-US" dirty="0" smtClean="0"/>
          </a:p>
          <a:p>
            <a:pPr algn="just"/>
            <a:r>
              <a:rPr lang="zh-CN" altLang="en-US" dirty="0" smtClean="0"/>
              <a:t>４、法律答问。</a:t>
            </a:r>
            <a:endParaRPr lang="zh-CN" altLang="en-US" dirty="0" smtClean="0"/>
          </a:p>
          <a:p>
            <a:pPr algn="just"/>
            <a:r>
              <a:rPr lang="zh-CN" altLang="en-US" dirty="0" smtClean="0"/>
              <a:t>５、廷行事：秦中央政府汇编典型案例，形成固定判例，用以比附解决同类的案件。</a:t>
            </a:r>
            <a:endParaRPr lang="zh-CN" altLang="en-US" dirty="0" smtClean="0"/>
          </a:p>
          <a:p>
            <a:pPr marL="0" indent="0">
              <a:buNone/>
            </a:pP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三、秦律的基本内容</a:t>
            </a:r>
            <a:endParaRPr lang="zh-CN" altLang="en-US" dirty="0"/>
          </a:p>
        </p:txBody>
      </p:sp>
      <p:sp>
        <p:nvSpPr>
          <p:cNvPr id="3" name="内容占位符 2"/>
          <p:cNvSpPr>
            <a:spLocks noGrp="1"/>
          </p:cNvSpPr>
          <p:nvPr>
            <p:ph idx="1"/>
          </p:nvPr>
        </p:nvSpPr>
        <p:spPr/>
        <p:txBody>
          <a:bodyPr>
            <a:normAutofit fontScale="72500"/>
          </a:bodyPr>
          <a:lstStyle/>
          <a:p>
            <a:pPr marL="0" indent="0" algn="just">
              <a:buNone/>
            </a:pPr>
            <a:r>
              <a:rPr lang="zh-CN" altLang="en-US" dirty="0" smtClean="0"/>
              <a:t>（一）刑事法律  </a:t>
            </a:r>
            <a:endParaRPr lang="zh-CN" altLang="en-US" dirty="0" smtClean="0"/>
          </a:p>
          <a:p>
            <a:pPr marL="0" indent="0" algn="just">
              <a:buNone/>
            </a:pPr>
            <a:r>
              <a:rPr lang="zh-CN" altLang="en-US" dirty="0" smtClean="0"/>
              <a:t>  </a:t>
            </a:r>
            <a:r>
              <a:rPr lang="en-US" altLang="zh-CN" dirty="0" smtClean="0"/>
              <a:t>1</a:t>
            </a:r>
            <a:r>
              <a:rPr lang="zh-CN" altLang="en-US" dirty="0" smtClean="0"/>
              <a:t>、刑罚的种类</a:t>
            </a:r>
            <a:endParaRPr lang="zh-CN" altLang="en-US" dirty="0" smtClean="0"/>
          </a:p>
          <a:p>
            <a:pPr marL="0" indent="0" algn="just">
              <a:buNone/>
            </a:pPr>
            <a:r>
              <a:rPr lang="zh-CN" altLang="en-US" dirty="0" smtClean="0"/>
              <a:t> （</a:t>
            </a:r>
            <a:r>
              <a:rPr lang="en-US" altLang="zh-CN" dirty="0" smtClean="0"/>
              <a:t>1</a:t>
            </a:r>
            <a:r>
              <a:rPr lang="zh-CN" altLang="en-US" dirty="0" smtClean="0"/>
              <a:t>）死刑：</a:t>
            </a:r>
            <a:endParaRPr lang="zh-CN" altLang="en-US" dirty="0" smtClean="0"/>
          </a:p>
          <a:p>
            <a:pPr marL="0" indent="0" algn="just">
              <a:buNone/>
            </a:pPr>
            <a:r>
              <a:rPr lang="zh-CN" altLang="en-US" dirty="0" smtClean="0"/>
              <a:t>    </a:t>
            </a:r>
            <a:r>
              <a:rPr lang="en-US" altLang="zh-CN" dirty="0" smtClean="0"/>
              <a:t>A</a:t>
            </a:r>
            <a:r>
              <a:rPr lang="zh-CN" altLang="en-US" dirty="0" smtClean="0"/>
              <a:t>、具五刑：指“先黥、劓、斩左右趾，笞杀之，枭其首，菹其骨肉于市，其诽谤詈诅者，又先断舌，故谓之具五刑”这是一种以极 端残忍的肉刑与死刑并用 的刑罚。</a:t>
            </a:r>
            <a:endParaRPr lang="zh-CN" altLang="en-US" dirty="0" smtClean="0"/>
          </a:p>
          <a:p>
            <a:pPr marL="0" indent="0" algn="just">
              <a:buNone/>
            </a:pPr>
            <a:r>
              <a:rPr lang="zh-CN" altLang="en-US" dirty="0" smtClean="0"/>
              <a:t>    </a:t>
            </a:r>
            <a:r>
              <a:rPr lang="en-US" altLang="zh-CN" dirty="0" smtClean="0"/>
              <a:t>B</a:t>
            </a:r>
            <a:r>
              <a:rPr lang="zh-CN" altLang="en-US" dirty="0" smtClean="0"/>
              <a:t>、族诛：即因一人犯罪而诛灭其亲属。</a:t>
            </a:r>
            <a:endParaRPr lang="zh-CN" altLang="en-US" dirty="0" smtClean="0"/>
          </a:p>
          <a:p>
            <a:pPr marL="0" indent="0" algn="just">
              <a:buNone/>
            </a:pPr>
            <a:r>
              <a:rPr lang="zh-CN" altLang="en-US" dirty="0" smtClean="0"/>
              <a:t>    </a:t>
            </a:r>
            <a:r>
              <a:rPr lang="en-US" altLang="zh-CN" dirty="0" smtClean="0"/>
              <a:t>C</a:t>
            </a:r>
            <a:r>
              <a:rPr lang="zh-CN" altLang="en-US" dirty="0" smtClean="0"/>
              <a:t>、定杀：即投入水中使其淹死。</a:t>
            </a:r>
            <a:endParaRPr lang="zh-CN" altLang="en-US" dirty="0" smtClean="0"/>
          </a:p>
          <a:p>
            <a:pPr marL="0" indent="0" algn="just">
              <a:buNone/>
            </a:pPr>
            <a:r>
              <a:rPr lang="zh-CN" altLang="en-US" dirty="0" smtClean="0"/>
              <a:t>    </a:t>
            </a:r>
            <a:r>
              <a:rPr lang="en-US" altLang="zh-CN" dirty="0" smtClean="0"/>
              <a:t>D</a:t>
            </a:r>
            <a:r>
              <a:rPr lang="zh-CN" altLang="en-US" dirty="0" smtClean="0"/>
              <a:t>、阬：即活埋。</a:t>
            </a:r>
            <a:endParaRPr lang="zh-CN" altLang="en-US" dirty="0" smtClean="0"/>
          </a:p>
          <a:p>
            <a:pPr marL="0" indent="0" algn="just">
              <a:buNone/>
            </a:pPr>
            <a:r>
              <a:rPr lang="zh-CN" altLang="en-US" dirty="0" smtClean="0"/>
              <a:t>  此外，还沿用了秦朝以前的死刑手段</a:t>
            </a:r>
            <a:endParaRPr lang="zh-CN" altLang="en-US" dirty="0" smtClean="0"/>
          </a:p>
          <a:p>
            <a:pPr marL="0" indent="0" algn="just">
              <a:buNone/>
            </a:pPr>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65250"/>
            <a:ext cx="7886700" cy="4124723"/>
          </a:xfrm>
        </p:spPr>
        <p:txBody>
          <a:bodyPr>
            <a:normAutofit/>
          </a:bodyPr>
          <a:lstStyle/>
          <a:p>
            <a:pPr marL="0" indent="0" algn="just">
              <a:buNone/>
            </a:pPr>
            <a:r>
              <a:rPr lang="zh-CN" altLang="en-US" sz="2700" dirty="0" smtClean="0"/>
              <a:t>（</a:t>
            </a:r>
            <a:r>
              <a:rPr lang="en-US" altLang="zh-CN" sz="2700" dirty="0" smtClean="0"/>
              <a:t>2</a:t>
            </a:r>
            <a:r>
              <a:rPr lang="zh-CN" altLang="en-US" sz="2700" dirty="0" smtClean="0"/>
              <a:t>）肉刑：秦朝除沿用过去的墨、劓、剕、宫、笞以外，还广泛使用肉刑和劳役并用的刑名。</a:t>
            </a:r>
            <a:endParaRPr lang="zh-CN" altLang="en-US" sz="2700" dirty="0" smtClean="0"/>
          </a:p>
          <a:p>
            <a:pPr marL="0" indent="0" algn="just">
              <a:buNone/>
            </a:pPr>
            <a:r>
              <a:rPr lang="zh-CN" altLang="en-US" sz="2700" dirty="0" smtClean="0"/>
              <a:t>（</a:t>
            </a:r>
            <a:r>
              <a:rPr lang="en-US" altLang="zh-CN" sz="2700" dirty="0" smtClean="0"/>
              <a:t>3</a:t>
            </a:r>
            <a:r>
              <a:rPr lang="zh-CN" altLang="en-US" sz="2700" dirty="0" smtClean="0"/>
              <a:t>）作刑（徒刑）：城旦舂  、 鬼薪白粲 、隶臣妾 、司寇</a:t>
            </a:r>
            <a:endParaRPr lang="zh-CN" altLang="en-US" sz="2700" dirty="0" smtClean="0"/>
          </a:p>
          <a:p>
            <a:pPr marL="0" indent="0" algn="just">
              <a:buNone/>
            </a:pPr>
            <a:r>
              <a:rPr lang="zh-CN" altLang="en-US" sz="2700" dirty="0" smtClean="0"/>
              <a:t>（</a:t>
            </a:r>
            <a:r>
              <a:rPr lang="en-US" altLang="zh-CN" sz="2700" dirty="0" smtClean="0"/>
              <a:t>4</a:t>
            </a:r>
            <a:r>
              <a:rPr lang="zh-CN" altLang="en-US" sz="2700" dirty="0" smtClean="0"/>
              <a:t>）迁，把罪犯迁到边远地区的刑罚。</a:t>
            </a:r>
            <a:endParaRPr lang="zh-CN" altLang="en-US" sz="2700" dirty="0" smtClean="0"/>
          </a:p>
          <a:p>
            <a:pPr marL="0" indent="0" algn="just">
              <a:buNone/>
            </a:pPr>
            <a:r>
              <a:rPr lang="zh-CN" altLang="en-US" sz="2700" dirty="0" smtClean="0"/>
              <a:t>（</a:t>
            </a:r>
            <a:r>
              <a:rPr lang="en-US" altLang="zh-CN" sz="2700" dirty="0" smtClean="0"/>
              <a:t>5</a:t>
            </a:r>
            <a:r>
              <a:rPr lang="zh-CN" altLang="en-US" sz="2700" dirty="0" smtClean="0"/>
              <a:t>）赀，罚款。</a:t>
            </a:r>
            <a:endParaRPr lang="zh-CN" altLang="en-US" sz="2700" dirty="0" smtClean="0"/>
          </a:p>
          <a:p>
            <a:pPr marL="0" indent="0" algn="just">
              <a:buNone/>
            </a:pPr>
            <a:r>
              <a:rPr lang="zh-CN" altLang="en-US" sz="2700" dirty="0" smtClean="0"/>
              <a:t>（</a:t>
            </a:r>
            <a:r>
              <a:rPr lang="en-US" altLang="zh-CN" sz="2700" dirty="0" smtClean="0"/>
              <a:t>6</a:t>
            </a:r>
            <a:r>
              <a:rPr lang="zh-CN" altLang="en-US" sz="2700" dirty="0" smtClean="0"/>
              <a:t>）淬，即训诫。</a:t>
            </a:r>
            <a:endParaRPr lang="zh-CN" altLang="en-US" sz="2700" dirty="0" smtClean="0"/>
          </a:p>
          <a:p>
            <a:pPr marL="0" indent="0" algn="just">
              <a:buNone/>
            </a:pPr>
            <a:endParaRPr lang="zh-CN" altLang="en-US" sz="27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911349" y="1422400"/>
          <a:ext cx="5227320" cy="4460875"/>
        </p:xfrm>
        <a:graphic>
          <a:graphicData uri="http://schemas.openxmlformats.org/drawingml/2006/table">
            <a:tbl>
              <a:tblPr firstRow="1" bandRow="1">
                <a:tableStyleId>{073A0DAA-6AF3-43AB-8588-CEC1D06C72B9}</a:tableStyleId>
              </a:tblPr>
              <a:tblGrid>
                <a:gridCol w="871220"/>
                <a:gridCol w="871220"/>
                <a:gridCol w="871220"/>
                <a:gridCol w="871220"/>
                <a:gridCol w="871220"/>
                <a:gridCol w="871220"/>
              </a:tblGrid>
              <a:tr h="374650">
                <a:tc>
                  <a:txBody>
                    <a:bodyPr/>
                    <a:lstStyle/>
                    <a:p>
                      <a:pPr algn="ct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城旦舂</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鬼薪白粲</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隶臣妾</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司寇</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候</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85800">
                <a:tc>
                  <a:txBody>
                    <a:bodyPr/>
                    <a:lstStyle/>
                    <a:p>
                      <a:pPr algn="ctr"/>
                      <a:r>
                        <a:rPr lang="zh-CN" altLang="en-US" sz="1350" b="1" dirty="0" smtClean="0">
                          <a:solidFill>
                            <a:schemeClr val="tx1"/>
                          </a:solidFill>
                        </a:rPr>
                        <a:t>起诉权（可否起诉他人）</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	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	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	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	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	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00430">
                <a:tc>
                  <a:txBody>
                    <a:bodyPr/>
                    <a:lstStyle/>
                    <a:p>
                      <a:pPr algn="ctr"/>
                      <a:r>
                        <a:rPr lang="zh-CN" altLang="en-US" sz="1350" b="1" dirty="0" smtClean="0">
                          <a:solidFill>
                            <a:schemeClr val="tx1"/>
                          </a:solidFill>
                        </a:rPr>
                        <a:t>轻判权（如再犯，自首是否获得轻判）</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91540">
                <a:tc>
                  <a:txBody>
                    <a:bodyPr/>
                    <a:lstStyle/>
                    <a:p>
                      <a:pPr algn="ctr"/>
                      <a:r>
                        <a:rPr lang="zh-CN" altLang="en-US" sz="1350" b="1" dirty="0" smtClean="0">
                          <a:solidFill>
                            <a:schemeClr val="tx1"/>
                          </a:solidFill>
                        </a:rPr>
                        <a:t> 免罪权（如捕获盗铸铜钱死罪犯）</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50" b="1" smtClean="0">
                          <a:solidFill>
                            <a:schemeClr val="tx1"/>
                          </a:solidFill>
                        </a:rPr>
                        <a:t>2</a:t>
                      </a:r>
                      <a:r>
                        <a:rPr lang="zh-CN" altLang="en-US" sz="1350" b="1" smtClean="0">
                          <a:solidFill>
                            <a:schemeClr val="tx1"/>
                          </a:solidFill>
                        </a:rPr>
                        <a:t>人免为庶人</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50" b="1" dirty="0" smtClean="0">
                          <a:solidFill>
                            <a:schemeClr val="tx1"/>
                          </a:solidFill>
                        </a:rPr>
                        <a:t>2</a:t>
                      </a:r>
                      <a:r>
                        <a:rPr lang="zh-CN" altLang="en-US" sz="1350" b="1" dirty="0" smtClean="0">
                          <a:solidFill>
                            <a:schemeClr val="tx1"/>
                          </a:solidFill>
                        </a:rPr>
                        <a:t>人免为庶人</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50" b="1" smtClean="0">
                          <a:solidFill>
                            <a:schemeClr val="tx1"/>
                          </a:solidFill>
                        </a:rPr>
                        <a:t>3</a:t>
                      </a:r>
                      <a:r>
                        <a:rPr lang="zh-CN" altLang="en-US" sz="1350" b="1" smtClean="0">
                          <a:solidFill>
                            <a:schemeClr val="tx1"/>
                          </a:solidFill>
                        </a:rPr>
                        <a:t>人免为庶人</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50" b="1" smtClean="0">
                          <a:solidFill>
                            <a:schemeClr val="tx1"/>
                          </a:solidFill>
                        </a:rPr>
                        <a:t>3</a:t>
                      </a:r>
                      <a:r>
                        <a:rPr lang="zh-CN" altLang="en-US" sz="1350" b="1" smtClean="0">
                          <a:solidFill>
                            <a:schemeClr val="tx1"/>
                          </a:solidFill>
                        </a:rPr>
                        <a:t>人免为庶人</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50" b="1" dirty="0" smtClean="0">
                          <a:solidFill>
                            <a:schemeClr val="tx1"/>
                          </a:solidFill>
                        </a:rPr>
                        <a:t>3</a:t>
                      </a:r>
                      <a:r>
                        <a:rPr lang="zh-CN" altLang="en-US" sz="1350" b="1" dirty="0" smtClean="0">
                          <a:solidFill>
                            <a:schemeClr val="tx1"/>
                          </a:solidFill>
                        </a:rPr>
                        <a:t>人免为庶人</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4650">
                <a:tc>
                  <a:txBody>
                    <a:bodyPr/>
                    <a:lstStyle/>
                    <a:p>
                      <a:pPr algn="ctr"/>
                      <a:r>
                        <a:rPr lang="zh-CN" altLang="en-US" sz="1350" b="1" dirty="0" smtClean="0">
                          <a:solidFill>
                            <a:schemeClr val="tx1"/>
                          </a:solidFill>
                        </a:rPr>
                        <a:t>私人财产</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4015">
                <a:tc>
                  <a:txBody>
                    <a:bodyPr/>
                    <a:lstStyle/>
                    <a:p>
                      <a:pPr algn="ctr"/>
                      <a:r>
                        <a:rPr lang="zh-CN" altLang="en-US" sz="1350" b="1" dirty="0" smtClean="0">
                          <a:solidFill>
                            <a:schemeClr val="tx1"/>
                          </a:solidFill>
                        </a:rPr>
                        <a:t>私人时间</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无</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5140">
                <a:tc>
                  <a:txBody>
                    <a:bodyPr/>
                    <a:lstStyle/>
                    <a:p>
                      <a:pPr algn="ctr"/>
                      <a:r>
                        <a:rPr lang="zh-CN" altLang="en-US" sz="1350" b="1" i="0" kern="1200" dirty="0" smtClean="0">
                          <a:solidFill>
                            <a:schemeClr val="tx1"/>
                          </a:solidFill>
                          <a:effectLst/>
                          <a:latin typeface="+mn-lt"/>
                          <a:ea typeface="+mn-ea"/>
                          <a:cs typeface="+mn-cs"/>
                        </a:rPr>
                        <a:t>人身支配权</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国家所有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国家所有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私人</a:t>
                      </a:r>
                      <a:r>
                        <a:rPr lang="en-US" altLang="zh-CN" sz="1350" b="1" smtClean="0">
                          <a:solidFill>
                            <a:schemeClr val="tx1"/>
                          </a:solidFill>
                        </a:rPr>
                        <a:t>/</a:t>
                      </a:r>
                      <a:r>
                        <a:rPr lang="zh-CN" altLang="en-US" sz="1350" b="1" smtClean="0">
                          <a:solidFill>
                            <a:schemeClr val="tx1"/>
                          </a:solidFill>
                        </a:rPr>
                        <a:t>家族所有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私人</a:t>
                      </a:r>
                      <a:r>
                        <a:rPr lang="en-US" altLang="zh-CN" sz="1350" b="1" smtClean="0">
                          <a:solidFill>
                            <a:schemeClr val="tx1"/>
                          </a:solidFill>
                        </a:rPr>
                        <a:t>/</a:t>
                      </a:r>
                      <a:r>
                        <a:rPr lang="zh-CN" altLang="en-US" sz="1350" b="1" smtClean="0">
                          <a:solidFill>
                            <a:schemeClr val="tx1"/>
                          </a:solidFill>
                        </a:rPr>
                        <a:t>家族所有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私人</a:t>
                      </a:r>
                      <a:r>
                        <a:rPr lang="en-US" altLang="zh-CN" sz="1350" b="1" dirty="0" smtClean="0">
                          <a:solidFill>
                            <a:schemeClr val="tx1"/>
                          </a:solidFill>
                        </a:rPr>
                        <a:t>/</a:t>
                      </a:r>
                      <a:r>
                        <a:rPr lang="zh-CN" altLang="en-US" sz="1350" b="1" dirty="0" smtClean="0">
                          <a:solidFill>
                            <a:schemeClr val="tx1"/>
                          </a:solidFill>
                        </a:rPr>
                        <a:t>家族所有</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4650">
                <a:tc>
                  <a:txBody>
                    <a:bodyPr/>
                    <a:lstStyle/>
                    <a:p>
                      <a:pPr algn="ctr"/>
                      <a:r>
                        <a:rPr lang="zh-CN" altLang="en-US" sz="1350" b="1" dirty="0" smtClean="0">
                          <a:solidFill>
                            <a:schemeClr val="tx1"/>
                          </a:solidFill>
                        </a:rPr>
                        <a:t>刑期</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无期</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无期</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有期</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smtClean="0">
                          <a:solidFill>
                            <a:schemeClr val="tx1"/>
                          </a:solidFill>
                        </a:rPr>
                        <a:t>有期</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50" b="1" dirty="0" smtClean="0">
                          <a:solidFill>
                            <a:schemeClr val="tx1"/>
                          </a:solidFill>
                        </a:rPr>
                        <a:t>有期</a:t>
                      </a:r>
                      <a:endParaRPr lang="zh-CN" altLang="en-US" sz="1350" b="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2700"/>
            <a:ext cx="7886700" cy="4207272"/>
          </a:xfrm>
        </p:spPr>
        <p:txBody>
          <a:bodyPr>
            <a:normAutofit fontScale="77500" lnSpcReduction="20000"/>
          </a:bodyPr>
          <a:lstStyle/>
          <a:p>
            <a:pPr marL="0" indent="0">
              <a:buNone/>
            </a:pPr>
            <a:r>
              <a:rPr lang="en-US" altLang="zh-CN" sz="2700" dirty="0" smtClean="0"/>
              <a:t>2</a:t>
            </a:r>
            <a:r>
              <a:rPr lang="zh-CN" altLang="en-US" sz="2700" dirty="0" smtClean="0"/>
              <a:t>、秦朝的主要罪名：</a:t>
            </a:r>
            <a:endParaRPr lang="zh-CN" altLang="en-US" sz="2700" dirty="0" smtClean="0"/>
          </a:p>
          <a:p>
            <a:pPr marL="0" indent="0">
              <a:buNone/>
            </a:pPr>
            <a:r>
              <a:rPr lang="zh-CN" altLang="en-US" sz="2700" dirty="0" smtClean="0"/>
              <a:t>（</a:t>
            </a:r>
            <a:r>
              <a:rPr lang="en-US" altLang="zh-CN" sz="2700" dirty="0" smtClean="0"/>
              <a:t>1</a:t>
            </a:r>
            <a:r>
              <a:rPr lang="zh-CN" altLang="en-US" sz="2700" dirty="0" smtClean="0"/>
              <a:t>）不敬皇帝罪</a:t>
            </a:r>
            <a:endParaRPr lang="en-US" altLang="zh-CN" sz="2700" dirty="0" smtClean="0"/>
          </a:p>
          <a:p>
            <a:pPr marL="0" indent="0">
              <a:buNone/>
            </a:pPr>
            <a:r>
              <a:rPr lang="zh-CN" altLang="en-US" sz="2700" dirty="0" smtClean="0"/>
              <a:t>（</a:t>
            </a:r>
            <a:r>
              <a:rPr lang="en-US" altLang="zh-CN" sz="2700" dirty="0" smtClean="0"/>
              <a:t>2</a:t>
            </a:r>
            <a:r>
              <a:rPr lang="zh-CN" altLang="en-US" sz="2700" dirty="0" smtClean="0"/>
              <a:t>）诽谤与妖言罪 </a:t>
            </a:r>
            <a:endParaRPr lang="en-US" altLang="zh-CN" sz="2700" dirty="0" smtClean="0"/>
          </a:p>
          <a:p>
            <a:pPr marL="0" indent="0">
              <a:buNone/>
            </a:pPr>
            <a:r>
              <a:rPr lang="zh-CN" altLang="en-US" sz="2700" dirty="0" smtClean="0"/>
              <a:t>（</a:t>
            </a:r>
            <a:r>
              <a:rPr lang="en-US" altLang="zh-CN" sz="2700" dirty="0" smtClean="0"/>
              <a:t>3</a:t>
            </a:r>
            <a:r>
              <a:rPr lang="zh-CN" altLang="en-US" sz="2700" dirty="0" smtClean="0"/>
              <a:t>）盗窃罪</a:t>
            </a:r>
            <a:endParaRPr lang="zh-CN" altLang="en-US" sz="2700" dirty="0" smtClean="0"/>
          </a:p>
          <a:p>
            <a:pPr marL="0" indent="0">
              <a:buNone/>
            </a:pPr>
            <a:r>
              <a:rPr lang="zh-CN" altLang="en-US" sz="2700" dirty="0" smtClean="0"/>
              <a:t>（</a:t>
            </a:r>
            <a:r>
              <a:rPr lang="en-US" altLang="zh-CN" sz="2700" dirty="0" smtClean="0"/>
              <a:t>4</a:t>
            </a:r>
            <a:r>
              <a:rPr lang="zh-CN" altLang="en-US" sz="2700" dirty="0" smtClean="0"/>
              <a:t>）贼杀伤罪</a:t>
            </a:r>
            <a:endParaRPr lang="en-US" altLang="zh-CN" sz="2700" dirty="0" smtClean="0"/>
          </a:p>
          <a:p>
            <a:pPr marL="0" indent="0">
              <a:buNone/>
            </a:pPr>
            <a:r>
              <a:rPr lang="zh-CN" altLang="en-US" sz="2700" dirty="0" smtClean="0"/>
              <a:t>（</a:t>
            </a:r>
            <a:r>
              <a:rPr lang="en-US" altLang="zh-CN" sz="2700" dirty="0" smtClean="0"/>
              <a:t>5</a:t>
            </a:r>
            <a:r>
              <a:rPr lang="zh-CN" altLang="en-US" sz="2700" dirty="0" smtClean="0"/>
              <a:t>）盗徙封罪：偷偷地移动田标。</a:t>
            </a:r>
            <a:endParaRPr lang="zh-CN" altLang="en-US" sz="2700" dirty="0" smtClean="0"/>
          </a:p>
          <a:p>
            <a:pPr marL="0" indent="0">
              <a:buNone/>
            </a:pPr>
            <a:r>
              <a:rPr lang="zh-CN" altLang="en-US" sz="2700" dirty="0" smtClean="0"/>
              <a:t>（</a:t>
            </a:r>
            <a:r>
              <a:rPr lang="en-US" altLang="zh-CN" sz="2700" dirty="0" smtClean="0"/>
              <a:t>6</a:t>
            </a:r>
            <a:r>
              <a:rPr lang="zh-CN" altLang="en-US" sz="2700" dirty="0" smtClean="0"/>
              <a:t>）以古非今罪：以过去的事例，指责现时的各项政策和制度。</a:t>
            </a:r>
            <a:endParaRPr lang="en-US" altLang="zh-CN" sz="2700" dirty="0" smtClean="0"/>
          </a:p>
          <a:p>
            <a:pPr marL="0" indent="0">
              <a:buNone/>
            </a:pPr>
            <a:r>
              <a:rPr lang="zh-CN" altLang="en-US" sz="2700" dirty="0" smtClean="0"/>
              <a:t>（</a:t>
            </a:r>
            <a:r>
              <a:rPr lang="en-US" altLang="zh-CN" sz="2700" dirty="0" smtClean="0"/>
              <a:t>7</a:t>
            </a:r>
            <a:r>
              <a:rPr lang="zh-CN" altLang="en-US" sz="2700" dirty="0" smtClean="0"/>
              <a:t>）妄言罪，就是指煽动反对或推翻秦朝统治的</a:t>
            </a:r>
            <a:endParaRPr lang="zh-CN" altLang="en-US" sz="2700" dirty="0" smtClean="0"/>
          </a:p>
          <a:p>
            <a:pPr marL="0" indent="0">
              <a:buNone/>
            </a:pPr>
            <a:r>
              <a:rPr lang="zh-CN" altLang="en-US" sz="2700" dirty="0" smtClean="0"/>
              <a:t>（</a:t>
            </a:r>
            <a:r>
              <a:rPr lang="en-US" altLang="zh-CN" sz="2700" dirty="0" smtClean="0"/>
              <a:t>8</a:t>
            </a:r>
            <a:r>
              <a:rPr lang="zh-CN" altLang="en-US" sz="2700" dirty="0" smtClean="0"/>
              <a:t>）非所宜言罪，就是说了不应该说的话</a:t>
            </a:r>
            <a:endParaRPr lang="zh-CN" altLang="en-US" sz="2700" dirty="0" smtClean="0"/>
          </a:p>
          <a:p>
            <a:pPr marL="0" indent="0">
              <a:buNone/>
            </a:pPr>
            <a:r>
              <a:rPr lang="zh-CN" altLang="en-US" sz="2700" dirty="0" smtClean="0"/>
              <a:t>（</a:t>
            </a:r>
            <a:r>
              <a:rPr lang="en-US" altLang="zh-CN" sz="2700" dirty="0" smtClean="0"/>
              <a:t>9</a:t>
            </a:r>
            <a:r>
              <a:rPr lang="zh-CN" altLang="en-US" sz="2700" dirty="0" smtClean="0"/>
              <a:t>）投书罪，就是投递匿名信</a:t>
            </a:r>
            <a:endParaRPr lang="zh-CN" altLang="en-US" sz="2700" dirty="0" smtClean="0"/>
          </a:p>
          <a:p>
            <a:pPr marL="0" indent="0">
              <a:buNone/>
            </a:pPr>
            <a:r>
              <a:rPr lang="zh-CN" altLang="en-US" sz="2700" dirty="0" smtClean="0"/>
              <a:t>（</a:t>
            </a:r>
            <a:r>
              <a:rPr lang="en-US" altLang="zh-CN" sz="2700" dirty="0" smtClean="0"/>
              <a:t>10</a:t>
            </a:r>
            <a:r>
              <a:rPr lang="zh-CN" altLang="en-US" sz="2700" dirty="0" smtClean="0"/>
              <a:t>）乏徭罪，就是逃避徭役</a:t>
            </a:r>
            <a:endParaRPr lang="zh-CN" altLang="en-US" sz="2700" dirty="0" smtClean="0"/>
          </a:p>
          <a:p>
            <a:pPr marL="0" indent="0">
              <a:buNone/>
            </a:pPr>
            <a:r>
              <a:rPr lang="zh-CN" altLang="en-US" sz="2700" dirty="0" smtClean="0"/>
              <a:t>（</a:t>
            </a:r>
            <a:r>
              <a:rPr lang="en-US" altLang="zh-CN" sz="2700" dirty="0" smtClean="0"/>
              <a:t>11</a:t>
            </a:r>
            <a:r>
              <a:rPr lang="zh-CN" altLang="en-US" sz="2700" dirty="0" smtClean="0"/>
              <a:t>）不得兼方、不验罪：打击迷信行为</a:t>
            </a:r>
            <a:endParaRPr lang="zh-CN" altLang="en-US" sz="2700" dirty="0" smtClean="0"/>
          </a:p>
          <a:p>
            <a:pPr marL="0" indent="0">
              <a:buNone/>
            </a:pPr>
            <a:endParaRPr lang="zh-CN" altLang="en-US" sz="2700" dirty="0" smtClean="0"/>
          </a:p>
          <a:p>
            <a:pPr marL="0" indent="0">
              <a:buNone/>
            </a:pPr>
            <a:endParaRPr lang="zh-CN" altLang="en-US" sz="27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71600"/>
            <a:ext cx="7886700" cy="4118372"/>
          </a:xfrm>
        </p:spPr>
        <p:txBody>
          <a:bodyPr>
            <a:normAutofit fontScale="52500"/>
          </a:bodyPr>
          <a:lstStyle/>
          <a:p>
            <a:pPr marL="0" indent="0">
              <a:buNone/>
            </a:pPr>
            <a:r>
              <a:rPr lang="en-US" altLang="zh-CN" dirty="0" smtClean="0"/>
              <a:t>3</a:t>
            </a:r>
            <a:r>
              <a:rPr lang="zh-CN" altLang="en-US" dirty="0" smtClean="0"/>
              <a:t>、秦律关于定罪量刑的原则：</a:t>
            </a:r>
            <a:endParaRPr lang="zh-CN" altLang="en-US" dirty="0" smtClean="0"/>
          </a:p>
          <a:p>
            <a:pPr marL="0" indent="0">
              <a:buNone/>
            </a:pPr>
            <a:r>
              <a:rPr lang="zh-CN" altLang="en-US" dirty="0" smtClean="0"/>
              <a:t>（</a:t>
            </a:r>
            <a:r>
              <a:rPr lang="en-US" altLang="zh-CN" dirty="0" smtClean="0"/>
              <a:t>1</a:t>
            </a:r>
            <a:r>
              <a:rPr lang="zh-CN" altLang="en-US" dirty="0" smtClean="0"/>
              <a:t>）刑事责任年龄的规定：秦以身高确定责任年龄，不同性别有不同的规定，男高</a:t>
            </a:r>
            <a:r>
              <a:rPr lang="en-US" altLang="zh-CN" dirty="0" smtClean="0"/>
              <a:t>6</a:t>
            </a:r>
            <a:r>
              <a:rPr lang="zh-CN" altLang="en-US" dirty="0" smtClean="0"/>
              <a:t>尺</a:t>
            </a:r>
            <a:r>
              <a:rPr lang="en-US" altLang="zh-CN" dirty="0" smtClean="0"/>
              <a:t>5</a:t>
            </a:r>
            <a:r>
              <a:rPr lang="zh-CN" altLang="en-US" dirty="0" smtClean="0"/>
              <a:t>寸以上，女子</a:t>
            </a:r>
            <a:r>
              <a:rPr lang="en-US" altLang="zh-CN" dirty="0" smtClean="0"/>
              <a:t>6</a:t>
            </a:r>
            <a:r>
              <a:rPr lang="zh-CN" altLang="en-US" dirty="0" smtClean="0"/>
              <a:t>尺寸以上，负刑事责任，大约</a:t>
            </a:r>
            <a:r>
              <a:rPr lang="en-US" altLang="zh-CN" dirty="0" smtClean="0"/>
              <a:t>15</a:t>
            </a:r>
            <a:r>
              <a:rPr lang="zh-CN" altLang="en-US" dirty="0" smtClean="0"/>
              <a:t>、</a:t>
            </a:r>
            <a:r>
              <a:rPr lang="en-US" altLang="zh-CN" dirty="0" smtClean="0"/>
              <a:t>16</a:t>
            </a:r>
            <a:r>
              <a:rPr lang="zh-CN" altLang="en-US" dirty="0" smtClean="0"/>
              <a:t>岁为成年。</a:t>
            </a:r>
            <a:endParaRPr lang="en-US" altLang="zh-CN" dirty="0" smtClean="0"/>
          </a:p>
          <a:p>
            <a:pPr marL="0" indent="0">
              <a:buNone/>
            </a:pPr>
            <a:r>
              <a:rPr lang="zh-CN" altLang="en-US" dirty="0" smtClean="0"/>
              <a:t>（</a:t>
            </a:r>
            <a:r>
              <a:rPr lang="en-US" altLang="zh-CN" dirty="0" smtClean="0"/>
              <a:t>2</a:t>
            </a:r>
            <a:r>
              <a:rPr lang="zh-CN" altLang="en-US" dirty="0" smtClean="0"/>
              <a:t>）区分有无犯罪意识，并以此作为认定是否构成犯罪的标准。</a:t>
            </a:r>
            <a:endParaRPr lang="zh-CN" altLang="en-US" dirty="0" smtClean="0"/>
          </a:p>
          <a:p>
            <a:pPr marL="0" indent="0">
              <a:buNone/>
            </a:pPr>
            <a:r>
              <a:rPr lang="zh-CN" altLang="en-US" dirty="0" smtClean="0"/>
              <a:t>（</a:t>
            </a:r>
            <a:r>
              <a:rPr lang="en-US" altLang="zh-CN" dirty="0" smtClean="0"/>
              <a:t>3</a:t>
            </a:r>
            <a:r>
              <a:rPr lang="zh-CN" altLang="en-US" dirty="0" smtClean="0"/>
              <a:t>）区分故意和过失。故意叫“端”，过失叫“不端”。故意从重，过失从轻。</a:t>
            </a:r>
            <a:endParaRPr lang="en-US" altLang="zh-CN" dirty="0" smtClean="0"/>
          </a:p>
          <a:p>
            <a:pPr marL="0" indent="0">
              <a:buNone/>
            </a:pPr>
            <a:r>
              <a:rPr lang="zh-CN" altLang="en-US" dirty="0" smtClean="0"/>
              <a:t>（</a:t>
            </a:r>
            <a:r>
              <a:rPr lang="en-US" altLang="zh-CN" dirty="0" smtClean="0"/>
              <a:t>4</a:t>
            </a:r>
            <a:r>
              <a:rPr lang="zh-CN" altLang="en-US" dirty="0" smtClean="0"/>
              <a:t>）合并论罪，在数罪并发的情况下，将数罪合并 一起处罚的原则。</a:t>
            </a:r>
            <a:endParaRPr lang="zh-CN" altLang="en-US" dirty="0" smtClean="0"/>
          </a:p>
          <a:p>
            <a:pPr marL="0" indent="0">
              <a:buNone/>
            </a:pPr>
            <a:r>
              <a:rPr lang="zh-CN" altLang="en-US" dirty="0" smtClean="0"/>
              <a:t>（</a:t>
            </a:r>
            <a:r>
              <a:rPr lang="en-US" altLang="zh-CN" dirty="0" smtClean="0"/>
              <a:t>5</a:t>
            </a:r>
            <a:r>
              <a:rPr lang="zh-CN" altLang="en-US" dirty="0" smtClean="0"/>
              <a:t>）共犯加重，凡五人以上的共同犯罪或集团犯罪加重处罚、</a:t>
            </a:r>
            <a:endParaRPr lang="zh-CN" altLang="en-US" dirty="0" smtClean="0"/>
          </a:p>
          <a:p>
            <a:pPr marL="0" indent="0">
              <a:buNone/>
            </a:pPr>
            <a:r>
              <a:rPr lang="zh-CN" altLang="en-US" dirty="0" smtClean="0"/>
              <a:t>（</a:t>
            </a:r>
            <a:r>
              <a:rPr lang="en-US" altLang="zh-CN" dirty="0" smtClean="0"/>
              <a:t>6</a:t>
            </a:r>
            <a:r>
              <a:rPr lang="zh-CN" altLang="en-US" dirty="0" smtClean="0"/>
              <a:t>）自首减刑，“自出”处刑轻，“其得”处刑重、</a:t>
            </a:r>
            <a:endParaRPr lang="zh-CN" altLang="en-US" dirty="0" smtClean="0"/>
          </a:p>
          <a:p>
            <a:pPr marL="0" indent="0">
              <a:buNone/>
            </a:pPr>
            <a:r>
              <a:rPr lang="zh-CN" altLang="en-US" dirty="0" smtClean="0"/>
              <a:t>（</a:t>
            </a:r>
            <a:r>
              <a:rPr lang="en-US" altLang="zh-CN" dirty="0" smtClean="0"/>
              <a:t>7</a:t>
            </a:r>
            <a:r>
              <a:rPr lang="zh-CN" altLang="en-US" dirty="0" smtClean="0"/>
              <a:t>）诬告反坐，即对故意捏造事实，向司法机关控告他人，使无罪者入于罪，使罪轻者入于重罪者，依律处以相应的刑罚，即“罪其罪”。</a:t>
            </a:r>
            <a:endParaRPr lang="en-US" altLang="zh-CN" dirty="0" smtClean="0"/>
          </a:p>
          <a:p>
            <a:pPr marL="0" indent="0">
              <a:buNone/>
            </a:pPr>
            <a:r>
              <a:rPr lang="zh-CN" altLang="en-US" dirty="0" smtClean="0"/>
              <a:t>（</a:t>
            </a:r>
            <a:r>
              <a:rPr lang="en-US" altLang="zh-CN" dirty="0" smtClean="0"/>
              <a:t>8</a:t>
            </a:r>
            <a:r>
              <a:rPr lang="zh-CN" altLang="en-US" smtClean="0"/>
              <a:t>）秦实行有罪推定。</a:t>
            </a:r>
            <a:endParaRPr lang="zh-CN" altLang="en-US" dirty="0" smtClean="0"/>
          </a:p>
          <a:p>
            <a:pPr marL="0" indent="0">
              <a:buNone/>
            </a:pPr>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法的溯及力</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02942" y="2449796"/>
            <a:ext cx="4938116" cy="197524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65250"/>
            <a:ext cx="7886700" cy="4124723"/>
          </a:xfrm>
        </p:spPr>
        <p:txBody>
          <a:bodyPr>
            <a:normAutofit fontScale="60000"/>
          </a:bodyPr>
          <a:lstStyle/>
          <a:p>
            <a:pPr marL="0" indent="0">
              <a:buNone/>
            </a:pPr>
            <a:r>
              <a:rPr lang="zh-CN" altLang="en-US" dirty="0" smtClean="0"/>
              <a:t>（二）、经济法的进一步发展</a:t>
            </a:r>
            <a:endParaRPr lang="zh-CN" altLang="en-US" dirty="0" smtClean="0"/>
          </a:p>
          <a:p>
            <a:pPr marL="0" indent="0">
              <a:buNone/>
            </a:pPr>
            <a:r>
              <a:rPr lang="en-US" altLang="zh-CN" dirty="0" smtClean="0"/>
              <a:t>1</a:t>
            </a:r>
            <a:r>
              <a:rPr lang="zh-CN" altLang="en-US" dirty="0" smtClean="0"/>
              <a:t>、关于自然资源保护方面：</a:t>
            </a:r>
            <a:endParaRPr lang="zh-CN" altLang="en-US" dirty="0" smtClean="0"/>
          </a:p>
          <a:p>
            <a:pPr marL="0" indent="0">
              <a:buNone/>
            </a:pPr>
            <a:r>
              <a:rPr lang="zh-CN" altLang="en-US" dirty="0" smtClean="0"/>
              <a:t>    （</a:t>
            </a:r>
            <a:r>
              <a:rPr lang="en-US" altLang="zh-CN" dirty="0" smtClean="0"/>
              <a:t>1</a:t>
            </a:r>
            <a:r>
              <a:rPr lang="zh-CN" altLang="en-US" dirty="0" smtClean="0"/>
              <a:t>）春</a:t>
            </a:r>
            <a:r>
              <a:rPr lang="en-US" altLang="zh-CN" dirty="0" smtClean="0"/>
              <a:t>2</a:t>
            </a:r>
            <a:r>
              <a:rPr lang="zh-CN" altLang="en-US" dirty="0" smtClean="0"/>
              <a:t>月，不准砍伐木材，不准堵塞水道。</a:t>
            </a:r>
            <a:endParaRPr lang="zh-CN" altLang="en-US" dirty="0" smtClean="0"/>
          </a:p>
          <a:p>
            <a:pPr marL="0" indent="0">
              <a:buNone/>
            </a:pPr>
            <a:r>
              <a:rPr lang="zh-CN" altLang="en-US" dirty="0" smtClean="0"/>
              <a:t>    （</a:t>
            </a:r>
            <a:r>
              <a:rPr lang="en-US" altLang="zh-CN" dirty="0" smtClean="0"/>
              <a:t>2</a:t>
            </a:r>
            <a:r>
              <a:rPr lang="zh-CN" altLang="en-US" dirty="0" smtClean="0"/>
              <a:t>）不到夏天，不准烧草做肥料，不准捉取幼兽，鸟类等。</a:t>
            </a:r>
            <a:endParaRPr lang="en-US" altLang="zh-CN" dirty="0" smtClean="0"/>
          </a:p>
          <a:p>
            <a:pPr marL="0" indent="0">
              <a:buNone/>
            </a:pPr>
            <a:r>
              <a:rPr lang="en-US" altLang="zh-CN" dirty="0" smtClean="0"/>
              <a:t>2</a:t>
            </a:r>
            <a:r>
              <a:rPr lang="zh-CN" altLang="en-US" dirty="0" smtClean="0"/>
              <a:t>、关于农业生产管理方面，规定下了及时雨和谷物抽穗时，要书面上报。遇到灾害，也要上报。关于畜牧业管理方面，规定每年定期评比耕牛。</a:t>
            </a:r>
            <a:endParaRPr lang="zh-CN" altLang="en-US" dirty="0" smtClean="0"/>
          </a:p>
          <a:p>
            <a:pPr marL="0" indent="0">
              <a:buNone/>
            </a:pPr>
            <a:r>
              <a:rPr lang="zh-CN" altLang="en-US" dirty="0" smtClean="0"/>
              <a:t> </a:t>
            </a:r>
            <a:r>
              <a:rPr lang="en-US" altLang="zh-CN" dirty="0" smtClean="0"/>
              <a:t>3</a:t>
            </a:r>
            <a:r>
              <a:rPr lang="zh-CN" altLang="en-US" dirty="0" smtClean="0"/>
              <a:t>、关于官营手工业管理方面，对产品的品种、规格、质量、定额、劳动力调配方法、徒工培训等都做了具体而又明确的规定。</a:t>
            </a:r>
            <a:endParaRPr lang="zh-CN" altLang="en-US" dirty="0" smtClean="0"/>
          </a:p>
          <a:p>
            <a:pPr marL="0" indent="0">
              <a:buNone/>
            </a:pPr>
            <a:r>
              <a:rPr lang="en-US" altLang="zh-CN" dirty="0" smtClean="0"/>
              <a:t>4</a:t>
            </a:r>
            <a:r>
              <a:rPr lang="zh-CN" altLang="en-US" dirty="0" smtClean="0"/>
              <a:t>、关于市场贸易管理方面，对价格、质量标准都有规定。</a:t>
            </a:r>
            <a:endParaRPr lang="zh-CN" altLang="en-US" dirty="0" smtClean="0"/>
          </a:p>
          <a:p>
            <a:pPr marL="0" indent="0">
              <a:buNone/>
            </a:pP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Rectangle 300"/>
          <p:cNvSpPr>
            <a:spLocks noGrp="1" noChangeArrowheads="1"/>
          </p:cNvSpPr>
          <p:nvPr>
            <p:ph type="title" idx="4294967295"/>
          </p:nvPr>
        </p:nvSpPr>
        <p:spPr/>
        <p:txBody>
          <a:bodyPr/>
          <a:lstStyle/>
          <a:p>
            <a:r>
              <a:rPr lang="zh-CN" altLang="en-US" sz="6000" b="0" dirty="0"/>
              <a:t>宗法制</a:t>
            </a:r>
            <a:endParaRPr lang="zh-CN" altLang="en-US" sz="6000" b="0" dirty="0"/>
          </a:p>
        </p:txBody>
      </p:sp>
      <p:sp>
        <p:nvSpPr>
          <p:cNvPr id="2349" name="Rectangle 301"/>
          <p:cNvSpPr>
            <a:spLocks noGrp="1" noChangeArrowheads="1"/>
          </p:cNvSpPr>
          <p:nvPr>
            <p:ph type="body" sz="half" idx="4294967295"/>
          </p:nvPr>
        </p:nvSpPr>
        <p:spPr>
          <a:xfrm>
            <a:off x="0" y="1556792"/>
            <a:ext cx="3460750" cy="4349750"/>
          </a:xfrm>
        </p:spPr>
        <p:txBody>
          <a:bodyPr/>
          <a:lstStyle/>
          <a:p>
            <a:pPr algn="just">
              <a:lnSpc>
                <a:spcPct val="140000"/>
              </a:lnSpc>
            </a:pPr>
            <a:r>
              <a:rPr lang="zh-CN" altLang="en-US" b="1" dirty="0">
                <a:ea typeface="楷体" panose="02010609060101010101" pitchFamily="49" charset="-122"/>
              </a:rPr>
              <a:t>宗法制是指以宗族血缘关系为纽带，与国家制度相结合，以维护贵族世袭统治的制度。</a:t>
            </a:r>
            <a:endParaRPr lang="zh-CN" altLang="en-US" b="1" dirty="0">
              <a:ea typeface="楷体" panose="02010609060101010101" pitchFamily="49" charset="-122"/>
            </a:endParaRPr>
          </a:p>
        </p:txBody>
      </p:sp>
      <p:sp>
        <p:nvSpPr>
          <p:cNvPr id="2352" name="Rectangle 4"/>
          <p:cNvSpPr>
            <a:spLocks noChangeArrowheads="1"/>
          </p:cNvSpPr>
          <p:nvPr/>
        </p:nvSpPr>
        <p:spPr bwMode="auto">
          <a:xfrm>
            <a:off x="0" y="1784350"/>
            <a:ext cx="3095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7904" y="2134464"/>
            <a:ext cx="5296105" cy="3166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childTnLst>
                                    <p:set>
                                      <p:cBhvr additive="base">
                                        <p:cTn id="6" dur="1" fill="hold">
                                          <p:stCondLst>
                                            <p:cond delay="0"/>
                                          </p:stCondLst>
                                        </p:cTn>
                                        <p:tgtEl>
                                          <p:spTgt spid="2348"/>
                                        </p:tgtEl>
                                        <p:attrNameLst>
                                          <p:attrName>style.visibility</p:attrName>
                                        </p:attrNameLst>
                                      </p:cBhvr>
                                      <p:to>
                                        <p:strVal val="visible"/>
                                      </p:to>
                                    </p:set>
                                    <p:animEffect transition="in" filter="fade">
                                      <p:cBhvr additive="base">
                                        <p:cTn id="7" dur="500" fill="hold"/>
                                        <p:tgtEl>
                                          <p:spTgt spid="2348"/>
                                        </p:tgtEl>
                                      </p:cBhvr>
                                    </p:animEffect>
                                  </p:childTnLst>
                                </p:cTn>
                              </p:par>
                              <p:par>
                                <p:cTn id="8" presetID="10" presetClass="entr" presetSubtype="0" fill="hold" grpId="0" nodeType="withEffect">
                                  <p:childTnLst>
                                    <p:set>
                                      <p:cBhvr additive="base">
                                        <p:cTn id="9" dur="1" fill="hold">
                                          <p:stCondLst>
                                            <p:cond delay="0"/>
                                          </p:stCondLst>
                                        </p:cTn>
                                        <p:tgtEl>
                                          <p:spTgt spid="2349">
                                            <p:bg/>
                                          </p:spTgt>
                                        </p:tgtEl>
                                        <p:attrNameLst>
                                          <p:attrName>style.visibility</p:attrName>
                                        </p:attrNameLst>
                                      </p:cBhvr>
                                      <p:to>
                                        <p:strVal val="visible"/>
                                      </p:to>
                                    </p:set>
                                    <p:animEffect transition="in" filter="fade">
                                      <p:cBhvr additive="base">
                                        <p:cTn id="10" dur="2000" fill="hold"/>
                                        <p:tgtEl>
                                          <p:spTgt spid="2349">
                                            <p:bg/>
                                          </p:spTgt>
                                        </p:tgtEl>
                                      </p:cBhvr>
                                    </p:animEffect>
                                  </p:childTnLst>
                                </p:cTn>
                              </p:par>
                              <p:par>
                                <p:cTn id="11" presetID="10" presetClass="entr" presetSubtype="0" fill="hold" grpId="0" nodeType="withEffect">
                                  <p:childTnLst>
                                    <p:set>
                                      <p:cBhvr additive="base">
                                        <p:cTn id="12" dur="1" fill="hold">
                                          <p:stCondLst>
                                            <p:cond delay="0"/>
                                          </p:stCondLst>
                                        </p:cTn>
                                        <p:tgtEl>
                                          <p:spTgt spid="2352"/>
                                        </p:tgtEl>
                                        <p:attrNameLst>
                                          <p:attrName>style.visibility</p:attrName>
                                        </p:attrNameLst>
                                      </p:cBhvr>
                                      <p:to>
                                        <p:strVal val="visible"/>
                                      </p:to>
                                    </p:set>
                                    <p:animEffect transition="in" filter="fade">
                                      <p:cBhvr additive="base">
                                        <p:cTn id="13" dur="2000" fill="hold"/>
                                        <p:tgtEl>
                                          <p:spTgt spid="2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8" grpId="0" animBg="1"/>
      <p:bldP spid="2349" grpId="0" animBg="1" build="p"/>
      <p:bldP spid="235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四、司法制度</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zh-CN" altLang="en-US" dirty="0" smtClean="0"/>
              <a:t>（一）司法机构</a:t>
            </a:r>
            <a:endParaRPr lang="zh-CN" altLang="en-US" dirty="0" smtClean="0"/>
          </a:p>
          <a:p>
            <a:pPr marL="0" indent="0">
              <a:buNone/>
            </a:pPr>
            <a:r>
              <a:rPr lang="zh-CN" altLang="en-US" dirty="0" smtClean="0"/>
              <a:t>   </a:t>
            </a:r>
            <a:r>
              <a:rPr lang="en-US" altLang="zh-CN" dirty="0" smtClean="0"/>
              <a:t>1</a:t>
            </a:r>
            <a:r>
              <a:rPr lang="zh-CN" altLang="en-US" dirty="0" smtClean="0"/>
              <a:t>、中央司法机关</a:t>
            </a:r>
            <a:endParaRPr lang="zh-CN" altLang="en-US" dirty="0" smtClean="0"/>
          </a:p>
          <a:p>
            <a:pPr marL="0" indent="0" algn="just">
              <a:buNone/>
            </a:pPr>
            <a:r>
              <a:rPr lang="zh-CN" altLang="en-US" dirty="0" smtClean="0"/>
              <a:t>  （</a:t>
            </a:r>
            <a:r>
              <a:rPr lang="en-US" altLang="zh-CN" dirty="0" smtClean="0"/>
              <a:t>1</a:t>
            </a:r>
            <a:r>
              <a:rPr lang="zh-CN" altLang="en-US" dirty="0" smtClean="0"/>
              <a:t>）秦朝皇帝掌管最高司法权。</a:t>
            </a:r>
            <a:endParaRPr lang="zh-CN" altLang="en-US" dirty="0" smtClean="0"/>
          </a:p>
          <a:p>
            <a:pPr marL="0" indent="0" algn="just">
              <a:buNone/>
            </a:pPr>
            <a:r>
              <a:rPr lang="zh-CN" altLang="en-US" dirty="0" smtClean="0"/>
              <a:t>  （</a:t>
            </a:r>
            <a:r>
              <a:rPr lang="en-US" altLang="zh-CN" dirty="0" smtClean="0"/>
              <a:t>2</a:t>
            </a:r>
            <a:r>
              <a:rPr lang="zh-CN" altLang="en-US" dirty="0" smtClean="0"/>
              <a:t>）设有“廷尉”，为最高司法审判机关。</a:t>
            </a:r>
            <a:endParaRPr lang="zh-CN" altLang="en-US" dirty="0" smtClean="0"/>
          </a:p>
          <a:p>
            <a:pPr marL="0" indent="0" algn="just">
              <a:buNone/>
            </a:pPr>
            <a:r>
              <a:rPr lang="zh-CN" altLang="en-US" dirty="0" smtClean="0"/>
              <a:t> </a:t>
            </a:r>
            <a:r>
              <a:rPr lang="en-US" altLang="zh-CN" dirty="0" smtClean="0"/>
              <a:t>2</a:t>
            </a:r>
            <a:r>
              <a:rPr lang="zh-CN" altLang="en-US" dirty="0" smtClean="0"/>
              <a:t>、地方司法机关</a:t>
            </a:r>
            <a:endParaRPr lang="zh-CN" altLang="en-US" dirty="0" smtClean="0"/>
          </a:p>
          <a:p>
            <a:pPr marL="0" indent="0" algn="just">
              <a:buNone/>
            </a:pPr>
            <a:r>
              <a:rPr lang="zh-CN" altLang="en-US" dirty="0" smtClean="0"/>
              <a:t>   （</a:t>
            </a:r>
            <a:r>
              <a:rPr lang="en-US" altLang="zh-CN" dirty="0" smtClean="0"/>
              <a:t>1</a:t>
            </a:r>
            <a:r>
              <a:rPr lang="zh-CN" altLang="en-US" dirty="0" smtClean="0"/>
              <a:t>）郡守、县令兼当地司法长官。</a:t>
            </a:r>
            <a:endParaRPr lang="zh-CN" altLang="en-US" dirty="0" smtClean="0"/>
          </a:p>
          <a:p>
            <a:pPr marL="0" indent="0" algn="just">
              <a:buNone/>
            </a:pPr>
            <a:r>
              <a:rPr lang="zh-CN" altLang="en-US" dirty="0" smtClean="0"/>
              <a:t>   （</a:t>
            </a:r>
            <a:r>
              <a:rPr lang="en-US" altLang="zh-CN" dirty="0" smtClean="0"/>
              <a:t>2</a:t>
            </a:r>
            <a:r>
              <a:rPr lang="zh-CN" altLang="en-US" dirty="0" smtClean="0"/>
              <a:t>）乡设有啬夫、三老、游徼等乡官，负责本地治安和调解工作。</a:t>
            </a:r>
            <a:endParaRPr lang="zh-CN" altLang="en-US" dirty="0" smtClean="0"/>
          </a:p>
          <a:p>
            <a:pPr marL="0" indent="0">
              <a:buNone/>
            </a:pP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97000"/>
            <a:ext cx="7886700" cy="4092972"/>
          </a:xfrm>
        </p:spPr>
        <p:txBody>
          <a:bodyPr>
            <a:normAutofit fontScale="60000"/>
          </a:bodyPr>
          <a:lstStyle/>
          <a:p>
            <a:pPr marL="0" indent="0">
              <a:buNone/>
            </a:pPr>
            <a:r>
              <a:rPr lang="zh-CN" altLang="en-US" dirty="0" smtClean="0"/>
              <a:t>（二）诉讼审判制度</a:t>
            </a:r>
            <a:endParaRPr lang="zh-CN" altLang="en-US" dirty="0" smtClean="0"/>
          </a:p>
          <a:p>
            <a:pPr marL="0" indent="0">
              <a:buNone/>
            </a:pPr>
            <a:r>
              <a:rPr lang="zh-CN" altLang="en-US" dirty="0" smtClean="0"/>
              <a:t>    </a:t>
            </a:r>
            <a:r>
              <a:rPr lang="en-US" altLang="zh-CN" dirty="0" smtClean="0"/>
              <a:t>1</a:t>
            </a:r>
            <a:r>
              <a:rPr lang="zh-CN" altLang="en-US" dirty="0" smtClean="0"/>
              <a:t>、起诉制度</a:t>
            </a:r>
            <a:endParaRPr lang="zh-CN" altLang="en-US" dirty="0" smtClean="0"/>
          </a:p>
          <a:p>
            <a:pPr marL="0" indent="0" algn="just">
              <a:buNone/>
            </a:pPr>
            <a:r>
              <a:rPr lang="zh-CN" altLang="en-US" dirty="0" smtClean="0"/>
              <a:t>    秦朝的诉讼形式大体有三种：</a:t>
            </a:r>
            <a:endParaRPr lang="zh-CN" altLang="en-US" dirty="0" smtClean="0"/>
          </a:p>
          <a:p>
            <a:pPr marL="0" indent="0" algn="just">
              <a:buNone/>
            </a:pPr>
            <a:r>
              <a:rPr lang="zh-CN" altLang="en-US" dirty="0" smtClean="0"/>
              <a:t>   （</a:t>
            </a:r>
            <a:r>
              <a:rPr lang="en-US" altLang="zh-CN" dirty="0" smtClean="0"/>
              <a:t>1</a:t>
            </a:r>
            <a:r>
              <a:rPr lang="zh-CN" altLang="en-US" dirty="0" smtClean="0"/>
              <a:t>）官吏纠举犯罪，提起诉讼，类似于今天的公诉人。</a:t>
            </a:r>
            <a:endParaRPr lang="en-US" altLang="zh-CN" dirty="0" smtClean="0"/>
          </a:p>
          <a:p>
            <a:pPr marL="0" indent="0" algn="just">
              <a:buNone/>
            </a:pPr>
            <a:r>
              <a:rPr lang="zh-CN" altLang="en-US" dirty="0" smtClean="0"/>
              <a:t>   （</a:t>
            </a:r>
            <a:r>
              <a:rPr lang="en-US" altLang="zh-CN" dirty="0" smtClean="0"/>
              <a:t>2</a:t>
            </a:r>
            <a:r>
              <a:rPr lang="zh-CN" altLang="en-US" dirty="0" smtClean="0"/>
              <a:t>）告诉，是平民当事人赴官府告发被告，类似于今天的自诉人。其中，自诉又分为“公室告”和“非公室告”。</a:t>
            </a:r>
            <a:endParaRPr lang="zh-CN" altLang="en-US" dirty="0" smtClean="0"/>
          </a:p>
          <a:p>
            <a:pPr algn="just"/>
            <a:r>
              <a:rPr lang="zh-CN" altLang="en-US" dirty="0" smtClean="0"/>
              <a:t>“贼杀伤，盗他人为公室告”，有审判权的官府必须受理，这类自诉受国家保护。</a:t>
            </a:r>
            <a:endParaRPr lang="zh-CN" altLang="en-US" dirty="0" smtClean="0"/>
          </a:p>
          <a:p>
            <a:pPr algn="just"/>
            <a:r>
              <a:rPr lang="zh-CN" altLang="en-US" dirty="0" smtClean="0"/>
              <a:t>“主擅杀、刑、髡其子、臣妾，是谓非公室告”指控告本家庭成员间某些行为的案件，司法机关不受理。若当事人坚持控告，则“告者罪”。</a:t>
            </a:r>
            <a:endParaRPr lang="zh-CN" altLang="en-US" dirty="0" smtClean="0"/>
          </a:p>
          <a:p>
            <a:pPr marL="0" indent="0" algn="just">
              <a:buNone/>
            </a:pPr>
            <a:r>
              <a:rPr lang="zh-CN" altLang="en-US" dirty="0" smtClean="0"/>
              <a:t>（</a:t>
            </a:r>
            <a:r>
              <a:rPr lang="en-US" altLang="zh-CN" dirty="0" smtClean="0"/>
              <a:t>3</a:t>
            </a:r>
            <a:r>
              <a:rPr lang="zh-CN" altLang="en-US" dirty="0" smtClean="0"/>
              <a:t>）犯人自首，刑事被告主动到官府投案自首</a:t>
            </a:r>
            <a:endParaRPr lang="zh-CN" altLang="en-US" dirty="0" smtClean="0"/>
          </a:p>
          <a:p>
            <a:pPr marL="0" indent="0">
              <a:buNone/>
            </a:pP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49350"/>
            <a:ext cx="7886700" cy="4340622"/>
          </a:xfrm>
        </p:spPr>
        <p:txBody>
          <a:bodyPr>
            <a:normAutofit fontScale="90000" lnSpcReduction="20000"/>
          </a:bodyPr>
          <a:lstStyle/>
          <a:p>
            <a:pPr marL="0" indent="0">
              <a:buNone/>
            </a:pPr>
            <a:r>
              <a:rPr lang="en-US" altLang="zh-CN" dirty="0" smtClean="0"/>
              <a:t>2</a:t>
            </a:r>
            <a:r>
              <a:rPr lang="zh-CN" altLang="en-US" dirty="0" smtClean="0"/>
              <a:t>、  秦朝的审讯制度</a:t>
            </a:r>
            <a:endParaRPr lang="zh-CN" altLang="en-US" dirty="0" smtClean="0"/>
          </a:p>
          <a:p>
            <a:pPr marL="0" indent="0" algn="just">
              <a:buNone/>
            </a:pPr>
            <a:r>
              <a:rPr lang="zh-CN" altLang="en-US" dirty="0" smtClean="0"/>
              <a:t> （</a:t>
            </a:r>
            <a:r>
              <a:rPr lang="en-US" altLang="zh-CN" dirty="0" smtClean="0"/>
              <a:t>1</a:t>
            </a:r>
            <a:r>
              <a:rPr lang="zh-CN" altLang="en-US" dirty="0" smtClean="0"/>
              <a:t>）审讯前：    司法机关要作“爰书”（立案建档）</a:t>
            </a:r>
            <a:endParaRPr lang="zh-CN" altLang="en-US" dirty="0" smtClean="0"/>
          </a:p>
          <a:p>
            <a:pPr marL="0" indent="0" algn="just">
              <a:buNone/>
            </a:pPr>
            <a:r>
              <a:rPr lang="zh-CN" altLang="en-US" dirty="0" smtClean="0"/>
              <a:t> （</a:t>
            </a:r>
            <a:r>
              <a:rPr lang="en-US" altLang="zh-CN" dirty="0" smtClean="0"/>
              <a:t>2</a:t>
            </a:r>
            <a:r>
              <a:rPr lang="zh-CN" altLang="en-US" dirty="0" smtClean="0"/>
              <a:t>）审讯的程序：</a:t>
            </a:r>
            <a:endParaRPr lang="zh-CN" altLang="en-US" dirty="0" smtClean="0"/>
          </a:p>
          <a:p>
            <a:pPr marL="0" indent="0" algn="just">
              <a:buNone/>
            </a:pPr>
            <a:r>
              <a:rPr lang="zh-CN" altLang="en-US" dirty="0" smtClean="0"/>
              <a:t>       </a:t>
            </a:r>
            <a:r>
              <a:rPr lang="en-US" altLang="zh-CN" dirty="0" smtClean="0"/>
              <a:t>A</a:t>
            </a:r>
            <a:r>
              <a:rPr lang="zh-CN" altLang="en-US" dirty="0" smtClean="0"/>
              <a:t>、听取当事人口供</a:t>
            </a:r>
            <a:endParaRPr lang="zh-CN" altLang="en-US" dirty="0" smtClean="0"/>
          </a:p>
          <a:p>
            <a:pPr marL="0" indent="0" algn="just">
              <a:buNone/>
            </a:pPr>
            <a:r>
              <a:rPr lang="zh-CN" altLang="en-US" dirty="0" smtClean="0"/>
              <a:t>       </a:t>
            </a:r>
            <a:r>
              <a:rPr lang="en-US" altLang="zh-CN" dirty="0" smtClean="0"/>
              <a:t>B</a:t>
            </a:r>
            <a:r>
              <a:rPr lang="zh-CN" altLang="en-US" dirty="0" smtClean="0"/>
              <a:t>、根据口供中矛盾和不清处提出诘问</a:t>
            </a:r>
            <a:endParaRPr lang="zh-CN" altLang="en-US" dirty="0" smtClean="0"/>
          </a:p>
          <a:p>
            <a:pPr marL="0" indent="0" algn="just">
              <a:buNone/>
            </a:pPr>
            <a:r>
              <a:rPr lang="zh-CN" altLang="en-US" dirty="0" smtClean="0"/>
              <a:t>       </a:t>
            </a:r>
            <a:r>
              <a:rPr lang="en-US" altLang="zh-CN" dirty="0" smtClean="0"/>
              <a:t>C</a:t>
            </a:r>
            <a:r>
              <a:rPr lang="zh-CN" altLang="en-US" dirty="0" smtClean="0"/>
              <a:t>、对多次改口供，不老实认罪者施以刑讯，</a:t>
            </a:r>
            <a:endParaRPr lang="zh-CN" altLang="en-US" dirty="0" smtClean="0"/>
          </a:p>
          <a:p>
            <a:pPr marL="0" indent="0" algn="just">
              <a:buNone/>
            </a:pPr>
            <a:r>
              <a:rPr lang="zh-CN" altLang="en-US" dirty="0" smtClean="0"/>
              <a:t> （</a:t>
            </a:r>
            <a:r>
              <a:rPr lang="en-US" altLang="zh-CN" dirty="0" smtClean="0"/>
              <a:t>3</a:t>
            </a:r>
            <a:r>
              <a:rPr lang="zh-CN" altLang="en-US" dirty="0" smtClean="0"/>
              <a:t>）审讯后：作出判决并“读鞫”即宣读判决书。当事人若称冤，可请求再审，叫“乞鞫”。可由当事人提出，也可由第三人提出。</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秦律体系法治的特点</a:t>
            </a:r>
            <a:endParaRPr lang="zh-CN" altLang="en-US" dirty="0"/>
          </a:p>
        </p:txBody>
      </p:sp>
      <p:sp>
        <p:nvSpPr>
          <p:cNvPr id="3" name="内容占位符 2"/>
          <p:cNvSpPr>
            <a:spLocks noGrp="1"/>
          </p:cNvSpPr>
          <p:nvPr>
            <p:ph idx="1"/>
          </p:nvPr>
        </p:nvSpPr>
        <p:spPr/>
        <p:txBody>
          <a:bodyPr/>
          <a:lstStyle/>
          <a:p>
            <a:r>
              <a:rPr lang="zh-CN" altLang="en-US" dirty="0"/>
              <a:t>利益可以交换，原则不容侵犯。</a:t>
            </a:r>
            <a:endParaRPr lang="zh-CN" altLang="en-US" dirty="0"/>
          </a:p>
          <a:p>
            <a:r>
              <a:rPr lang="zh-CN" altLang="en-US" dirty="0"/>
              <a:t>忽略人价值中之多元性。</a:t>
            </a:r>
            <a:endParaRPr lang="zh-CN" altLang="en-US" dirty="0"/>
          </a:p>
          <a:p>
            <a:r>
              <a:rPr lang="zh-CN" altLang="en-US" dirty="0"/>
              <a:t>戒惧防备，偏向负面思考。</a:t>
            </a:r>
            <a:endParaRPr lang="zh-CN" altLang="en-US" dirty="0"/>
          </a:p>
          <a:p>
            <a:r>
              <a:rPr lang="zh-CN" altLang="en-US" dirty="0"/>
              <a:t>相对降低团队中个体之主观能动性。</a:t>
            </a:r>
            <a:endParaRPr lang="zh-CN" altLang="en-US" dirty="0"/>
          </a:p>
          <a:p>
            <a:r>
              <a:rPr lang="zh-CN" altLang="en-US" dirty="0"/>
              <a:t>人与人间之交往真心诚意。</a:t>
            </a:r>
            <a:endParaRPr lang="zh-CN" altLang="en-US" dirty="0"/>
          </a:p>
          <a:p>
            <a:r>
              <a:rPr lang="zh-CN" altLang="en-US" dirty="0"/>
              <a:t>价值观辩证。</a:t>
            </a:r>
            <a:endParaRPr lang="zh-CN" altLang="en-US" dirty="0"/>
          </a:p>
          <a:p>
            <a:r>
              <a:rPr lang="zh-CN" altLang="en-US" dirty="0"/>
              <a:t>思想较为悲观</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韩非子</a:t>
            </a:r>
            <a:r>
              <a:rPr lang="en-US" altLang="zh-CN" dirty="0" smtClean="0"/>
              <a:t>·</a:t>
            </a:r>
            <a:r>
              <a:rPr lang="zh-CN" altLang="en-US" dirty="0" smtClean="0"/>
              <a:t>后期法家</a:t>
            </a:r>
            <a:r>
              <a:rPr lang="en-US" altLang="zh-CN" dirty="0" smtClean="0"/>
              <a:t>·</a:t>
            </a:r>
            <a:r>
              <a:rPr lang="zh-CN" altLang="en-US" dirty="0" smtClean="0"/>
              <a:t>秦律思想</a:t>
            </a:r>
            <a:endParaRPr lang="zh-CN" altLang="en-US" dirty="0"/>
          </a:p>
        </p:txBody>
      </p:sp>
      <p:sp>
        <p:nvSpPr>
          <p:cNvPr id="3" name="内容占位符 2"/>
          <p:cNvSpPr>
            <a:spLocks noGrp="1"/>
          </p:cNvSpPr>
          <p:nvPr>
            <p:ph idx="1"/>
          </p:nvPr>
        </p:nvSpPr>
        <p:spPr/>
        <p:txBody>
          <a:bodyPr>
            <a:normAutofit fontScale="90000"/>
          </a:bodyPr>
          <a:lstStyle/>
          <a:p>
            <a:pPr marL="0" indent="0">
              <a:buNone/>
            </a:pPr>
            <a:r>
              <a:rPr lang="zh-CN" altLang="en-US" dirty="0"/>
              <a:t>难言第三</a:t>
            </a:r>
            <a:endParaRPr lang="zh-CN" altLang="en-US" dirty="0"/>
          </a:p>
          <a:p>
            <a:pPr marL="0" indent="0">
              <a:buNone/>
            </a:pPr>
            <a:r>
              <a:rPr lang="zh-CN" altLang="en-US" dirty="0"/>
              <a:t>难言</a:t>
            </a:r>
            <a:r>
              <a:rPr lang="zh-CN" altLang="en-US" dirty="0" smtClean="0"/>
              <a:t>，以“愚者难说”，从社会上下层面阐述</a:t>
            </a:r>
            <a:r>
              <a:rPr lang="zh-CN" altLang="en-US" dirty="0"/>
              <a:t>对愚</a:t>
            </a:r>
            <a:r>
              <a:rPr lang="zh-CN" altLang="en-US" dirty="0" smtClean="0"/>
              <a:t>智</a:t>
            </a:r>
            <a:r>
              <a:rPr lang="zh-CN" altLang="en-US" dirty="0"/>
              <a:t>之人</a:t>
            </a:r>
            <a:r>
              <a:rPr lang="zh-CN" altLang="en-US" dirty="0" smtClean="0"/>
              <a:t>难以</a:t>
            </a:r>
            <a:r>
              <a:rPr lang="zh-CN" altLang="en-US" dirty="0"/>
              <a:t>进言和带来的相关利害问题</a:t>
            </a:r>
            <a:r>
              <a:rPr lang="zh-CN" altLang="en-US" dirty="0" smtClean="0"/>
              <a:t>：</a:t>
            </a:r>
            <a:endParaRPr lang="en-US" altLang="zh-CN" dirty="0"/>
          </a:p>
          <a:p>
            <a:r>
              <a:rPr lang="zh-CN" altLang="en-US" dirty="0" smtClean="0"/>
              <a:t>“故</a:t>
            </a:r>
            <a:r>
              <a:rPr lang="zh-CN" altLang="en-US" dirty="0"/>
              <a:t>度量虽正，未必听也；义理虽全，未必用也</a:t>
            </a:r>
            <a:r>
              <a:rPr lang="zh-CN" altLang="en-US" dirty="0" smtClean="0"/>
              <a:t>。”</a:t>
            </a:r>
            <a:endParaRPr lang="en-US" altLang="zh-CN" dirty="0" smtClean="0"/>
          </a:p>
          <a:p>
            <a:r>
              <a:rPr lang="zh-CN" altLang="en-US" dirty="0" smtClean="0"/>
              <a:t> “以至智说至圣， 未必至而见受，伊尹说汤是也；以智说愚，必不听，文王说纣是也。”</a:t>
            </a:r>
            <a:endParaRPr lang="zh-CN" altLang="en-US" dirty="0"/>
          </a:p>
          <a:p>
            <a:r>
              <a:rPr lang="zh-CN" altLang="en-US" dirty="0" smtClean="0"/>
              <a:t>“则</a:t>
            </a:r>
            <a:r>
              <a:rPr lang="zh-CN" altLang="en-US" dirty="0"/>
              <a:t>愚者难说也，故君子难言也。且至言忤于耳而倒于心，非贤圣莫能听</a:t>
            </a:r>
            <a:r>
              <a:rPr lang="zh-CN" altLang="en-US" dirty="0" smtClean="0"/>
              <a:t>。”</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后期法家</a:t>
            </a:r>
            <a:r>
              <a:rPr lang="en-US" altLang="zh-CN" dirty="0" smtClean="0"/>
              <a:t>·</a:t>
            </a:r>
            <a:r>
              <a:rPr lang="zh-CN" altLang="en-US" dirty="0" smtClean="0"/>
              <a:t>韩非子</a:t>
            </a:r>
            <a:r>
              <a:rPr lang="en-US" altLang="zh-CN" dirty="0" smtClean="0"/>
              <a:t>·</a:t>
            </a:r>
            <a:r>
              <a:rPr lang="zh-CN" altLang="en-US" dirty="0" smtClean="0"/>
              <a:t>法治观</a:t>
            </a:r>
            <a:endParaRPr lang="zh-CN" altLang="en-US" dirty="0"/>
          </a:p>
        </p:txBody>
      </p:sp>
      <p:sp>
        <p:nvSpPr>
          <p:cNvPr id="3" name="内容占位符 2"/>
          <p:cNvSpPr>
            <a:spLocks noGrp="1"/>
          </p:cNvSpPr>
          <p:nvPr>
            <p:ph idx="1"/>
          </p:nvPr>
        </p:nvSpPr>
        <p:spPr/>
        <p:txBody>
          <a:bodyPr>
            <a:normAutofit fontScale="70000"/>
          </a:bodyPr>
          <a:lstStyle/>
          <a:p>
            <a:pPr marL="0" indent="0" algn="just">
              <a:buNone/>
            </a:pPr>
            <a:r>
              <a:rPr lang="zh-CN" altLang="en-US" dirty="0" smtClean="0"/>
              <a:t>韩非子</a:t>
            </a:r>
            <a:r>
              <a:rPr lang="en-US" altLang="zh-CN" dirty="0" smtClean="0"/>
              <a:t>·</a:t>
            </a:r>
            <a:r>
              <a:rPr lang="zh-CN" altLang="en-US" dirty="0" smtClean="0"/>
              <a:t>有</a:t>
            </a:r>
            <a:r>
              <a:rPr lang="zh-CN" altLang="en-US" dirty="0"/>
              <a:t>度第六</a:t>
            </a:r>
            <a:endParaRPr lang="zh-CN" altLang="en-US" dirty="0"/>
          </a:p>
          <a:p>
            <a:pPr algn="just"/>
            <a:r>
              <a:rPr lang="zh-CN" altLang="en-US" dirty="0"/>
              <a:t>‘有度’，即有法度。韩非认为‘尊君’是法、术、势学说的中心思想，君王的权术行为等同于治理一国的大法，国家有法即君王有术的重要性，倡臣民都专一于君王的意志；且以道家无为学说得论，君王只要“因法数”即“任势”就能达到“独制”、“独断”、“上尊而不侵”的目的</a:t>
            </a:r>
            <a:r>
              <a:rPr lang="zh-CN" altLang="en-US" dirty="0" smtClean="0"/>
              <a:t>。</a:t>
            </a:r>
            <a:endParaRPr lang="en-US" altLang="zh-CN" dirty="0" smtClean="0"/>
          </a:p>
          <a:p>
            <a:pPr algn="just"/>
            <a:r>
              <a:rPr lang="zh-CN" altLang="en-US" dirty="0" smtClean="0"/>
              <a:t>韩非</a:t>
            </a:r>
            <a:r>
              <a:rPr lang="zh-CN" altLang="en-US" dirty="0"/>
              <a:t>认为‘奉法者强’列举多个历史事件为证，结以‘今皆亡国者，其群臣官吏皆务所以乱而不务所以治也。其国乱弱矣，又皆释国法而私其外，则是负薪而救火也，乱弱甚矣！’</a:t>
            </a:r>
            <a:r>
              <a:rPr lang="zh-CN" altLang="en-US" dirty="0" smtClean="0"/>
              <a:t>。</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事断于法：法律调节的广泛性</a:t>
            </a:r>
            <a:endParaRPr lang="zh-CN" altLang="en-US" dirty="0"/>
          </a:p>
        </p:txBody>
      </p:sp>
      <p:sp>
        <p:nvSpPr>
          <p:cNvPr id="3" name="内容占位符 2"/>
          <p:cNvSpPr>
            <a:spLocks noGrp="1"/>
          </p:cNvSpPr>
          <p:nvPr>
            <p:ph idx="1"/>
          </p:nvPr>
        </p:nvSpPr>
        <p:spPr/>
        <p:txBody>
          <a:bodyPr>
            <a:normAutofit fontScale="62500"/>
          </a:bodyPr>
          <a:lstStyle/>
          <a:p>
            <a:r>
              <a:rPr lang="zh-CN" altLang="en-US" dirty="0"/>
              <a:t>‘国无常强，无常弱。奉法者强，则国强；奉法者弱，则国弱。’</a:t>
            </a:r>
            <a:endParaRPr lang="zh-CN" altLang="en-US" dirty="0"/>
          </a:p>
          <a:p>
            <a:r>
              <a:rPr lang="zh-CN" altLang="en-US" dirty="0"/>
              <a:t>‘今若以誉进能，则臣离上而下比周；若以党举官，则民务交而不求用于法。故官之失能者其国乱。以誉为赏，以毁为罚也，则好赏恶罚之人，释公行，行私术，比周以相为也。’</a:t>
            </a:r>
            <a:endParaRPr lang="zh-CN" altLang="en-US" dirty="0"/>
          </a:p>
          <a:p>
            <a:r>
              <a:rPr lang="zh-CN" altLang="en-US" dirty="0"/>
              <a:t>‘忠臣之所以危死而不以其罪，则良臣伏矣；奸邪之臣安利不以功，则奸臣进矣。此亡之本也。’</a:t>
            </a:r>
            <a:endParaRPr lang="zh-CN" altLang="en-US" dirty="0"/>
          </a:p>
          <a:p>
            <a:r>
              <a:rPr lang="zh-CN" altLang="en-US" dirty="0"/>
              <a:t>‘法不阿贵，绳不挠曲。法之所加，智者弗能辞，勇者弗敢争。刑过不辟大臣，赏善不遗匹夫。’</a:t>
            </a:r>
            <a:endParaRPr lang="zh-CN" altLang="en-US" dirty="0"/>
          </a:p>
          <a:p>
            <a:r>
              <a:rPr lang="zh-CN" altLang="en-US" dirty="0"/>
              <a:t>‘矫上之失，诘下之邪，治乱决缪，绌羡齐非，一民之轨，莫如法。厉官威名，退淫殆，止诈伪，莫如刑。’</a:t>
            </a:r>
            <a:endParaRPr lang="zh-CN" altLang="en-US" dirty="0"/>
          </a:p>
          <a:p>
            <a:r>
              <a:rPr lang="zh-CN" altLang="en-US" dirty="0"/>
              <a:t>‘刑重，则不敢以贵易贱；法审，则上尊而不侵。上尊而不侵，则主强而守要，故先王贵之而传之。人主释法用私，则上下不别矣。’</a:t>
            </a:r>
            <a:endParaRPr lang="zh-CN" altLang="en-US" dirty="0"/>
          </a:p>
          <a:p>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君主中心论的法治道德观</a:t>
            </a:r>
            <a:endParaRPr lang="zh-CN" altLang="en-US" dirty="0"/>
          </a:p>
        </p:txBody>
      </p:sp>
      <p:sp>
        <p:nvSpPr>
          <p:cNvPr id="3" name="内容占位符 2"/>
          <p:cNvSpPr>
            <a:spLocks noGrp="1"/>
          </p:cNvSpPr>
          <p:nvPr>
            <p:ph idx="1"/>
          </p:nvPr>
        </p:nvSpPr>
        <p:spPr/>
        <p:txBody>
          <a:bodyPr>
            <a:normAutofit fontScale="75000" lnSpcReduction="20000"/>
          </a:bodyPr>
          <a:lstStyle/>
          <a:p>
            <a:pPr marL="0" indent="0">
              <a:buNone/>
            </a:pPr>
            <a:r>
              <a:rPr lang="zh-CN" altLang="en-US" dirty="0"/>
              <a:t>韩非认为君主专制的统治力，会受到臣下经由八种手段之一的干涉，进而演化成为奸谋政权者，韩非针对此‘八奸’提出具体的防范作法，为君权建构法家权术管理学说。‘凡此八者，人臣之所以道成奸，世主所以壅劫，失其所有也，不可不察焉。’</a:t>
            </a:r>
            <a:endParaRPr lang="zh-CN" altLang="en-US" dirty="0"/>
          </a:p>
          <a:p>
            <a:r>
              <a:rPr lang="zh-CN" altLang="en-US" dirty="0" smtClean="0"/>
              <a:t>同</a:t>
            </a:r>
            <a:r>
              <a:rPr lang="zh-CN" altLang="en-US" dirty="0"/>
              <a:t>床：臣下借助于君主妻妾。</a:t>
            </a:r>
            <a:endParaRPr lang="zh-CN" altLang="en-US" dirty="0"/>
          </a:p>
          <a:p>
            <a:r>
              <a:rPr lang="zh-CN" altLang="en-US" dirty="0"/>
              <a:t>在旁：借助于君主亲信侍从。</a:t>
            </a:r>
            <a:endParaRPr lang="zh-CN" altLang="en-US" dirty="0"/>
          </a:p>
          <a:p>
            <a:r>
              <a:rPr lang="zh-CN" altLang="en-US" dirty="0"/>
              <a:t>父兄：臣下借助于君主近亲。</a:t>
            </a:r>
            <a:endParaRPr lang="zh-CN" altLang="en-US" dirty="0"/>
          </a:p>
          <a:p>
            <a:r>
              <a:rPr lang="zh-CN" altLang="en-US" dirty="0"/>
              <a:t>养殃：臣下借助于讨好君主之仆员。</a:t>
            </a:r>
            <a:endParaRPr lang="zh-CN" altLang="en-US" dirty="0"/>
          </a:p>
          <a:p>
            <a:r>
              <a:rPr lang="zh-CN" altLang="en-US" dirty="0"/>
              <a:t>民萌：以公财换取民信的臣下。</a:t>
            </a:r>
            <a:endParaRPr lang="zh-CN" altLang="en-US" dirty="0"/>
          </a:p>
          <a:p>
            <a:r>
              <a:rPr lang="zh-CN" altLang="en-US" dirty="0"/>
              <a:t>流行：广招人心与纳养智才于己的臣下。</a:t>
            </a:r>
            <a:endParaRPr lang="zh-CN" altLang="en-US" dirty="0"/>
          </a:p>
          <a:p>
            <a:r>
              <a:rPr lang="zh-CN" altLang="en-US" dirty="0"/>
              <a:t>威强：广招武才彰显军威的臣下。</a:t>
            </a:r>
            <a:endParaRPr lang="zh-CN" altLang="en-US" dirty="0"/>
          </a:p>
          <a:p>
            <a:r>
              <a:rPr lang="zh-CN" altLang="en-US" dirty="0"/>
              <a:t>四方：结交众外培养己势的臣下。</a:t>
            </a:r>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五蠹篇</a:t>
            </a:r>
            <a:r>
              <a:rPr lang="en-US" altLang="zh-CN" dirty="0" smtClean="0"/>
              <a:t>·</a:t>
            </a:r>
            <a:r>
              <a:rPr lang="zh-CN" altLang="en-US" dirty="0" smtClean="0"/>
              <a:t>法治社会观</a:t>
            </a:r>
            <a:endParaRPr lang="zh-CN" altLang="en-US" dirty="0"/>
          </a:p>
        </p:txBody>
      </p:sp>
      <p:sp>
        <p:nvSpPr>
          <p:cNvPr id="3" name="内容占位符 2"/>
          <p:cNvSpPr>
            <a:spLocks noGrp="1"/>
          </p:cNvSpPr>
          <p:nvPr>
            <p:ph idx="1"/>
          </p:nvPr>
        </p:nvSpPr>
        <p:spPr/>
        <p:txBody>
          <a:bodyPr>
            <a:normAutofit fontScale="70000"/>
          </a:bodyPr>
          <a:lstStyle/>
          <a:p>
            <a:r>
              <a:rPr lang="zh-CN" altLang="en-US" dirty="0"/>
              <a:t>韩非考量历史进化论，认为要使国家富强，君权巩固，政府一定要除去五种人。“蠹”字意指由内部危损整体的木中之蛀虫，五蠹指五种蛀虫，韩非认为为学者（儒家士人，儒以文乱法，以儒家思想干涉政治）、言谈者（纵横家，游说君王，妄谈外交，却是自身从中牟利）、带剑者（游侠、侠客等，或者墨家钜子，侠以武犯禁，以武力干犯法律）、患御者（逃避征兵的人，影响国防）、商工之民（商人与工匠，不事农耕，囤积居奇，并与农民争利）等，为扰乱政府利益的五种人，必除之。本篇亦为历史上公认的韩非子代表作。</a:t>
            </a:r>
            <a:endParaRPr lang="zh-CN" altLang="en-US" dirty="0"/>
          </a:p>
          <a:p>
            <a:r>
              <a:rPr lang="zh-CN" altLang="en-US" dirty="0" smtClean="0"/>
              <a:t>明主</a:t>
            </a:r>
            <a:r>
              <a:rPr lang="zh-CN" altLang="en-US" dirty="0"/>
              <a:t>之国，无书简之文，以法为教；无先王之语，以吏为师；无私剑之悍，以斩首为勇。</a:t>
            </a: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反儒、反士</a:t>
            </a:r>
            <a:endParaRPr lang="zh-CN" altLang="en-US" dirty="0"/>
          </a:p>
        </p:txBody>
      </p:sp>
      <p:sp>
        <p:nvSpPr>
          <p:cNvPr id="3" name="内容占位符 2"/>
          <p:cNvSpPr>
            <a:spLocks noGrp="1"/>
          </p:cNvSpPr>
          <p:nvPr>
            <p:ph idx="1"/>
          </p:nvPr>
        </p:nvSpPr>
        <p:spPr/>
        <p:txBody>
          <a:bodyPr>
            <a:normAutofit/>
          </a:bodyPr>
          <a:lstStyle/>
          <a:p>
            <a:r>
              <a:rPr lang="zh-CN" altLang="en-US" dirty="0"/>
              <a:t>反对臣下极谏，明确君臣之间严格的等级关系；‘夫非其行而诛其身，君之于臣也；非其行，则陈其言，善谏不听，则远其身者，臣之于君也。’‘夫为人臣者，君有过则谏，谏不听，则轻爵禄以待之，此人臣之礼也。’</a:t>
            </a:r>
            <a:endParaRPr lang="zh-CN" altLang="en-US" dirty="0"/>
          </a:p>
          <a:p>
            <a:r>
              <a:rPr lang="zh-CN" altLang="en-US" dirty="0"/>
              <a:t>贬黜隐士，明确君主与在野的处士的等级关系；</a:t>
            </a:r>
            <a:endParaRPr lang="zh-CN" altLang="en-US"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572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zh-CN" altLang="en-US" sz="3600">
                <a:latin typeface="楷体" panose="02010609060101010101" pitchFamily="49" charset="-122"/>
                <a:ea typeface="楷体" panose="02010609060101010101" pitchFamily="49" charset="-122"/>
              </a:rPr>
              <a:t>中国春秋战国时代的法家学派诞生中文的法的概念，此法指“先法后王”，认为天界地诸神有道约束，人间相应以法约束，君王亦受其制，法为人间司命，君王是最大的执法者和最高法官，令人皆守其职。</a:t>
            </a:r>
            <a:endParaRPr lang="zh-CN" altLang="en-US" sz="3600" dirty="0">
              <a:latin typeface="楷体" panose="02010609060101010101" pitchFamily="49" charset="-122"/>
              <a:ea typeface="楷体" panose="02010609060101010101" pitchFamily="49" charset="-122"/>
            </a:endParaRPr>
          </a:p>
        </p:txBody>
      </p:sp>
      <p:sp>
        <p:nvSpPr>
          <p:cNvPr id="3" name="TextBox 2"/>
          <p:cNvSpPr txBox="1"/>
          <p:nvPr/>
        </p:nvSpPr>
        <p:spPr>
          <a:xfrm>
            <a:off x="2807804" y="630100"/>
            <a:ext cx="3528392" cy="830997"/>
          </a:xfrm>
          <a:prstGeom prst="rect">
            <a:avLst/>
          </a:prstGeom>
          <a:noFill/>
        </p:spPr>
        <p:txBody>
          <a:bodyPr wrap="square" rtlCol="0">
            <a:spAutoFit/>
          </a:bodyPr>
          <a:lstStyle/>
          <a:p>
            <a:pPr algn="ctr"/>
            <a:r>
              <a:rPr lang="zh-CN" altLang="en-US" sz="4800" b="1" dirty="0">
                <a:latin typeface="楷体" panose="02010609060101010101" pitchFamily="49" charset="-122"/>
                <a:ea typeface="楷体" panose="02010609060101010101" pitchFamily="49" charset="-122"/>
              </a:rPr>
              <a:t>法家之法</a:t>
            </a:r>
            <a:endParaRPr lang="en-US" sz="4800" b="1" dirty="0">
              <a:latin typeface="楷体" panose="02010609060101010101" pitchFamily="49" charset="-122"/>
              <a:ea typeface="楷体" panose="02010609060101010101"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后期法家的法治观</a:t>
            </a:r>
            <a:endParaRPr lang="zh-CN" altLang="en-US" dirty="0"/>
          </a:p>
        </p:txBody>
      </p:sp>
      <p:sp>
        <p:nvSpPr>
          <p:cNvPr id="3" name="内容占位符 2"/>
          <p:cNvSpPr>
            <a:spLocks noGrp="1"/>
          </p:cNvSpPr>
          <p:nvPr>
            <p:ph idx="1"/>
          </p:nvPr>
        </p:nvSpPr>
        <p:spPr/>
        <p:txBody>
          <a:bodyPr>
            <a:normAutofit fontScale="90000" lnSpcReduction="10000"/>
          </a:bodyPr>
          <a:lstStyle/>
          <a:p>
            <a:pPr marL="0" indent="0" algn="just">
              <a:buNone/>
            </a:pPr>
            <a:r>
              <a:rPr lang="zh-CN" altLang="en-US" dirty="0" smtClean="0"/>
              <a:t>难一第三十六</a:t>
            </a:r>
            <a:r>
              <a:rPr lang="en-US" altLang="zh-CN" dirty="0" smtClean="0"/>
              <a:t>	</a:t>
            </a:r>
            <a:endParaRPr lang="zh-CN" altLang="en-US" dirty="0"/>
          </a:p>
          <a:p>
            <a:pPr algn="just"/>
            <a:r>
              <a:rPr lang="zh-CN" altLang="en-US" dirty="0" smtClean="0"/>
              <a:t>反对</a:t>
            </a:r>
            <a:r>
              <a:rPr lang="zh-CN" altLang="en-US" dirty="0"/>
              <a:t>君主“以身为苦”，以德化民，提倡以赏罚和处势</a:t>
            </a:r>
            <a:r>
              <a:rPr lang="zh-CN" altLang="en-US" dirty="0" smtClean="0"/>
              <a:t>治国。典故：自相矛盾。</a:t>
            </a:r>
            <a:endParaRPr lang="zh-CN" altLang="en-US" dirty="0"/>
          </a:p>
          <a:p>
            <a:pPr algn="just"/>
            <a:r>
              <a:rPr lang="zh-CN" altLang="en-US" dirty="0"/>
              <a:t>反对儒家靠推己及人之爱治国，提倡通过“庆赏信而刑罚必”，防止臣重擅主</a:t>
            </a:r>
            <a:r>
              <a:rPr lang="zh-CN" altLang="en-US" dirty="0" smtClean="0"/>
              <a:t>；‘</a:t>
            </a:r>
            <a:r>
              <a:rPr lang="zh-CN" altLang="en-US" dirty="0"/>
              <a:t>明主之道</a:t>
            </a:r>
            <a:r>
              <a:rPr lang="en-US" altLang="zh-CN" dirty="0"/>
              <a:t>︰</a:t>
            </a:r>
            <a:r>
              <a:rPr lang="zh-CN" altLang="en-US" dirty="0"/>
              <a:t>一人不兼官，一官不兼事。</a:t>
            </a:r>
            <a:r>
              <a:rPr lang="zh-CN" altLang="en-US" dirty="0" smtClean="0"/>
              <a:t>’、‘有赏者君见其功，有罚者君知其罪。见知不悖于前，赏罚不弊于后，安有不葬之患？’</a:t>
            </a:r>
            <a:endParaRPr lang="zh-CN" altLang="en-US" dirty="0"/>
          </a:p>
          <a:p>
            <a:pPr algn="just"/>
            <a:r>
              <a:rPr lang="zh-CN" altLang="en-US" dirty="0"/>
              <a:t>反对孔子的礼，提倡不以礼之依违定是非，而以功罪定赏罚</a:t>
            </a:r>
            <a:r>
              <a:rPr lang="zh-CN" altLang="en-US" dirty="0" smtClean="0"/>
              <a:t>；</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0000" lnSpcReduction="20000"/>
          </a:bodyPr>
          <a:lstStyle/>
          <a:p>
            <a:r>
              <a:rPr lang="zh-CN" altLang="en-US" dirty="0"/>
              <a:t>“罪刑法定主义”，反对大臣之间分谤，强调依法行责事；‘若罪人，则不可救，救罪人，法之所以败也，法败则国乱。若非罪人，则不可劝之以徇，劝之以徇，是重不辜也，重不辜，民所以起怨者也，民怨则国危。’</a:t>
            </a:r>
            <a:endParaRPr lang="zh-CN" altLang="en-US" dirty="0"/>
          </a:p>
          <a:p>
            <a:r>
              <a:rPr lang="zh-CN" altLang="en-US" dirty="0"/>
              <a:t>强调以“势”治国，尊主明法；‘故行之而法者，虽巷伯信乎卿相；行之而非法者，虽大吏诎乎民萌。’</a:t>
            </a:r>
            <a:endParaRPr lang="zh-CN" altLang="en-US" dirty="0"/>
          </a:p>
          <a:p>
            <a:r>
              <a:rPr lang="zh-CN" altLang="en-US" dirty="0"/>
              <a:t>认为治国之忧不在于一用两用，而在于君主是否有“术”。‘主有术，两用不为患；无术，两用则争事而外市，一则专制而劫弑。’</a:t>
            </a:r>
            <a:endParaRPr lang="zh-CN" altLang="en-US" dirty="0"/>
          </a:p>
          <a:p>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dirty="0" smtClean="0"/>
              <a:t>难二第三十七</a:t>
            </a:r>
            <a:endParaRPr lang="en-US" altLang="zh-CN" dirty="0" smtClean="0"/>
          </a:p>
          <a:p>
            <a:r>
              <a:rPr lang="zh-CN" altLang="en-US" dirty="0"/>
              <a:t>反对省刑，提出“刑当无多，不当无少”；</a:t>
            </a:r>
            <a:endParaRPr lang="zh-CN" altLang="en-US" dirty="0"/>
          </a:p>
          <a:p>
            <a:r>
              <a:rPr lang="zh-CN" altLang="en-US" dirty="0"/>
              <a:t>反对仁政，提出不能赏无功，必须诛有过；</a:t>
            </a:r>
            <a:endParaRPr lang="zh-CN" altLang="en-US" dirty="0"/>
          </a:p>
          <a:p>
            <a:r>
              <a:rPr lang="zh-CN" altLang="en-US" dirty="0"/>
              <a:t>否定孔子给予文王仁和智的评价；</a:t>
            </a:r>
            <a:endParaRPr lang="zh-CN" altLang="en-US" dirty="0"/>
          </a:p>
          <a:p>
            <a:r>
              <a:rPr lang="zh-CN" altLang="en-US" dirty="0"/>
              <a:t>提出成就功业需要“君臣俱有力”</a:t>
            </a:r>
            <a:r>
              <a:rPr lang="zh-CN" altLang="en-US" dirty="0" smtClean="0"/>
              <a:t>；‘凡五霸所以能成功名于天下者，必君臣俱有力焉。’</a:t>
            </a:r>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秦</a:t>
            </a:r>
            <a:r>
              <a:rPr lang="zh-CN" altLang="en-US" dirty="0" smtClean="0"/>
              <a:t>法治与现代法治观念差异</a:t>
            </a:r>
            <a:endParaRPr lang="zh-CN" altLang="en-US" dirty="0"/>
          </a:p>
        </p:txBody>
      </p:sp>
      <p:sp>
        <p:nvSpPr>
          <p:cNvPr id="3" name="内容占位符 2"/>
          <p:cNvSpPr>
            <a:spLocks noGrp="1"/>
          </p:cNvSpPr>
          <p:nvPr>
            <p:ph idx="1"/>
          </p:nvPr>
        </p:nvSpPr>
        <p:spPr/>
        <p:txBody>
          <a:bodyPr>
            <a:normAutofit lnSpcReduction="20000"/>
          </a:bodyPr>
          <a:lstStyle/>
          <a:p>
            <a:r>
              <a:rPr lang="zh-CN" altLang="en-US" dirty="0"/>
              <a:t>提出君主只要凭着手中的官职和爵禄就不会“劳于索人”，同时使用大臣时又要始终防范其劫夺和篡弑；</a:t>
            </a:r>
            <a:endParaRPr lang="zh-CN" altLang="en-US" dirty="0"/>
          </a:p>
          <a:p>
            <a:r>
              <a:rPr lang="zh-CN" altLang="en-US" dirty="0"/>
              <a:t>探究国家税入的增加主因为“人为”与天功，而非单纯因为地利；‘入多，皆人为也。若天事风雨时，寒温适，土地不加大，而有丰年之功，则入多。人事、天功二物者皆入多，非山林、泽谷之利也。’</a:t>
            </a:r>
            <a:endParaRPr lang="zh-CN" altLang="en-US" dirty="0"/>
          </a:p>
          <a:p>
            <a:r>
              <a:rPr lang="zh-CN" altLang="en-US" dirty="0"/>
              <a:t>反对君主身先士卒，认为取胜的诀窍在于利用好利恶害的人性，实行信赏必罚。</a:t>
            </a:r>
            <a:endParaRPr lang="zh-CN" altLang="en-US" dirty="0"/>
          </a:p>
          <a:p>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1165"/>
            <a:ext cx="7886700" cy="4338808"/>
          </a:xfrm>
        </p:spPr>
        <p:txBody>
          <a:bodyPr>
            <a:normAutofit fontScale="70000"/>
          </a:bodyPr>
          <a:lstStyle/>
          <a:p>
            <a:pPr marL="0" indent="0" algn="just">
              <a:buNone/>
            </a:pPr>
            <a:r>
              <a:rPr lang="zh-CN" altLang="en-US" dirty="0" smtClean="0"/>
              <a:t>韩非子认为</a:t>
            </a:r>
            <a:r>
              <a:rPr lang="zh-CN" altLang="en-US" dirty="0"/>
              <a:t>立国用民，君权务在统一民心，明确建立法制规范，确实执行赏罚</a:t>
            </a:r>
            <a:r>
              <a:rPr lang="zh-CN" altLang="en-US" dirty="0" smtClean="0"/>
              <a:t>。</a:t>
            </a:r>
            <a:endParaRPr lang="en-US" altLang="zh-CN" dirty="0" smtClean="0"/>
          </a:p>
          <a:p>
            <a:pPr marL="0" indent="0" algn="just">
              <a:buNone/>
            </a:pPr>
            <a:endParaRPr lang="zh-CN" altLang="en-US" dirty="0"/>
          </a:p>
          <a:p>
            <a:pPr algn="just"/>
            <a:r>
              <a:rPr lang="zh-CN" altLang="en-US" dirty="0"/>
              <a:t>圣人之治民，度于本，不从其欲，期于利民而已。</a:t>
            </a:r>
            <a:endParaRPr lang="zh-CN" altLang="en-US" dirty="0"/>
          </a:p>
          <a:p>
            <a:pPr algn="just"/>
            <a:r>
              <a:rPr lang="zh-CN" altLang="en-US" dirty="0"/>
              <a:t>刑胜而民静，赏繁而奸生，故治民者，刑胜、治之首也，赏繁、乱之本也。</a:t>
            </a:r>
            <a:endParaRPr lang="zh-CN" altLang="en-US" dirty="0"/>
          </a:p>
          <a:p>
            <a:pPr algn="just"/>
            <a:r>
              <a:rPr lang="zh-CN" altLang="en-US" dirty="0"/>
              <a:t>故治民者，禁奸于未萌；而用兵者，服战于民心。禁先其本者治，兵战其心者胜。圣人之治民也，先治者强，先战者胜。</a:t>
            </a:r>
            <a:endParaRPr lang="zh-CN" altLang="en-US" dirty="0"/>
          </a:p>
          <a:p>
            <a:pPr algn="just"/>
            <a:r>
              <a:rPr lang="zh-CN" altLang="en-US" dirty="0"/>
              <a:t>夫国事务先而一民心，专举公而私不从，赏告而奸不生，明法而治不烦，能用四者强，不能用四者弱。</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两汉时代</a:t>
            </a:r>
            <a:endParaRPr lang="zh-CN" altLang="en-US" b="1" dirty="0"/>
          </a:p>
        </p:txBody>
      </p:sp>
      <p:sp>
        <p:nvSpPr>
          <p:cNvPr id="3" name="内容占位符 2"/>
          <p:cNvSpPr>
            <a:spLocks noGrp="1"/>
          </p:cNvSpPr>
          <p:nvPr>
            <p:ph idx="1"/>
          </p:nvPr>
        </p:nvSpPr>
        <p:spPr/>
        <p:txBody>
          <a:bodyPr>
            <a:normAutofit/>
          </a:bodyPr>
          <a:lstStyle/>
          <a:p>
            <a:pPr marL="0" indent="0">
              <a:buNone/>
            </a:pPr>
            <a:r>
              <a:rPr lang="zh-CN" altLang="en-US" sz="2400" dirty="0"/>
              <a:t>一、</a:t>
            </a:r>
            <a:r>
              <a:rPr lang="zh-CN" altLang="en-US" sz="2400" dirty="0" smtClean="0"/>
              <a:t>两汉的建立</a:t>
            </a:r>
            <a:endParaRPr lang="en-US" altLang="zh-CN" sz="2400" dirty="0" smtClean="0"/>
          </a:p>
          <a:p>
            <a:pPr algn="just"/>
            <a:r>
              <a:rPr lang="zh-CN" altLang="en-US" sz="2400" dirty="0"/>
              <a:t>汉朝（公元前</a:t>
            </a:r>
            <a:r>
              <a:rPr lang="en-US" altLang="zh-CN" sz="2400" dirty="0"/>
              <a:t>202</a:t>
            </a:r>
            <a:r>
              <a:rPr lang="zh-CN" altLang="en-US" sz="2400" dirty="0"/>
              <a:t>年～公元</a:t>
            </a:r>
            <a:r>
              <a:rPr lang="en-US" altLang="zh-CN" sz="2400" dirty="0"/>
              <a:t>220</a:t>
            </a:r>
            <a:r>
              <a:rPr lang="zh-CN" altLang="en-US" sz="2400" dirty="0"/>
              <a:t>年）是继秦朝之后的大一统王朝，分为西汉、东汉时期，共历</a:t>
            </a:r>
            <a:r>
              <a:rPr lang="en-US" altLang="zh-CN" sz="2400" dirty="0"/>
              <a:t>29</a:t>
            </a:r>
            <a:r>
              <a:rPr lang="zh-CN" altLang="en-US" sz="2400" dirty="0"/>
              <a:t>帝，享国四百零七年</a:t>
            </a:r>
            <a:r>
              <a:rPr lang="zh-CN" altLang="en-US" sz="2400" dirty="0" smtClean="0"/>
              <a:t>。</a:t>
            </a:r>
            <a:endParaRPr lang="en-US" altLang="zh-CN" sz="2400" dirty="0" smtClean="0"/>
          </a:p>
          <a:p>
            <a:pPr algn="just"/>
            <a:r>
              <a:rPr lang="zh-CN" altLang="en-US" sz="2400" dirty="0" smtClean="0"/>
              <a:t>秦</a:t>
            </a:r>
            <a:r>
              <a:rPr lang="zh-CN" altLang="en-US" sz="2400" dirty="0"/>
              <a:t>末农民起义，刘邦推翻秦后被封为汉王。楚汉争霸，刘邦战胜</a:t>
            </a:r>
            <a:r>
              <a:rPr lang="zh-CN" altLang="en-US" sz="2400" dirty="0" smtClean="0"/>
              <a:t>项羽</a:t>
            </a:r>
            <a:r>
              <a:rPr lang="zh-CN" altLang="en-US" sz="2400" dirty="0"/>
              <a:t>，</a:t>
            </a:r>
            <a:r>
              <a:rPr lang="zh-CN" altLang="en-US" sz="2400" dirty="0" smtClean="0"/>
              <a:t>于公元前</a:t>
            </a:r>
            <a:r>
              <a:rPr lang="en-US" altLang="zh-CN" sz="2400" dirty="0"/>
              <a:t>202</a:t>
            </a:r>
            <a:r>
              <a:rPr lang="zh-CN" altLang="en-US" sz="2400" dirty="0"/>
              <a:t>年称帝建立汉朝，定都长安，史称西汉</a:t>
            </a:r>
            <a:r>
              <a:rPr lang="zh-CN" altLang="en-US" sz="2400" dirty="0" smtClean="0"/>
              <a:t>。</a:t>
            </a:r>
            <a:endParaRPr lang="en-US" altLang="zh-CN" sz="2400" dirty="0" smtClean="0"/>
          </a:p>
          <a:p>
            <a:pPr algn="just"/>
            <a:r>
              <a:rPr lang="zh-CN" altLang="en-US" sz="2400" dirty="0"/>
              <a:t>公元</a:t>
            </a:r>
            <a:r>
              <a:rPr lang="en-US" altLang="zh-CN" sz="2400" dirty="0"/>
              <a:t>8</a:t>
            </a:r>
            <a:r>
              <a:rPr lang="zh-CN" altLang="en-US" sz="2400" dirty="0"/>
              <a:t>年王莽废汉孺子，定都长安，史称新莽，西汉灭亡</a:t>
            </a:r>
            <a:r>
              <a:rPr lang="zh-CN" altLang="en-US" sz="2400" dirty="0" smtClean="0"/>
              <a:t>。公元</a:t>
            </a:r>
            <a:r>
              <a:rPr lang="en-US" altLang="zh-CN" sz="2400" dirty="0"/>
              <a:t>25</a:t>
            </a:r>
            <a:r>
              <a:rPr lang="zh-CN" altLang="en-US" sz="2400" dirty="0"/>
              <a:t>年刘秀重建汉朝，定都洛阳，史称东汉。刘秀统一天下后息兵养民，史称</a:t>
            </a:r>
            <a:r>
              <a:rPr lang="zh-CN" altLang="en-US" sz="2400" dirty="0" smtClean="0"/>
              <a:t>“光武中兴”。</a:t>
            </a:r>
            <a:endParaRPr lang="zh-CN" altLang="en-US" sz="2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二、立法</a:t>
            </a:r>
            <a:r>
              <a:rPr lang="zh-CN" altLang="en-US" dirty="0" smtClean="0"/>
              <a:t>概况</a:t>
            </a:r>
            <a:endParaRPr lang="zh-CN" altLang="en-US" dirty="0"/>
          </a:p>
        </p:txBody>
      </p:sp>
      <p:sp>
        <p:nvSpPr>
          <p:cNvPr id="3" name="内容占位符 2"/>
          <p:cNvSpPr>
            <a:spLocks noGrp="1"/>
          </p:cNvSpPr>
          <p:nvPr>
            <p:ph idx="1"/>
          </p:nvPr>
        </p:nvSpPr>
        <p:spPr>
          <a:xfrm>
            <a:off x="628650" y="1946462"/>
            <a:ext cx="7886700" cy="3936146"/>
          </a:xfrm>
        </p:spPr>
        <p:txBody>
          <a:bodyPr>
            <a:normAutofit fontScale="60000"/>
          </a:bodyPr>
          <a:lstStyle/>
          <a:p>
            <a:pPr marL="0" indent="0">
              <a:buNone/>
            </a:pPr>
            <a:r>
              <a:rPr lang="zh-CN" altLang="en-US" dirty="0" smtClean="0"/>
              <a:t>（</a:t>
            </a:r>
            <a:r>
              <a:rPr lang="zh-CN" altLang="en-US" dirty="0"/>
              <a:t>一）立法概况</a:t>
            </a:r>
            <a:endParaRPr lang="zh-CN" altLang="en-US" dirty="0"/>
          </a:p>
          <a:p>
            <a:pPr marL="0" indent="0" algn="just">
              <a:buNone/>
            </a:pPr>
            <a:r>
              <a:rPr lang="zh-CN" altLang="en-US" dirty="0" smtClean="0"/>
              <a:t>   １、汉王国与西汉初期“约法三章”</a:t>
            </a:r>
            <a:r>
              <a:rPr lang="zh-CN" altLang="en-US" dirty="0"/>
              <a:t>和</a:t>
            </a:r>
            <a:r>
              <a:rPr lang="en-US" altLang="zh-CN" dirty="0"/>
              <a:t>《</a:t>
            </a:r>
            <a:r>
              <a:rPr lang="zh-CN" altLang="en-US" dirty="0"/>
              <a:t>九章律</a:t>
            </a:r>
            <a:r>
              <a:rPr lang="en-US" altLang="zh-CN" dirty="0"/>
              <a:t>》</a:t>
            </a:r>
            <a:endParaRPr lang="en-US" altLang="zh-CN" dirty="0"/>
          </a:p>
          <a:p>
            <a:pPr algn="just"/>
            <a:r>
              <a:rPr lang="zh-CN" altLang="en-US" dirty="0" smtClean="0"/>
              <a:t> </a:t>
            </a:r>
            <a:r>
              <a:rPr lang="en-US" altLang="zh-CN" dirty="0" smtClean="0"/>
              <a:t>“</a:t>
            </a:r>
            <a:r>
              <a:rPr lang="zh-CN" altLang="en-US" dirty="0"/>
              <a:t>约法三章”</a:t>
            </a:r>
            <a:r>
              <a:rPr lang="en-US" altLang="zh-CN" dirty="0"/>
              <a:t>——</a:t>
            </a:r>
            <a:r>
              <a:rPr lang="zh-CN" altLang="en-US" dirty="0"/>
              <a:t>杀人者死，伤人及盗抵罪</a:t>
            </a:r>
            <a:endParaRPr lang="zh-CN" altLang="en-US" dirty="0"/>
          </a:p>
          <a:p>
            <a:pPr algn="just"/>
            <a:r>
              <a:rPr lang="en-US" altLang="zh-CN" dirty="0" smtClean="0"/>
              <a:t>《</a:t>
            </a:r>
            <a:r>
              <a:rPr lang="zh-CN" altLang="en-US" dirty="0"/>
              <a:t>九章律</a:t>
            </a:r>
            <a:r>
              <a:rPr lang="en-US" altLang="zh-CN" dirty="0"/>
              <a:t>》</a:t>
            </a:r>
            <a:r>
              <a:rPr lang="zh-CN" altLang="en-US" dirty="0"/>
              <a:t>：汉王朝建立后，感“三章之法不</a:t>
            </a:r>
            <a:r>
              <a:rPr lang="zh-CN" altLang="en-US" dirty="0" smtClean="0"/>
              <a:t>足以御</a:t>
            </a:r>
            <a:r>
              <a:rPr lang="zh-CN" altLang="en-US" dirty="0"/>
              <a:t>奸”，于是命萧何参照秦律，“取其宜于时者”</a:t>
            </a:r>
            <a:r>
              <a:rPr lang="zh-CN" altLang="en-US" dirty="0" smtClean="0"/>
              <a:t>制定</a:t>
            </a:r>
            <a:r>
              <a:rPr lang="en-US" altLang="zh-CN" dirty="0"/>
              <a:t>《</a:t>
            </a:r>
            <a:r>
              <a:rPr lang="zh-CN" altLang="en-US" dirty="0"/>
              <a:t>九章律</a:t>
            </a:r>
            <a:r>
              <a:rPr lang="en-US" altLang="zh-CN" dirty="0"/>
              <a:t>》</a:t>
            </a:r>
            <a:r>
              <a:rPr lang="zh-CN" altLang="en-US" dirty="0"/>
              <a:t>。 它是在秦律六篇基础上增加</a:t>
            </a:r>
            <a:r>
              <a:rPr lang="zh-CN" altLang="en-US" dirty="0" smtClean="0"/>
              <a:t>了 “户律”</a:t>
            </a:r>
            <a:r>
              <a:rPr lang="zh-CN" altLang="en-US" dirty="0"/>
              <a:t>、“兴律”、  “厩律”三章，合为九章。</a:t>
            </a:r>
            <a:endParaRPr lang="zh-CN" altLang="en-US" dirty="0"/>
          </a:p>
          <a:p>
            <a:pPr marL="0" indent="0" algn="just">
              <a:buNone/>
            </a:pPr>
            <a:r>
              <a:rPr lang="zh-CN" altLang="en-US" dirty="0"/>
              <a:t>   ２、</a:t>
            </a:r>
            <a:r>
              <a:rPr lang="en-US" altLang="zh-CN" dirty="0"/>
              <a:t>《</a:t>
            </a:r>
            <a:r>
              <a:rPr lang="zh-CN" altLang="en-US" dirty="0"/>
              <a:t>傍章律</a:t>
            </a:r>
            <a:r>
              <a:rPr lang="en-US" altLang="zh-CN" dirty="0"/>
              <a:t>》</a:t>
            </a:r>
            <a:r>
              <a:rPr lang="zh-CN" altLang="en-US" dirty="0"/>
              <a:t>、</a:t>
            </a:r>
            <a:r>
              <a:rPr lang="en-US" altLang="zh-CN" dirty="0"/>
              <a:t>《</a:t>
            </a:r>
            <a:r>
              <a:rPr lang="zh-CN" altLang="en-US" dirty="0"/>
              <a:t>越宫律</a:t>
            </a:r>
            <a:r>
              <a:rPr lang="en-US" altLang="zh-CN" dirty="0"/>
              <a:t>》</a:t>
            </a:r>
            <a:r>
              <a:rPr lang="zh-CN" altLang="en-US" dirty="0"/>
              <a:t>和</a:t>
            </a:r>
            <a:r>
              <a:rPr lang="en-US" altLang="zh-CN" dirty="0"/>
              <a:t>《</a:t>
            </a:r>
            <a:r>
              <a:rPr lang="zh-CN" altLang="en-US" dirty="0"/>
              <a:t>朝律</a:t>
            </a:r>
            <a:r>
              <a:rPr lang="en-US" altLang="zh-CN" dirty="0"/>
              <a:t>》</a:t>
            </a:r>
            <a:endParaRPr lang="en-US" altLang="zh-CN" dirty="0"/>
          </a:p>
          <a:p>
            <a:pPr algn="just"/>
            <a:r>
              <a:rPr lang="en-US" altLang="zh-CN" dirty="0" smtClean="0"/>
              <a:t>《</a:t>
            </a:r>
            <a:r>
              <a:rPr lang="zh-CN" altLang="en-US" dirty="0"/>
              <a:t>傍章律</a:t>
            </a:r>
            <a:r>
              <a:rPr lang="en-US" altLang="zh-CN" dirty="0"/>
              <a:t>》</a:t>
            </a:r>
            <a:r>
              <a:rPr lang="zh-CN" altLang="en-US" dirty="0"/>
              <a:t>是叔孙通制定的关于礼仪制度方面的内容</a:t>
            </a:r>
            <a:endParaRPr lang="zh-CN" altLang="en-US" dirty="0"/>
          </a:p>
          <a:p>
            <a:pPr algn="just"/>
            <a:r>
              <a:rPr lang="en-US" altLang="zh-CN" dirty="0" smtClean="0"/>
              <a:t>《</a:t>
            </a:r>
            <a:r>
              <a:rPr lang="zh-CN" altLang="en-US" dirty="0"/>
              <a:t>越宫律</a:t>
            </a:r>
            <a:r>
              <a:rPr lang="en-US" altLang="zh-CN" dirty="0"/>
              <a:t>》</a:t>
            </a:r>
            <a:r>
              <a:rPr lang="zh-CN" altLang="en-US" dirty="0"/>
              <a:t>廷尉张汤制定的有关宫庭警卫方面的法律</a:t>
            </a:r>
            <a:endParaRPr lang="zh-CN" altLang="en-US" dirty="0"/>
          </a:p>
          <a:p>
            <a:pPr algn="just"/>
            <a:r>
              <a:rPr lang="en-US" altLang="zh-CN" dirty="0" smtClean="0"/>
              <a:t>《</a:t>
            </a:r>
            <a:r>
              <a:rPr lang="zh-CN" altLang="en-US" dirty="0"/>
              <a:t>朝律</a:t>
            </a:r>
            <a:r>
              <a:rPr lang="en-US" altLang="zh-CN" dirty="0"/>
              <a:t>》</a:t>
            </a:r>
            <a:r>
              <a:rPr lang="zh-CN" altLang="en-US" dirty="0"/>
              <a:t>或</a:t>
            </a:r>
            <a:r>
              <a:rPr lang="en-US" altLang="zh-CN" dirty="0"/>
              <a:t>《</a:t>
            </a:r>
            <a:r>
              <a:rPr lang="zh-CN" altLang="en-US" dirty="0"/>
              <a:t>朝贺律</a:t>
            </a:r>
            <a:r>
              <a:rPr lang="en-US" altLang="zh-CN" dirty="0"/>
              <a:t>》</a:t>
            </a:r>
            <a:r>
              <a:rPr lang="zh-CN" altLang="en-US" dirty="0"/>
              <a:t>御史赵禹制定的有关朝见</a:t>
            </a:r>
            <a:r>
              <a:rPr lang="zh-CN" altLang="en-US" dirty="0" smtClean="0"/>
              <a:t>皇帝的</a:t>
            </a:r>
            <a:r>
              <a:rPr lang="zh-CN" altLang="en-US" dirty="0"/>
              <a:t>制度礼法（</a:t>
            </a:r>
            <a:r>
              <a:rPr lang="en-US" altLang="zh-CN" dirty="0"/>
              <a:t>《</a:t>
            </a:r>
            <a:r>
              <a:rPr lang="zh-CN" altLang="en-US" dirty="0"/>
              <a:t>朝会正见律</a:t>
            </a:r>
            <a:r>
              <a:rPr lang="en-US" altLang="zh-CN" dirty="0"/>
              <a:t>》</a:t>
            </a:r>
            <a:r>
              <a:rPr lang="zh-CN" altLang="en-US" dirty="0"/>
              <a:t>）</a:t>
            </a:r>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汉律六十篇</a:t>
            </a:r>
            <a:endParaRPr lang="zh-CN" altLang="en-US" dirty="0"/>
          </a:p>
        </p:txBody>
      </p:sp>
      <p:sp>
        <p:nvSpPr>
          <p:cNvPr id="3" name="内容占位符 2"/>
          <p:cNvSpPr>
            <a:spLocks noGrp="1"/>
          </p:cNvSpPr>
          <p:nvPr>
            <p:ph idx="1"/>
          </p:nvPr>
        </p:nvSpPr>
        <p:spPr>
          <a:xfrm>
            <a:off x="628650" y="2125266"/>
            <a:ext cx="7886700" cy="3364706"/>
          </a:xfrm>
        </p:spPr>
        <p:txBody>
          <a:bodyPr>
            <a:normAutofit fontScale="60000"/>
          </a:bodyPr>
          <a:lstStyle/>
          <a:p>
            <a:pPr marL="0" indent="0" algn="just">
              <a:buNone/>
            </a:pPr>
            <a:r>
              <a:rPr lang="en-US" altLang="zh-CN" dirty="0"/>
              <a:t>《</a:t>
            </a:r>
            <a:r>
              <a:rPr lang="zh-CN" altLang="en-US" dirty="0"/>
              <a:t>九章律</a:t>
            </a:r>
            <a:r>
              <a:rPr lang="en-US" altLang="zh-CN" dirty="0" smtClean="0"/>
              <a:t>》</a:t>
            </a:r>
            <a:r>
              <a:rPr lang="zh-CN" altLang="en-US" dirty="0" smtClean="0"/>
              <a:t>：基本</a:t>
            </a:r>
            <a:r>
              <a:rPr lang="zh-CN" altLang="en-US" dirty="0"/>
              <a:t>内容源于</a:t>
            </a:r>
            <a:r>
              <a:rPr lang="en-US" altLang="zh-CN" dirty="0"/>
              <a:t>《</a:t>
            </a:r>
            <a:r>
              <a:rPr lang="zh-CN" altLang="en-US" dirty="0"/>
              <a:t>秦律</a:t>
            </a:r>
            <a:r>
              <a:rPr lang="en-US" altLang="zh-CN" dirty="0"/>
              <a:t>》</a:t>
            </a:r>
            <a:r>
              <a:rPr lang="zh-CN" altLang="en-US" dirty="0"/>
              <a:t>，但在秦律六篇</a:t>
            </a:r>
            <a:r>
              <a:rPr lang="en-US" altLang="zh-CN" dirty="0"/>
              <a:t>《</a:t>
            </a:r>
            <a:r>
              <a:rPr lang="zh-CN" altLang="en-US" dirty="0"/>
              <a:t>盗律</a:t>
            </a:r>
            <a:r>
              <a:rPr lang="en-US" altLang="zh-CN" dirty="0"/>
              <a:t>》</a:t>
            </a:r>
            <a:r>
              <a:rPr lang="zh-CN" altLang="en-US" dirty="0"/>
              <a:t>、</a:t>
            </a:r>
            <a:r>
              <a:rPr lang="en-US" altLang="zh-CN" dirty="0"/>
              <a:t>《</a:t>
            </a:r>
            <a:r>
              <a:rPr lang="zh-CN" altLang="en-US" dirty="0"/>
              <a:t>贼律</a:t>
            </a:r>
            <a:r>
              <a:rPr lang="en-US" altLang="zh-CN" dirty="0"/>
              <a:t>》</a:t>
            </a:r>
            <a:r>
              <a:rPr lang="zh-CN" altLang="en-US" dirty="0"/>
              <a:t>、</a:t>
            </a:r>
            <a:r>
              <a:rPr lang="en-US" altLang="zh-CN" dirty="0"/>
              <a:t>《</a:t>
            </a:r>
            <a:r>
              <a:rPr lang="zh-CN" altLang="en-US" dirty="0"/>
              <a:t>网律</a:t>
            </a:r>
            <a:r>
              <a:rPr lang="en-US" altLang="zh-CN" dirty="0"/>
              <a:t>》(</a:t>
            </a:r>
            <a:r>
              <a:rPr lang="zh-CN" altLang="en-US" dirty="0"/>
              <a:t>又称</a:t>
            </a:r>
            <a:r>
              <a:rPr lang="en-US" altLang="zh-CN" dirty="0"/>
              <a:t>《</a:t>
            </a:r>
            <a:r>
              <a:rPr lang="zh-CN" altLang="en-US" dirty="0"/>
              <a:t>囚律</a:t>
            </a:r>
            <a:r>
              <a:rPr lang="en-US" altLang="zh-CN" dirty="0"/>
              <a:t>》)</a:t>
            </a:r>
            <a:r>
              <a:rPr lang="zh-CN" altLang="en-US" dirty="0"/>
              <a:t>、</a:t>
            </a:r>
            <a:r>
              <a:rPr lang="en-US" altLang="zh-CN" dirty="0"/>
              <a:t>《</a:t>
            </a:r>
            <a:r>
              <a:rPr lang="zh-CN" altLang="en-US" dirty="0"/>
              <a:t>捕律</a:t>
            </a:r>
            <a:r>
              <a:rPr lang="en-US" altLang="zh-CN" dirty="0"/>
              <a:t>》</a:t>
            </a:r>
            <a:r>
              <a:rPr lang="zh-CN" altLang="en-US" dirty="0"/>
              <a:t>、</a:t>
            </a:r>
            <a:r>
              <a:rPr lang="en-US" altLang="zh-CN" dirty="0"/>
              <a:t>《</a:t>
            </a:r>
            <a:r>
              <a:rPr lang="zh-CN" altLang="en-US" dirty="0"/>
              <a:t>杂律</a:t>
            </a:r>
            <a:r>
              <a:rPr lang="en-US" altLang="zh-CN" dirty="0"/>
              <a:t>》</a:t>
            </a:r>
            <a:r>
              <a:rPr lang="zh-CN" altLang="en-US" dirty="0"/>
              <a:t>、</a:t>
            </a:r>
            <a:r>
              <a:rPr lang="en-US" altLang="zh-CN" dirty="0"/>
              <a:t>《</a:t>
            </a:r>
            <a:r>
              <a:rPr lang="zh-CN" altLang="en-US" dirty="0"/>
              <a:t>具律</a:t>
            </a:r>
            <a:r>
              <a:rPr lang="en-US" altLang="zh-CN" dirty="0"/>
              <a:t>》</a:t>
            </a:r>
            <a:r>
              <a:rPr lang="zh-CN" altLang="en-US" dirty="0"/>
              <a:t>的基础上，增加了</a:t>
            </a:r>
            <a:r>
              <a:rPr lang="en-US" altLang="zh-CN" dirty="0"/>
              <a:t>《</a:t>
            </a:r>
            <a:r>
              <a:rPr lang="zh-CN" altLang="en-US" dirty="0"/>
              <a:t>户律</a:t>
            </a:r>
            <a:r>
              <a:rPr lang="en-US" altLang="zh-CN" dirty="0"/>
              <a:t>》</a:t>
            </a:r>
            <a:r>
              <a:rPr lang="zh-CN" altLang="en-US" dirty="0"/>
              <a:t>、</a:t>
            </a:r>
            <a:r>
              <a:rPr lang="en-US" altLang="zh-CN" dirty="0"/>
              <a:t>《</a:t>
            </a:r>
            <a:r>
              <a:rPr lang="zh-CN" altLang="en-US" dirty="0"/>
              <a:t>兴律</a:t>
            </a:r>
            <a:r>
              <a:rPr lang="en-US" altLang="zh-CN" dirty="0"/>
              <a:t>》</a:t>
            </a:r>
            <a:r>
              <a:rPr lang="zh-CN" altLang="en-US" dirty="0"/>
              <a:t>、</a:t>
            </a:r>
            <a:r>
              <a:rPr lang="en-US" altLang="zh-CN" dirty="0"/>
              <a:t>《</a:t>
            </a:r>
            <a:r>
              <a:rPr lang="zh-CN" altLang="en-US" dirty="0" smtClean="0"/>
              <a:t>厩</a:t>
            </a:r>
            <a:r>
              <a:rPr lang="en-US" altLang="zh-CN" dirty="0" smtClean="0"/>
              <a:t>》</a:t>
            </a:r>
            <a:r>
              <a:rPr lang="zh-CN" altLang="en-US" dirty="0"/>
              <a:t>三篇，合为九篇。因此称为</a:t>
            </a:r>
            <a:r>
              <a:rPr lang="en-US" altLang="zh-CN" dirty="0"/>
              <a:t>《</a:t>
            </a:r>
            <a:r>
              <a:rPr lang="zh-CN" altLang="en-US" dirty="0"/>
              <a:t>九章律</a:t>
            </a:r>
            <a:r>
              <a:rPr lang="en-US" altLang="zh-CN" dirty="0"/>
              <a:t>》</a:t>
            </a:r>
            <a:r>
              <a:rPr lang="zh-CN" altLang="en-US" dirty="0" smtClean="0"/>
              <a:t>。</a:t>
            </a:r>
            <a:endParaRPr lang="en-US" altLang="zh-CN" dirty="0" smtClean="0"/>
          </a:p>
          <a:p>
            <a:pPr marL="0" indent="0" algn="just">
              <a:buNone/>
            </a:pPr>
            <a:r>
              <a:rPr lang="en-US" altLang="zh-CN" dirty="0" smtClean="0"/>
              <a:t>《</a:t>
            </a:r>
            <a:r>
              <a:rPr lang="zh-CN" altLang="en-US" dirty="0"/>
              <a:t>九章律</a:t>
            </a:r>
            <a:r>
              <a:rPr lang="en-US" altLang="zh-CN" dirty="0"/>
              <a:t>》</a:t>
            </a:r>
            <a:r>
              <a:rPr lang="zh-CN" altLang="en-US" dirty="0"/>
              <a:t>的制定对汉朝以及后世法制发展产生了深远影响</a:t>
            </a:r>
            <a:r>
              <a:rPr lang="zh-CN" altLang="en-US" dirty="0" smtClean="0"/>
              <a:t>：</a:t>
            </a:r>
            <a:endParaRPr lang="en-US" altLang="zh-CN" dirty="0" smtClean="0"/>
          </a:p>
          <a:p>
            <a:pPr marL="0" indent="0" algn="just">
              <a:buNone/>
            </a:pPr>
            <a:r>
              <a:rPr lang="en-US" altLang="zh-CN" dirty="0" smtClean="0"/>
              <a:t>1</a:t>
            </a:r>
            <a:r>
              <a:rPr lang="en-US" altLang="zh-CN" dirty="0"/>
              <a:t>.《</a:t>
            </a:r>
            <a:r>
              <a:rPr lang="zh-CN" altLang="en-US" dirty="0"/>
              <a:t>九章律</a:t>
            </a:r>
            <a:r>
              <a:rPr lang="en-US" altLang="zh-CN" dirty="0"/>
              <a:t>》</a:t>
            </a:r>
            <a:r>
              <a:rPr lang="zh-CN" altLang="en-US" dirty="0"/>
              <a:t>主要继承</a:t>
            </a:r>
            <a:r>
              <a:rPr lang="zh-CN" altLang="en-US" dirty="0" smtClean="0"/>
              <a:t>秦律内容</a:t>
            </a:r>
            <a:r>
              <a:rPr lang="zh-CN" altLang="en-US" dirty="0"/>
              <a:t>，秦朝严酷的刑罚制度被继承使得刑罚制度改革任务任重道远</a:t>
            </a:r>
            <a:r>
              <a:rPr lang="zh-CN" altLang="en-US" dirty="0" smtClean="0"/>
              <a:t>；</a:t>
            </a:r>
            <a:endParaRPr lang="en-US" altLang="zh-CN" dirty="0" smtClean="0"/>
          </a:p>
          <a:p>
            <a:pPr marL="0" indent="0" algn="just">
              <a:buNone/>
            </a:pPr>
            <a:r>
              <a:rPr lang="en-US" altLang="zh-CN" dirty="0" smtClean="0"/>
              <a:t>2</a:t>
            </a:r>
            <a:r>
              <a:rPr lang="en-US" altLang="zh-CN" dirty="0"/>
              <a:t>.</a:t>
            </a:r>
            <a:r>
              <a:rPr lang="zh-CN" altLang="en-US" dirty="0"/>
              <a:t>西汉初期立法者试图纠正秦朝法制的一个重要缺点，即法令数量繁多缺乏体系性。</a:t>
            </a:r>
            <a:r>
              <a:rPr lang="en-US" altLang="zh-CN" dirty="0"/>
              <a:t>《</a:t>
            </a:r>
            <a:r>
              <a:rPr lang="zh-CN" altLang="en-US" dirty="0"/>
              <a:t>九章律</a:t>
            </a:r>
            <a:r>
              <a:rPr lang="en-US" altLang="zh-CN" dirty="0"/>
              <a:t>》</a:t>
            </a:r>
            <a:r>
              <a:rPr lang="zh-CN" altLang="en-US" dirty="0"/>
              <a:t>作为一部综合性的法典，发挥了法律体系的框架作用</a:t>
            </a:r>
            <a:r>
              <a:rPr lang="zh-CN" altLang="en-US" dirty="0" smtClean="0"/>
              <a:t>。</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96093"/>
            <a:ext cx="7886700" cy="4093880"/>
          </a:xfrm>
        </p:spPr>
        <p:txBody>
          <a:bodyPr>
            <a:normAutofit fontScale="70000"/>
          </a:bodyPr>
          <a:lstStyle/>
          <a:p>
            <a:pPr algn="just"/>
            <a:r>
              <a:rPr lang="en-US" altLang="zh-CN" dirty="0"/>
              <a:t>《</a:t>
            </a:r>
            <a:r>
              <a:rPr lang="zh-CN" altLang="en-US" dirty="0"/>
              <a:t>越宫律</a:t>
            </a:r>
            <a:r>
              <a:rPr lang="en-US" altLang="zh-CN" dirty="0"/>
              <a:t>》</a:t>
            </a:r>
            <a:r>
              <a:rPr lang="zh-CN" altLang="en-US" dirty="0"/>
              <a:t>西汉中期立法活动成果之一。武帝即位后，为加强中央集权，强化君主专制地位，又制定了一系列相关法律。其中汉武帝时，张汤制定的</a:t>
            </a:r>
            <a:r>
              <a:rPr lang="en-US" altLang="zh-CN" dirty="0"/>
              <a:t>《</a:t>
            </a:r>
            <a:r>
              <a:rPr lang="zh-CN" altLang="en-US" dirty="0"/>
              <a:t>越宫律</a:t>
            </a:r>
            <a:r>
              <a:rPr lang="en-US" altLang="zh-CN" dirty="0"/>
              <a:t>》27</a:t>
            </a:r>
            <a:r>
              <a:rPr lang="zh-CN" altLang="en-US" dirty="0"/>
              <a:t>篇，以规范警卫、宫禁事项。</a:t>
            </a:r>
            <a:endParaRPr lang="zh-CN" altLang="en-US" dirty="0"/>
          </a:p>
          <a:p>
            <a:pPr algn="just"/>
            <a:r>
              <a:rPr lang="en-US" altLang="zh-CN" dirty="0"/>
              <a:t>《</a:t>
            </a:r>
            <a:r>
              <a:rPr lang="zh-CN" altLang="en-US" dirty="0"/>
              <a:t>朝律</a:t>
            </a:r>
            <a:r>
              <a:rPr lang="en-US" altLang="zh-CN" dirty="0"/>
              <a:t>》</a:t>
            </a:r>
            <a:r>
              <a:rPr lang="zh-CN" altLang="en-US" dirty="0"/>
              <a:t>西汉中期立法活动成果之一。汉武帝时期赵禹制定的</a:t>
            </a:r>
            <a:r>
              <a:rPr lang="en-US" altLang="zh-CN" dirty="0"/>
              <a:t>《</a:t>
            </a:r>
            <a:r>
              <a:rPr lang="zh-CN" altLang="en-US" dirty="0"/>
              <a:t>朝律</a:t>
            </a:r>
            <a:r>
              <a:rPr lang="en-US" altLang="zh-CN" dirty="0"/>
              <a:t>》6</a:t>
            </a:r>
            <a:r>
              <a:rPr lang="zh-CN" altLang="en-US" dirty="0"/>
              <a:t>篇，又名</a:t>
            </a:r>
            <a:r>
              <a:rPr lang="en-US" altLang="zh-CN" dirty="0"/>
              <a:t>《</a:t>
            </a:r>
            <a:r>
              <a:rPr lang="zh-CN" altLang="en-US" dirty="0"/>
              <a:t>朝贺律</a:t>
            </a:r>
            <a:r>
              <a:rPr lang="en-US" altLang="zh-CN" dirty="0"/>
              <a:t>》</a:t>
            </a:r>
            <a:r>
              <a:rPr lang="zh-CN" altLang="en-US" dirty="0"/>
              <a:t>，主要是朝贺制度方面的专门法律，它进一步规范了臣子朝见君主的礼仪。</a:t>
            </a:r>
            <a:endParaRPr lang="zh-CN" altLang="en-US" dirty="0"/>
          </a:p>
          <a:p>
            <a:pPr algn="just"/>
            <a:r>
              <a:rPr lang="en-US" altLang="zh-CN" dirty="0"/>
              <a:t>《</a:t>
            </a:r>
            <a:r>
              <a:rPr lang="zh-CN" altLang="en-US" dirty="0"/>
              <a:t>傍章律</a:t>
            </a:r>
            <a:r>
              <a:rPr lang="en-US" altLang="zh-CN" dirty="0"/>
              <a:t>》</a:t>
            </a:r>
            <a:r>
              <a:rPr lang="zh-CN" altLang="en-US" dirty="0"/>
              <a:t>西汉初期的立法活动的成果之一。 实际是叔孙通为补充</a:t>
            </a:r>
            <a:r>
              <a:rPr lang="en-US" altLang="zh-CN" dirty="0"/>
              <a:t>《</a:t>
            </a:r>
            <a:r>
              <a:rPr lang="zh-CN" altLang="en-US" dirty="0"/>
              <a:t>九章律</a:t>
            </a:r>
            <a:r>
              <a:rPr lang="en-US" altLang="zh-CN" dirty="0"/>
              <a:t>》</a:t>
            </a:r>
            <a:r>
              <a:rPr lang="zh-CN" altLang="en-US" dirty="0"/>
              <a:t>所未涉及的官秩、仪品之制，兼采先秦古礼及秦仪所撰</a:t>
            </a:r>
            <a:r>
              <a:rPr lang="en-US" altLang="zh-CN" dirty="0"/>
              <a:t>《</a:t>
            </a:r>
            <a:r>
              <a:rPr lang="zh-CN" altLang="en-US" dirty="0"/>
              <a:t>汉仪</a:t>
            </a:r>
            <a:r>
              <a:rPr lang="en-US" altLang="zh-CN" dirty="0"/>
              <a:t>》</a:t>
            </a:r>
            <a:r>
              <a:rPr lang="zh-CN" altLang="en-US" dirty="0"/>
              <a:t>，属于朝觐、宗庙、婚丧等方面的礼仪制度</a:t>
            </a:r>
            <a:endParaRPr lang="zh-CN" altLang="en-US" dirty="0"/>
          </a:p>
          <a:p>
            <a:pPr algn="just"/>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07089"/>
            <a:ext cx="7886700" cy="4823651"/>
          </a:xfrm>
        </p:spPr>
        <p:txBody>
          <a:bodyPr>
            <a:normAutofit fontScale="52500"/>
          </a:bodyPr>
          <a:lstStyle/>
          <a:p>
            <a:pPr marL="0" indent="0" algn="just">
              <a:buNone/>
            </a:pPr>
            <a:r>
              <a:rPr lang="zh-CN" altLang="en-US" dirty="0"/>
              <a:t>（二）主要法律形式</a:t>
            </a:r>
            <a:endParaRPr lang="zh-CN" altLang="en-US" dirty="0"/>
          </a:p>
          <a:p>
            <a:pPr marL="0" indent="0" algn="just">
              <a:buNone/>
            </a:pPr>
            <a:r>
              <a:rPr lang="zh-CN" altLang="en-US" dirty="0" smtClean="0"/>
              <a:t>１</a:t>
            </a:r>
            <a:r>
              <a:rPr lang="zh-CN" altLang="en-US" dirty="0"/>
              <a:t>、律：是经常适用的、具有稳定性和普遍性的基本</a:t>
            </a:r>
            <a:r>
              <a:rPr lang="zh-CN" altLang="en-US" dirty="0" smtClean="0"/>
              <a:t>法律</a:t>
            </a:r>
            <a:r>
              <a:rPr lang="zh-CN" altLang="en-US" dirty="0"/>
              <a:t>形式，包括法典和单行</a:t>
            </a:r>
            <a:r>
              <a:rPr lang="zh-CN" altLang="en-US" dirty="0" smtClean="0"/>
              <a:t>法律。</a:t>
            </a:r>
            <a:endParaRPr lang="zh-CN" altLang="en-US" dirty="0"/>
          </a:p>
          <a:p>
            <a:pPr marL="0" indent="0" algn="just">
              <a:buNone/>
            </a:pPr>
            <a:r>
              <a:rPr lang="zh-CN" altLang="en-US" dirty="0" smtClean="0"/>
              <a:t>２</a:t>
            </a:r>
            <a:r>
              <a:rPr lang="zh-CN" altLang="en-US" dirty="0"/>
              <a:t>、令：是皇帝的命令，也叫诏或诏令，是根据特定</a:t>
            </a:r>
            <a:r>
              <a:rPr lang="zh-CN" altLang="en-US" dirty="0" smtClean="0"/>
              <a:t>事件</a:t>
            </a:r>
            <a:r>
              <a:rPr lang="zh-CN" altLang="en-US" dirty="0"/>
              <a:t>和特定对象临时发布的，其效力比律高，</a:t>
            </a:r>
            <a:r>
              <a:rPr lang="zh-CN" altLang="en-US" dirty="0" smtClean="0"/>
              <a:t>可变更</a:t>
            </a:r>
            <a:r>
              <a:rPr lang="zh-CN" altLang="en-US" dirty="0"/>
              <a:t>或代替律的</a:t>
            </a:r>
            <a:r>
              <a:rPr lang="zh-CN" altLang="en-US" dirty="0" smtClean="0"/>
              <a:t>规定。</a:t>
            </a:r>
            <a:endParaRPr lang="zh-CN" altLang="en-US" dirty="0"/>
          </a:p>
          <a:p>
            <a:pPr marL="0" indent="0" algn="just">
              <a:buNone/>
            </a:pPr>
            <a:r>
              <a:rPr lang="zh-CN" altLang="en-US" dirty="0" smtClean="0"/>
              <a:t>３</a:t>
            </a:r>
            <a:r>
              <a:rPr lang="zh-CN" altLang="en-US" dirty="0"/>
              <a:t>、科</a:t>
            </a:r>
            <a:r>
              <a:rPr lang="zh-CN" altLang="en-US" dirty="0" smtClean="0"/>
              <a:t>：</a:t>
            </a:r>
            <a:endParaRPr lang="en-US" altLang="zh-CN" dirty="0" smtClean="0"/>
          </a:p>
          <a:p>
            <a:pPr marL="0" indent="0" algn="just">
              <a:buNone/>
            </a:pPr>
            <a:r>
              <a:rPr lang="zh-CN" altLang="en-US" dirty="0" smtClean="0"/>
              <a:t>（</a:t>
            </a:r>
            <a:r>
              <a:rPr lang="en-US" altLang="zh-CN" dirty="0"/>
              <a:t>1</a:t>
            </a:r>
            <a:r>
              <a:rPr lang="zh-CN" altLang="en-US" dirty="0"/>
              <a:t>）判处之意，“科，课也，课其不如法者</a:t>
            </a:r>
            <a:r>
              <a:rPr lang="zh-CN" altLang="en-US" dirty="0" smtClean="0"/>
              <a:t>，罪责</a:t>
            </a:r>
            <a:r>
              <a:rPr lang="zh-CN" altLang="en-US" dirty="0"/>
              <a:t>之也</a:t>
            </a:r>
            <a:r>
              <a:rPr lang="zh-CN" altLang="en-US" dirty="0" smtClean="0"/>
              <a:t>”</a:t>
            </a:r>
            <a:endParaRPr lang="en-US" altLang="zh-CN" dirty="0" smtClean="0"/>
          </a:p>
          <a:p>
            <a:pPr marL="0" indent="0" algn="just">
              <a:buNone/>
            </a:pPr>
            <a:r>
              <a:rPr lang="zh-CN" altLang="en-US" dirty="0" smtClean="0"/>
              <a:t>（</a:t>
            </a:r>
            <a:r>
              <a:rPr lang="en-US" altLang="zh-CN" dirty="0"/>
              <a:t>2</a:t>
            </a:r>
            <a:r>
              <a:rPr lang="zh-CN" altLang="en-US" dirty="0"/>
              <a:t>）法律文书，“科谓事条”</a:t>
            </a:r>
            <a:endParaRPr lang="zh-CN" altLang="en-US" dirty="0"/>
          </a:p>
          <a:p>
            <a:pPr marL="0" indent="0" algn="just">
              <a:buNone/>
            </a:pPr>
            <a:r>
              <a:rPr lang="zh-CN" altLang="en-US" dirty="0" smtClean="0"/>
              <a:t>４</a:t>
            </a:r>
            <a:r>
              <a:rPr lang="zh-CN" altLang="en-US" dirty="0"/>
              <a:t>、比：是可以用来比照断案的典型判例，又称</a:t>
            </a:r>
            <a:r>
              <a:rPr lang="zh-CN" altLang="en-US" dirty="0" smtClean="0"/>
              <a:t>决事</a:t>
            </a:r>
            <a:r>
              <a:rPr lang="zh-CN" altLang="en-US" dirty="0"/>
              <a:t>比，与近代类推</a:t>
            </a:r>
            <a:r>
              <a:rPr lang="zh-CN" altLang="en-US" dirty="0" smtClean="0"/>
              <a:t>相似。</a:t>
            </a:r>
            <a:endParaRPr lang="zh-CN" altLang="en-US" dirty="0"/>
          </a:p>
          <a:p>
            <a:pPr marL="0" indent="0" algn="just">
              <a:buNone/>
            </a:pPr>
            <a:r>
              <a:rPr lang="zh-CN" altLang="en-US" dirty="0" smtClean="0"/>
              <a:t>５、经</a:t>
            </a:r>
            <a:r>
              <a:rPr lang="zh-CN" altLang="en-US" dirty="0"/>
              <a:t>义：是汉朝在断案时，如遇律无正条，又</a:t>
            </a:r>
            <a:r>
              <a:rPr lang="zh-CN" altLang="en-US" dirty="0" smtClean="0"/>
              <a:t>无适当</a:t>
            </a:r>
            <a:r>
              <a:rPr lang="zh-CN" altLang="en-US" dirty="0"/>
              <a:t>判例可依的情况下，便以</a:t>
            </a:r>
            <a:r>
              <a:rPr lang="en-US" altLang="zh-CN" dirty="0"/>
              <a:t>《</a:t>
            </a:r>
            <a:r>
              <a:rPr lang="zh-CN" altLang="en-US" dirty="0"/>
              <a:t>春秋</a:t>
            </a:r>
            <a:r>
              <a:rPr lang="en-US" altLang="zh-CN" dirty="0"/>
              <a:t>》</a:t>
            </a:r>
            <a:r>
              <a:rPr lang="zh-CN" altLang="en-US" dirty="0"/>
              <a:t>经义</a:t>
            </a:r>
            <a:r>
              <a:rPr lang="zh-CN" altLang="en-US" dirty="0" smtClean="0"/>
              <a:t>附会</a:t>
            </a:r>
            <a:r>
              <a:rPr lang="zh-CN" altLang="en-US" dirty="0"/>
              <a:t>法律作为断案的根据。（</a:t>
            </a:r>
            <a:r>
              <a:rPr lang="en-US" altLang="zh-CN" dirty="0"/>
              <a:t>《</a:t>
            </a:r>
            <a:r>
              <a:rPr lang="zh-CN" altLang="en-US" dirty="0"/>
              <a:t>春秋</a:t>
            </a:r>
            <a:r>
              <a:rPr lang="en-US" altLang="zh-CN" dirty="0"/>
              <a:t>》</a:t>
            </a:r>
            <a:r>
              <a:rPr lang="zh-CN" altLang="en-US" dirty="0"/>
              <a:t>决狱</a:t>
            </a:r>
            <a:r>
              <a:rPr lang="zh-CN" altLang="en-US" dirty="0" smtClean="0"/>
              <a:t>）</a:t>
            </a:r>
            <a:endParaRPr lang="en-US" altLang="zh-CN" dirty="0" smtClean="0"/>
          </a:p>
          <a:p>
            <a:pPr marL="0" indent="0" algn="just">
              <a:buNone/>
            </a:pPr>
            <a:r>
              <a:rPr lang="zh-CN" altLang="en-US" dirty="0"/>
              <a:t>６、法律解释：盛行于东汉。西汉时有杜周、杜廷年</a:t>
            </a:r>
            <a:r>
              <a:rPr lang="zh-CN" altLang="en-US" dirty="0" smtClean="0"/>
              <a:t>父 </a:t>
            </a:r>
            <a:r>
              <a:rPr lang="zh-CN" altLang="en-US" dirty="0"/>
              <a:t>子，经他们解释的法律，世称“大杜律”</a:t>
            </a:r>
            <a:r>
              <a:rPr lang="zh-CN" altLang="en-US" dirty="0" smtClean="0"/>
              <a:t>、 “小杜律”</a:t>
            </a:r>
            <a:r>
              <a:rPr lang="zh-CN" altLang="en-US" dirty="0"/>
              <a:t>。这些解释如符合要求，也</a:t>
            </a:r>
            <a:r>
              <a:rPr lang="zh-CN" altLang="en-US" dirty="0" smtClean="0"/>
              <a:t>被采用</a:t>
            </a:r>
            <a:r>
              <a:rPr lang="zh-CN" altLang="en-US" dirty="0"/>
              <a:t>为断案的根据。</a:t>
            </a:r>
            <a:endParaRPr lang="zh-CN" altLang="en-US" dirty="0"/>
          </a:p>
          <a:p>
            <a:pPr marL="0" indent="0" algn="just">
              <a:buNone/>
            </a:pPr>
            <a:endParaRPr lang="zh-CN" altLang="en-US"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39552" y="1052736"/>
            <a:ext cx="8229600" cy="525658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zh-CN" altLang="en-US" sz="3600" b="1" dirty="0">
                <a:latin typeface="楷体" panose="02010609060101010101" pitchFamily="49" charset="-122"/>
                <a:ea typeface="楷体" panose="02010609060101010101" pitchFamily="49" charset="-122"/>
              </a:rPr>
              <a:t>法家之法等于为人类社会添加自然中原本不存在的自然规律，是故中国人认为法是神圣的先祖之道，王权并不能侵犯先人之法，中国各朝政治变法均是受非议的行为，各朝代没有任何人能有立法权力，自皇帝到庶民均需要守先祖所定之法律。这种法律观建立于祖先崇拜的价值观之上，是为时人立法权被削除，更古不变。</a:t>
            </a:r>
            <a:endParaRPr lang="zh-CN" altLang="en-US" sz="3600" b="1" dirty="0">
              <a:latin typeface="楷体" panose="02010609060101010101" pitchFamily="49" charset="-122"/>
              <a:ea typeface="楷体" panose="02010609060101010101" pitchFamily="49" charset="-122"/>
            </a:endParaRPr>
          </a:p>
          <a:p>
            <a:pPr algn="just"/>
            <a:endParaRPr lang="en-US" sz="3600" b="1" dirty="0">
              <a:latin typeface="楷体" panose="02010609060101010101" pitchFamily="49" charset="-122"/>
              <a:ea typeface="楷体" panose="02010609060101010101"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春秋决狱</a:t>
            </a:r>
            <a:endParaRPr lang="zh-CN" altLang="en-US" dirty="0"/>
          </a:p>
        </p:txBody>
      </p:sp>
      <p:sp>
        <p:nvSpPr>
          <p:cNvPr id="3" name="内容占位符 2"/>
          <p:cNvSpPr>
            <a:spLocks noGrp="1"/>
          </p:cNvSpPr>
          <p:nvPr>
            <p:ph idx="1"/>
          </p:nvPr>
        </p:nvSpPr>
        <p:spPr/>
        <p:txBody>
          <a:bodyPr>
            <a:normAutofit fontScale="55000" lnSpcReduction="10000"/>
          </a:bodyPr>
          <a:lstStyle/>
          <a:p>
            <a:pPr algn="just"/>
            <a:r>
              <a:rPr lang="en-US" altLang="zh-CN" dirty="0"/>
              <a:t>《</a:t>
            </a:r>
            <a:r>
              <a:rPr lang="zh-CN" altLang="en-US" dirty="0"/>
              <a:t>太平御览</a:t>
            </a:r>
            <a:r>
              <a:rPr lang="en-US" altLang="zh-CN" dirty="0"/>
              <a:t>》</a:t>
            </a:r>
            <a:r>
              <a:rPr lang="zh-CN" altLang="en-US" dirty="0"/>
              <a:t>六百四十</a:t>
            </a:r>
            <a:r>
              <a:rPr lang="zh-CN" altLang="en-US" dirty="0" smtClean="0"/>
              <a:t>引：</a:t>
            </a:r>
            <a:r>
              <a:rPr lang="zh-CN" altLang="en-US" dirty="0"/>
              <a:t>乙与丙争吵打架，丙用佩刀刺乙，乙的儿子甲（见此情况）用棍子打丙，却误伤其父</a:t>
            </a:r>
            <a:r>
              <a:rPr lang="zh-CN" altLang="en-US" dirty="0" smtClean="0"/>
              <a:t>。董仲舒</a:t>
            </a:r>
            <a:r>
              <a:rPr lang="zh-CN" altLang="en-US" dirty="0"/>
              <a:t>认为，甲并非有意打伤父亲，因此以</a:t>
            </a:r>
            <a:r>
              <a:rPr lang="en-US" altLang="zh-CN" dirty="0"/>
              <a:t>《</a:t>
            </a:r>
            <a:r>
              <a:rPr lang="zh-CN" altLang="en-US" dirty="0"/>
              <a:t>春秋</a:t>
            </a:r>
            <a:r>
              <a:rPr lang="en-US" altLang="zh-CN" dirty="0"/>
              <a:t>》</a:t>
            </a:r>
            <a:r>
              <a:rPr lang="zh-CN" altLang="en-US" dirty="0"/>
              <a:t>许止进药的故事作参考，判甲的行为并不是殴父罪。</a:t>
            </a:r>
            <a:endParaRPr lang="zh-CN" altLang="en-US" dirty="0"/>
          </a:p>
          <a:p>
            <a:pPr algn="just"/>
            <a:r>
              <a:rPr lang="zh-CN" altLang="en-US" dirty="0"/>
              <a:t>杜佑</a:t>
            </a:r>
            <a:r>
              <a:rPr lang="en-US" altLang="zh-CN" dirty="0"/>
              <a:t>《</a:t>
            </a:r>
            <a:r>
              <a:rPr lang="zh-CN" altLang="en-US" dirty="0"/>
              <a:t>通典</a:t>
            </a:r>
            <a:r>
              <a:rPr lang="en-US" altLang="zh-CN" dirty="0"/>
              <a:t>》</a:t>
            </a:r>
            <a:r>
              <a:rPr lang="zh-CN" altLang="en-US" dirty="0"/>
              <a:t>卷</a:t>
            </a:r>
            <a:r>
              <a:rPr lang="zh-CN" altLang="en-US" dirty="0" smtClean="0"/>
              <a:t>六十九：</a:t>
            </a:r>
            <a:r>
              <a:rPr lang="zh-CN" altLang="en-US" dirty="0"/>
              <a:t>甲生了儿子乙，却将其送给丙，求丙收养，乙由丙抚养，长大成人。有一天，甲因贪酒，喝醉了，对乙说：“你是我的儿子。”乙很生气，用棍子打了甲二十下。甲因为乙是他亲生，咽不下这口气，就向县官告乙殴父</a:t>
            </a:r>
            <a:r>
              <a:rPr lang="zh-CN" altLang="en-US" dirty="0" smtClean="0"/>
              <a:t>。董仲舒</a:t>
            </a:r>
            <a:r>
              <a:rPr lang="zh-CN" altLang="en-US" dirty="0"/>
              <a:t>认为，甲对乙有生育但没有养育之恩，已经没有了父子之义。不能判乙犯殴父罪</a:t>
            </a:r>
            <a:r>
              <a:rPr lang="zh-CN" altLang="en-US" dirty="0" smtClean="0"/>
              <a:t>。</a:t>
            </a:r>
            <a:endParaRPr lang="en-US" altLang="zh-CN" dirty="0"/>
          </a:p>
          <a:p>
            <a:pPr algn="just"/>
            <a:r>
              <a:rPr lang="zh-CN" altLang="en-US" dirty="0"/>
              <a:t>班固</a:t>
            </a:r>
            <a:r>
              <a:rPr lang="en-US" altLang="zh-CN" dirty="0"/>
              <a:t>《</a:t>
            </a:r>
            <a:r>
              <a:rPr lang="zh-CN" altLang="en-US" dirty="0"/>
              <a:t>汉书</a:t>
            </a:r>
            <a:r>
              <a:rPr lang="en-US" altLang="zh-CN" dirty="0"/>
              <a:t>》</a:t>
            </a:r>
            <a:r>
              <a:rPr lang="zh-CN" altLang="en-US" dirty="0"/>
              <a:t>卷七十一、</a:t>
            </a:r>
            <a:r>
              <a:rPr lang="en-US" altLang="zh-CN" dirty="0"/>
              <a:t>〈</a:t>
            </a:r>
            <a:r>
              <a:rPr lang="zh-CN" altLang="en-US" dirty="0"/>
              <a:t>隽不疑传</a:t>
            </a:r>
            <a:r>
              <a:rPr lang="en-US" altLang="zh-CN" dirty="0" smtClean="0"/>
              <a:t>〉</a:t>
            </a:r>
            <a:r>
              <a:rPr lang="zh-CN" altLang="en-US" dirty="0" smtClean="0"/>
              <a:t>：</a:t>
            </a:r>
            <a:r>
              <a:rPr lang="zh-CN" altLang="en-US" dirty="0"/>
              <a:t>汉武帝时，卫太子刘据因巫蛊之祸而自尽身亡，但民间谣传其未死。至汉昭帝时，有人自称卫太子，诣长安北门，群臣束手无策，帝诏公卿将军中二千石杂识视，吏民聚观数万人，真假莫辨。京兆尹隽不疑赶到，依春秋时卫灵公子蒯聩出奔、其孙辄不纳返的先例将其拘捕，春秋决狱至此已演成解决政治疑难的司法手段。</a:t>
            </a:r>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833" y="942975"/>
            <a:ext cx="4578495" cy="294490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221" y="1549173"/>
            <a:ext cx="4258070" cy="3803627"/>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31852"/>
          <a:stretch>
            <a:fillRect/>
          </a:stretch>
        </p:blipFill>
        <p:spPr>
          <a:xfrm>
            <a:off x="951986" y="3936866"/>
            <a:ext cx="2810189" cy="2063884"/>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73628"/>
            <a:ext cx="7886700" cy="4216344"/>
          </a:xfrm>
        </p:spPr>
        <p:txBody>
          <a:bodyPr>
            <a:normAutofit/>
          </a:bodyPr>
          <a:lstStyle/>
          <a:p>
            <a:pPr marL="0" indent="0">
              <a:buNone/>
            </a:pPr>
            <a:r>
              <a:rPr lang="zh-CN" altLang="en-US" sz="2700" b="1" dirty="0"/>
              <a:t>三、刑事立法</a:t>
            </a:r>
            <a:endParaRPr lang="zh-CN" altLang="en-US" sz="2700" b="1" dirty="0"/>
          </a:p>
          <a:p>
            <a:pPr marL="0" indent="0">
              <a:buNone/>
            </a:pPr>
            <a:r>
              <a:rPr lang="zh-CN" altLang="en-US" sz="2400" dirty="0"/>
              <a:t>（一）指导思想：</a:t>
            </a:r>
            <a:endParaRPr lang="zh-CN" altLang="en-US" sz="2400" dirty="0"/>
          </a:p>
          <a:p>
            <a:pPr marL="0" indent="0">
              <a:buNone/>
            </a:pPr>
            <a:r>
              <a:rPr lang="zh-CN" altLang="en-US" sz="2400" dirty="0" smtClean="0"/>
              <a:t>１</a:t>
            </a:r>
            <a:r>
              <a:rPr lang="zh-CN" altLang="en-US" sz="2400" dirty="0"/>
              <a:t>、约法省禁：即法令要简约，刑网要宽</a:t>
            </a:r>
            <a:r>
              <a:rPr lang="zh-CN" altLang="en-US" sz="2400" dirty="0" smtClean="0"/>
              <a:t>疏。</a:t>
            </a:r>
            <a:endParaRPr lang="en-US" altLang="zh-CN" sz="2400" dirty="0"/>
          </a:p>
          <a:p>
            <a:pPr marL="0" indent="0">
              <a:buNone/>
            </a:pPr>
            <a:r>
              <a:rPr lang="zh-CN" altLang="en-US" sz="2400" dirty="0" smtClean="0"/>
              <a:t>２</a:t>
            </a:r>
            <a:r>
              <a:rPr lang="zh-CN" altLang="en-US" sz="2400" dirty="0"/>
              <a:t>、德刑并用（礼刑并用）： “礼法并用”、</a:t>
            </a:r>
            <a:r>
              <a:rPr lang="zh-CN" altLang="en-US" sz="2400" dirty="0" smtClean="0"/>
              <a:t>“德主刑辅”</a:t>
            </a:r>
            <a:r>
              <a:rPr lang="zh-CN" altLang="en-US" sz="2400" dirty="0"/>
              <a:t>汉武帝认为法令只能“诛恶”而不能“劝善”，</a:t>
            </a:r>
            <a:r>
              <a:rPr lang="zh-CN" altLang="en-US" sz="2400" dirty="0" smtClean="0"/>
              <a:t>要想</a:t>
            </a:r>
            <a:r>
              <a:rPr lang="zh-CN" altLang="en-US" sz="2400" dirty="0"/>
              <a:t>治本，必行“仁义”，就是要把刑和礼结合</a:t>
            </a:r>
            <a:r>
              <a:rPr lang="zh-CN" altLang="en-US" sz="2400" dirty="0" smtClean="0"/>
              <a:t>起来使用。</a:t>
            </a:r>
            <a:endParaRPr lang="zh-CN" altLang="en-US" sz="2400" dirty="0"/>
          </a:p>
          <a:p>
            <a:pPr marL="0" indent="0">
              <a:buNone/>
            </a:pPr>
            <a:r>
              <a:rPr lang="zh-CN" altLang="en-US" sz="2400" dirty="0" smtClean="0"/>
              <a:t>３</a:t>
            </a:r>
            <a:r>
              <a:rPr lang="zh-CN" altLang="en-US" sz="2400" dirty="0"/>
              <a:t>、顺天行刑：这一思想由董仲舒提出而被汉武帝</a:t>
            </a:r>
            <a:r>
              <a:rPr lang="zh-CN" altLang="en-US" sz="2400" dirty="0" smtClean="0"/>
              <a:t>采纳</a:t>
            </a:r>
            <a:r>
              <a:rPr lang="zh-CN" altLang="en-US" sz="2400" dirty="0"/>
              <a:t>， 即在霜降以后，司法机关开始断狱行刑。</a:t>
            </a:r>
            <a:endParaRPr lang="zh-CN" altLang="en-US" sz="2400" dirty="0"/>
          </a:p>
          <a:p>
            <a:pPr marL="0" indent="0">
              <a:buNone/>
            </a:pP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49136"/>
            <a:ext cx="7886700" cy="4240837"/>
          </a:xfrm>
        </p:spPr>
        <p:txBody>
          <a:bodyPr>
            <a:normAutofit fontScale="70000"/>
          </a:bodyPr>
          <a:lstStyle/>
          <a:p>
            <a:pPr marL="0" indent="0">
              <a:buNone/>
            </a:pPr>
            <a:r>
              <a:rPr lang="zh-CN" altLang="en-US" dirty="0"/>
              <a:t>二）刑罚适用原则</a:t>
            </a:r>
            <a:endParaRPr lang="zh-CN" altLang="en-US" dirty="0"/>
          </a:p>
          <a:p>
            <a:pPr marL="0" indent="0">
              <a:buNone/>
            </a:pPr>
            <a:r>
              <a:rPr lang="zh-CN" altLang="en-US" dirty="0"/>
              <a:t>１、刑事责任年龄（恤刑原则）</a:t>
            </a:r>
            <a:endParaRPr lang="zh-CN" altLang="en-US" dirty="0"/>
          </a:p>
          <a:p>
            <a:pPr marL="0" indent="0">
              <a:buNone/>
            </a:pPr>
            <a:r>
              <a:rPr lang="zh-CN" altLang="en-US" dirty="0" smtClean="0"/>
              <a:t>汉</a:t>
            </a:r>
            <a:r>
              <a:rPr lang="zh-CN" altLang="en-US" dirty="0"/>
              <a:t>律直接以年龄确定，而且有最低和最高年龄的区别，这</a:t>
            </a:r>
            <a:r>
              <a:rPr lang="zh-CN" altLang="en-US" dirty="0" smtClean="0"/>
              <a:t>一点为</a:t>
            </a:r>
            <a:r>
              <a:rPr lang="zh-CN" altLang="en-US" dirty="0"/>
              <a:t>后世封建法采纳。大体分为</a:t>
            </a:r>
            <a:r>
              <a:rPr lang="en-US" altLang="zh-CN" dirty="0"/>
              <a:t>8 —80</a:t>
            </a:r>
            <a:r>
              <a:rPr lang="zh-CN" altLang="en-US" dirty="0"/>
              <a:t>；</a:t>
            </a:r>
            <a:r>
              <a:rPr lang="en-US" altLang="zh-CN" dirty="0"/>
              <a:t>7 —70</a:t>
            </a:r>
            <a:r>
              <a:rPr lang="zh-CN" altLang="en-US" dirty="0"/>
              <a:t>；或</a:t>
            </a:r>
            <a:r>
              <a:rPr lang="en-US" altLang="zh-CN" dirty="0"/>
              <a:t>7— 80</a:t>
            </a:r>
            <a:r>
              <a:rPr lang="zh-CN" altLang="en-US" dirty="0"/>
              <a:t>；</a:t>
            </a:r>
            <a:r>
              <a:rPr lang="en-US" altLang="zh-CN" dirty="0"/>
              <a:t>10— 80</a:t>
            </a:r>
            <a:r>
              <a:rPr lang="zh-CN" altLang="en-US" dirty="0"/>
              <a:t>，在此年龄下或上，根据罪行情况，一般都处以轻刑或免刑。</a:t>
            </a:r>
            <a:endParaRPr lang="zh-CN" altLang="en-US" dirty="0"/>
          </a:p>
          <a:p>
            <a:pPr marL="0" indent="0">
              <a:buNone/>
            </a:pPr>
            <a:r>
              <a:rPr lang="zh-CN" altLang="en-US" dirty="0"/>
              <a:t>２、关于法律时效和法律有无溯及力的</a:t>
            </a:r>
            <a:r>
              <a:rPr lang="zh-CN" altLang="en-US" dirty="0" smtClean="0"/>
              <a:t>问题（见例子）</a:t>
            </a:r>
            <a:endParaRPr lang="zh-CN" altLang="en-US" dirty="0"/>
          </a:p>
          <a:p>
            <a:pPr marL="0" indent="0">
              <a:buNone/>
            </a:pPr>
            <a:r>
              <a:rPr lang="zh-CN" altLang="en-US" dirty="0" smtClean="0"/>
              <a:t>３</a:t>
            </a:r>
            <a:r>
              <a:rPr lang="zh-CN" altLang="en-US" dirty="0"/>
              <a:t>、亲亲得相首匿原则（容隐原则</a:t>
            </a:r>
            <a:r>
              <a:rPr lang="zh-CN" altLang="en-US" dirty="0" smtClean="0"/>
              <a:t>）：</a:t>
            </a:r>
            <a:endParaRPr lang="en-US" altLang="zh-CN" dirty="0" smtClean="0"/>
          </a:p>
          <a:p>
            <a:r>
              <a:rPr lang="zh-CN" altLang="en-US" dirty="0" smtClean="0"/>
              <a:t>“</a:t>
            </a:r>
            <a:r>
              <a:rPr lang="zh-CN" altLang="en-US" dirty="0"/>
              <a:t>父为子隐，子为父隐，直在其中”</a:t>
            </a:r>
            <a:endParaRPr lang="zh-CN" altLang="en-US" dirty="0"/>
          </a:p>
          <a:p>
            <a:r>
              <a:rPr lang="zh-CN" altLang="en-US" dirty="0" smtClean="0"/>
              <a:t>“</a:t>
            </a:r>
            <a:r>
              <a:rPr lang="zh-CN" altLang="en-US" dirty="0"/>
              <a:t>自今子首匿父母，妻匿夫，孙匿大父母</a:t>
            </a:r>
            <a:r>
              <a:rPr lang="zh-CN" altLang="en-US" dirty="0" smtClean="0"/>
              <a:t>， </a:t>
            </a:r>
            <a:r>
              <a:rPr lang="zh-CN" altLang="en-US" dirty="0"/>
              <a:t>勿坐。其父母匿子，夫匿妻，大父母匿孙</a:t>
            </a:r>
            <a:r>
              <a:rPr lang="zh-CN" altLang="en-US" dirty="0" smtClean="0"/>
              <a:t>，罪</a:t>
            </a:r>
            <a:r>
              <a:rPr lang="zh-CN" altLang="en-US" dirty="0"/>
              <a:t>殊死，皆上请廷尉以闻”</a:t>
            </a:r>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恤刑制度</a:t>
            </a:r>
            <a:endParaRPr lang="zh-CN" altLang="en-US" dirty="0"/>
          </a:p>
        </p:txBody>
      </p:sp>
      <p:sp>
        <p:nvSpPr>
          <p:cNvPr id="3" name="内容占位符 2"/>
          <p:cNvSpPr>
            <a:spLocks noGrp="1"/>
          </p:cNvSpPr>
          <p:nvPr>
            <p:ph idx="1"/>
          </p:nvPr>
        </p:nvSpPr>
        <p:spPr>
          <a:xfrm>
            <a:off x="628650" y="2020661"/>
            <a:ext cx="7886700" cy="3469312"/>
          </a:xfrm>
        </p:spPr>
        <p:txBody>
          <a:bodyPr>
            <a:normAutofit fontScale="52500"/>
          </a:bodyPr>
          <a:lstStyle/>
          <a:p>
            <a:pPr marL="0" indent="0">
              <a:buNone/>
            </a:pPr>
            <a:r>
              <a:rPr lang="zh-CN" altLang="en-US" dirty="0" smtClean="0"/>
              <a:t>汉书</a:t>
            </a:r>
            <a:r>
              <a:rPr lang="en-US" altLang="zh-CN" dirty="0" smtClean="0"/>
              <a:t>·</a:t>
            </a:r>
            <a:r>
              <a:rPr lang="zh-CN" altLang="en-US" dirty="0" smtClean="0"/>
              <a:t>刑法志</a:t>
            </a:r>
            <a:endParaRPr lang="en-US" altLang="zh-CN" dirty="0" smtClean="0"/>
          </a:p>
          <a:p>
            <a:pPr marL="0" indent="0">
              <a:buNone/>
            </a:pPr>
            <a:r>
              <a:rPr lang="zh-CN" altLang="en-US" dirty="0"/>
              <a:t>八议</a:t>
            </a:r>
            <a:r>
              <a:rPr lang="zh-CN" altLang="en-US" dirty="0" smtClean="0"/>
              <a:t>：</a:t>
            </a:r>
            <a:endParaRPr lang="en-US" altLang="zh-CN" dirty="0" smtClean="0"/>
          </a:p>
          <a:p>
            <a:pPr marL="0" indent="0">
              <a:buNone/>
            </a:pPr>
            <a:r>
              <a:rPr lang="zh-CN" altLang="en-US" dirty="0" smtClean="0"/>
              <a:t>议</a:t>
            </a:r>
            <a:r>
              <a:rPr lang="zh-CN" altLang="en-US" dirty="0"/>
              <a:t>亲，即皇亲国戚；</a:t>
            </a:r>
            <a:endParaRPr lang="zh-CN" altLang="en-US" dirty="0"/>
          </a:p>
          <a:p>
            <a:pPr marL="0" indent="0">
              <a:buNone/>
            </a:pPr>
            <a:r>
              <a:rPr lang="zh-CN" altLang="en-US" dirty="0"/>
              <a:t>议故，即皇帝的故旧；</a:t>
            </a:r>
            <a:endParaRPr lang="zh-CN" altLang="en-US" dirty="0"/>
          </a:p>
          <a:p>
            <a:pPr marL="0" indent="0">
              <a:buNone/>
            </a:pPr>
            <a:r>
              <a:rPr lang="zh-CN" altLang="en-US" dirty="0"/>
              <a:t>议贤，即德行修养高的人；</a:t>
            </a:r>
            <a:endParaRPr lang="zh-CN" altLang="en-US" dirty="0"/>
          </a:p>
          <a:p>
            <a:pPr marL="0" indent="0">
              <a:buNone/>
            </a:pPr>
            <a:r>
              <a:rPr lang="zh-CN" altLang="en-US" dirty="0"/>
              <a:t>议能，即才能卓越的人；</a:t>
            </a:r>
            <a:endParaRPr lang="zh-CN" altLang="en-US" dirty="0"/>
          </a:p>
          <a:p>
            <a:pPr marL="0" indent="0">
              <a:buNone/>
            </a:pPr>
            <a:r>
              <a:rPr lang="zh-CN" altLang="en-US" dirty="0"/>
              <a:t>议功，即功勋卓著的人；</a:t>
            </a:r>
            <a:endParaRPr lang="zh-CN" altLang="en-US" dirty="0"/>
          </a:p>
          <a:p>
            <a:pPr marL="0" indent="0">
              <a:buNone/>
            </a:pPr>
            <a:r>
              <a:rPr lang="zh-CN" altLang="en-US" dirty="0"/>
              <a:t>议贵，即三品以上的官员和有一品爵位的人；</a:t>
            </a:r>
            <a:endParaRPr lang="zh-CN" altLang="en-US" dirty="0"/>
          </a:p>
          <a:p>
            <a:pPr marL="0" indent="0">
              <a:buNone/>
            </a:pPr>
            <a:r>
              <a:rPr lang="zh-CN" altLang="en-US" dirty="0"/>
              <a:t>议勤，即勤谨辛劳的人；</a:t>
            </a:r>
            <a:endParaRPr lang="zh-CN" altLang="en-US" dirty="0"/>
          </a:p>
          <a:p>
            <a:pPr marL="0" indent="0">
              <a:buNone/>
            </a:pPr>
            <a:r>
              <a:rPr lang="zh-CN" altLang="en-US" dirty="0"/>
              <a:t>议宾，即前朝国君的后裔被尊为国宾的；</a:t>
            </a:r>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恤刑制度</a:t>
            </a:r>
            <a:endParaRPr lang="zh-CN" altLang="en-US" dirty="0"/>
          </a:p>
        </p:txBody>
      </p:sp>
      <p:sp>
        <p:nvSpPr>
          <p:cNvPr id="3" name="内容占位符 2"/>
          <p:cNvSpPr>
            <a:spLocks noGrp="1"/>
          </p:cNvSpPr>
          <p:nvPr>
            <p:ph idx="1"/>
          </p:nvPr>
        </p:nvSpPr>
        <p:spPr/>
        <p:txBody>
          <a:bodyPr>
            <a:normAutofit lnSpcReduction="20000"/>
          </a:bodyPr>
          <a:lstStyle/>
          <a:p>
            <a:pPr algn="just"/>
            <a:r>
              <a:rPr lang="zh-CN" altLang="en-US" dirty="0"/>
              <a:t>三刺</a:t>
            </a:r>
            <a:r>
              <a:rPr lang="zh-CN" altLang="en-US" dirty="0" smtClean="0"/>
              <a:t>：壹</a:t>
            </a:r>
            <a:r>
              <a:rPr lang="zh-CN" altLang="en-US" dirty="0"/>
              <a:t>刺曰讯羣臣，再刺曰讯羣吏，三刺曰讯</a:t>
            </a:r>
            <a:r>
              <a:rPr lang="zh-CN" altLang="en-US" dirty="0" smtClean="0"/>
              <a:t>万民。</a:t>
            </a:r>
            <a:endParaRPr lang="en-US" altLang="zh-CN" dirty="0" smtClean="0"/>
          </a:p>
          <a:p>
            <a:pPr marL="0" indent="0" algn="just">
              <a:buNone/>
            </a:pPr>
            <a:r>
              <a:rPr lang="zh-CN" altLang="en-US" dirty="0" smtClean="0"/>
              <a:t>清</a:t>
            </a:r>
            <a:r>
              <a:rPr lang="en-US" altLang="zh-CN" dirty="0" smtClean="0"/>
              <a:t>·</a:t>
            </a:r>
            <a:r>
              <a:rPr lang="zh-CN" altLang="en-US" dirty="0" smtClean="0"/>
              <a:t>孙诒让</a:t>
            </a:r>
            <a:r>
              <a:rPr lang="en-US" altLang="zh-CN" dirty="0" smtClean="0"/>
              <a:t>·《</a:t>
            </a:r>
            <a:r>
              <a:rPr lang="zh-CN" altLang="en-US" dirty="0" smtClean="0"/>
              <a:t>正义</a:t>
            </a:r>
            <a:r>
              <a:rPr lang="en-US" altLang="zh-CN" dirty="0" smtClean="0"/>
              <a:t>》</a:t>
            </a:r>
            <a:r>
              <a:rPr lang="zh-CN" altLang="en-US" dirty="0" smtClean="0"/>
              <a:t>：</a:t>
            </a:r>
            <a:r>
              <a:rPr lang="zh-CN" altLang="en-US" dirty="0"/>
              <a:t>“三刺者，问众以当杀与否，是刑与宥不可豫定</a:t>
            </a:r>
            <a:r>
              <a:rPr lang="zh-CN" altLang="en-US" dirty="0" smtClean="0"/>
              <a:t>。</a:t>
            </a:r>
            <a:endParaRPr lang="en-US" altLang="zh-CN" dirty="0" smtClean="0"/>
          </a:p>
          <a:p>
            <a:pPr marL="0" indent="0" algn="just">
              <a:buNone/>
            </a:pPr>
            <a:endParaRPr lang="en-US" altLang="zh-CN" dirty="0" smtClean="0"/>
          </a:p>
          <a:p>
            <a:pPr algn="just"/>
            <a:r>
              <a:rPr lang="zh-CN" altLang="en-US" dirty="0" smtClean="0"/>
              <a:t>三宥、三赦：一</a:t>
            </a:r>
            <a:r>
              <a:rPr lang="zh-CN" altLang="en-US" dirty="0"/>
              <a:t>宥曰不识，再宥曰过失，三宥曰遗忘。一赦曰幼弱，再赦曰老</a:t>
            </a:r>
            <a:r>
              <a:rPr lang="zh-CN" altLang="en-US" dirty="0" smtClean="0"/>
              <a:t>旄，三</a:t>
            </a:r>
            <a:r>
              <a:rPr lang="zh-CN" altLang="en-US" dirty="0"/>
              <a:t>赦曰蠢愚</a:t>
            </a:r>
            <a:r>
              <a:rPr lang="zh-CN" altLang="en-US" dirty="0" smtClean="0"/>
              <a:t>。</a:t>
            </a:r>
            <a:endParaRPr lang="en-US" altLang="zh-CN" dirty="0" smtClean="0"/>
          </a:p>
          <a:p>
            <a:pPr marL="0" indent="0" algn="just">
              <a:buNone/>
            </a:pPr>
            <a:r>
              <a:rPr lang="zh-CN" altLang="en-US" dirty="0" smtClean="0"/>
              <a:t>汉</a:t>
            </a:r>
            <a:r>
              <a:rPr lang="en-US" altLang="zh-CN" dirty="0" smtClean="0"/>
              <a:t>·</a:t>
            </a:r>
            <a:r>
              <a:rPr lang="zh-CN" altLang="en-US" dirty="0" smtClean="0"/>
              <a:t>郑玄：识</a:t>
            </a:r>
            <a:r>
              <a:rPr lang="zh-CN" altLang="en-US" dirty="0"/>
              <a:t>，审也。不审，若今仇雠当报甲，见乙，诚以为甲，而杀之者</a:t>
            </a:r>
            <a:r>
              <a:rPr lang="zh-CN" altLang="en-US" dirty="0" smtClean="0"/>
              <a:t>。</a:t>
            </a:r>
            <a:endParaRPr lang="en-US" altLang="zh-CN" dirty="0" smtClean="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汉书</a:t>
            </a:r>
            <a:r>
              <a:rPr lang="en-US" altLang="zh-CN" dirty="0" smtClean="0"/>
              <a:t>·</a:t>
            </a:r>
            <a:r>
              <a:rPr lang="zh-CN" altLang="en-US" dirty="0" smtClean="0"/>
              <a:t>孔光传：论溯及力</a:t>
            </a:r>
            <a:endParaRPr lang="zh-CN" altLang="en-US" dirty="0"/>
          </a:p>
        </p:txBody>
      </p:sp>
      <p:sp>
        <p:nvSpPr>
          <p:cNvPr id="3" name="内容占位符 2"/>
          <p:cNvSpPr>
            <a:spLocks noGrp="1"/>
          </p:cNvSpPr>
          <p:nvPr>
            <p:ph idx="1"/>
          </p:nvPr>
        </p:nvSpPr>
        <p:spPr/>
        <p:txBody>
          <a:bodyPr>
            <a:normAutofit fontScale="90000" lnSpcReduction="10000"/>
          </a:bodyPr>
          <a:lstStyle/>
          <a:p>
            <a:pPr marL="0" indent="0" algn="just">
              <a:buNone/>
            </a:pPr>
            <a:r>
              <a:rPr lang="zh-CN" altLang="en-US" dirty="0"/>
              <a:t>时定陵侯淳于长坐大逆诛，其小妾以长事未发觉时弃去，已更嫁。用长事发，丞相方进以为：“令，犯法者各以法时律令论之，明有所讫也。长犯大逆时，其妾为长妻，已有当坐之罪，与身犯法无异。后乃弃去，于法无以解。请论。</a:t>
            </a:r>
            <a:r>
              <a:rPr lang="zh-CN" altLang="en-US" dirty="0" smtClean="0"/>
              <a:t>”</a:t>
            </a:r>
            <a:endParaRPr lang="en-US" altLang="zh-CN" dirty="0" smtClean="0"/>
          </a:p>
          <a:p>
            <a:pPr marL="0" indent="0" algn="just">
              <a:buNone/>
            </a:pPr>
            <a:r>
              <a:rPr lang="zh-CN" altLang="en-US" dirty="0"/>
              <a:t>光以为：“大逆无道，父母妻子皆弃市，欲惩后犯法者也。夫妇之道，有义则合，无义则离。长未自知当坐大逆之法，而弃去其妾，已更嫁，义已绝，而欲以为长妻论杀之，名不正，不当坐。”有诏“光议是”。</a:t>
            </a:r>
            <a:endParaRPr lang="zh-CN" alt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36890"/>
            <a:ext cx="7886700" cy="4253083"/>
          </a:xfrm>
        </p:spPr>
        <p:txBody>
          <a:bodyPr>
            <a:normAutofit lnSpcReduction="10000"/>
          </a:bodyPr>
          <a:lstStyle/>
          <a:p>
            <a:pPr marL="0" indent="0">
              <a:buNone/>
            </a:pPr>
            <a:r>
              <a:rPr lang="zh-CN" altLang="en-US" sz="2700" dirty="0"/>
              <a:t> ４、先自告除其罪即自首</a:t>
            </a:r>
            <a:endParaRPr lang="zh-CN" altLang="en-US" sz="2700" dirty="0"/>
          </a:p>
          <a:p>
            <a:r>
              <a:rPr lang="zh-CN" altLang="en-US" sz="2700" dirty="0" smtClean="0"/>
              <a:t>（</a:t>
            </a:r>
            <a:r>
              <a:rPr lang="en-US" altLang="zh-CN" sz="2700" dirty="0"/>
              <a:t>1</a:t>
            </a:r>
            <a:r>
              <a:rPr lang="zh-CN" altLang="en-US" sz="2700" dirty="0"/>
              <a:t>）先自告除其罪（谋反罪除外）</a:t>
            </a:r>
            <a:endParaRPr lang="zh-CN" altLang="en-US" sz="2700" dirty="0"/>
          </a:p>
          <a:p>
            <a:r>
              <a:rPr lang="zh-CN" altLang="en-US" sz="2700" dirty="0" smtClean="0"/>
              <a:t>（</a:t>
            </a:r>
            <a:r>
              <a:rPr lang="en-US" altLang="zh-CN" sz="2700" dirty="0"/>
              <a:t>2</a:t>
            </a:r>
            <a:r>
              <a:rPr lang="zh-CN" altLang="en-US" sz="2700" dirty="0"/>
              <a:t>）一人犯数罪，只免自告之罪</a:t>
            </a:r>
            <a:endParaRPr lang="zh-CN" altLang="en-US" sz="2700" dirty="0"/>
          </a:p>
          <a:p>
            <a:pPr marL="0" indent="0">
              <a:buNone/>
            </a:pPr>
            <a:r>
              <a:rPr lang="zh-CN" altLang="en-US" sz="2700" dirty="0" smtClean="0"/>
              <a:t>５</a:t>
            </a:r>
            <a:r>
              <a:rPr lang="zh-CN" altLang="en-US" sz="2700" dirty="0"/>
              <a:t>、上请原则</a:t>
            </a:r>
            <a:endParaRPr lang="zh-CN" altLang="en-US" sz="2700" dirty="0"/>
          </a:p>
          <a:p>
            <a:r>
              <a:rPr lang="zh-CN" altLang="en-US" sz="2700" dirty="0" smtClean="0"/>
              <a:t>如</a:t>
            </a:r>
            <a:r>
              <a:rPr lang="zh-CN" altLang="en-US" sz="2700" dirty="0"/>
              <a:t>贵族官僚犯罪，治狱之吏通常须上请皇帝裁决</a:t>
            </a:r>
            <a:r>
              <a:rPr lang="zh-CN" altLang="en-US" sz="2700" dirty="0" smtClean="0"/>
              <a:t>，然后</a:t>
            </a:r>
            <a:r>
              <a:rPr lang="zh-CN" altLang="en-US" sz="2700" dirty="0"/>
              <a:t>再下法司。凡上</a:t>
            </a:r>
            <a:r>
              <a:rPr lang="zh-CN" altLang="en-US" sz="2700" dirty="0" smtClean="0"/>
              <a:t>请一般</a:t>
            </a:r>
            <a:r>
              <a:rPr lang="zh-CN" altLang="en-US" sz="2700" dirty="0"/>
              <a:t>都会减</a:t>
            </a:r>
            <a:r>
              <a:rPr lang="zh-CN" altLang="en-US" sz="2700" dirty="0" smtClean="0"/>
              <a:t>免刑，从而</a:t>
            </a:r>
            <a:r>
              <a:rPr lang="zh-CN" altLang="en-US" sz="2700" dirty="0"/>
              <a:t>体现封建贵族的</a:t>
            </a:r>
            <a:r>
              <a:rPr lang="zh-CN" altLang="en-US" sz="2700" dirty="0" smtClean="0"/>
              <a:t>特权。</a:t>
            </a:r>
            <a:endParaRPr lang="zh-CN" altLang="en-US" sz="2700" dirty="0"/>
          </a:p>
          <a:p>
            <a:r>
              <a:rPr lang="zh-CN" altLang="en-US" sz="2700" dirty="0" smtClean="0"/>
              <a:t>上</a:t>
            </a:r>
            <a:r>
              <a:rPr lang="zh-CN" altLang="en-US" sz="2700" dirty="0"/>
              <a:t>请的范围 ：从令郎中到</a:t>
            </a:r>
            <a:r>
              <a:rPr lang="en-US" altLang="zh-CN" sz="2700" dirty="0"/>
              <a:t>600</a:t>
            </a:r>
            <a:r>
              <a:rPr lang="zh-CN" altLang="en-US" sz="2700" dirty="0"/>
              <a:t>石到墨绶长吏均属上 </a:t>
            </a:r>
            <a:r>
              <a:rPr lang="zh-CN" altLang="en-US" sz="2700" dirty="0" smtClean="0"/>
              <a:t>请</a:t>
            </a:r>
            <a:r>
              <a:rPr lang="zh-CN" altLang="en-US" sz="2700" dirty="0"/>
              <a:t>之列</a:t>
            </a:r>
            <a:endParaRPr lang="zh-CN" altLang="en-US" sz="2700" dirty="0"/>
          </a:p>
          <a:p>
            <a:pPr marL="0" indent="0">
              <a:buNone/>
            </a:pP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5875"/>
            <a:ext cx="7886700" cy="4204097"/>
          </a:xfrm>
        </p:spPr>
        <p:txBody>
          <a:bodyPr>
            <a:normAutofit fontScale="90000" lnSpcReduction="20000"/>
          </a:bodyPr>
          <a:lstStyle/>
          <a:p>
            <a:pPr marL="0" indent="0">
              <a:buNone/>
            </a:pPr>
            <a:r>
              <a:rPr lang="zh-CN" altLang="en-US" dirty="0"/>
              <a:t>（三）刑罚制度</a:t>
            </a:r>
            <a:endParaRPr lang="zh-CN" altLang="en-US" dirty="0"/>
          </a:p>
          <a:p>
            <a:pPr marL="0" indent="0">
              <a:buNone/>
            </a:pPr>
            <a:r>
              <a:rPr lang="zh-CN" altLang="en-US" dirty="0" smtClean="0"/>
              <a:t>１</a:t>
            </a:r>
            <a:r>
              <a:rPr lang="zh-CN" altLang="en-US" dirty="0"/>
              <a:t>、死刑</a:t>
            </a:r>
            <a:br>
              <a:rPr lang="zh-CN" altLang="en-US" dirty="0"/>
            </a:br>
            <a:r>
              <a:rPr lang="zh-CN" altLang="en-US" dirty="0" smtClean="0"/>
              <a:t>沿用</a:t>
            </a:r>
            <a:r>
              <a:rPr lang="zh-CN" altLang="en-US" dirty="0"/>
              <a:t>前朝的枭首、腰斩、弃市，同时出现“殊死”</a:t>
            </a:r>
            <a:r>
              <a:rPr lang="zh-CN" altLang="en-US" dirty="0" smtClean="0"/>
              <a:t>， </a:t>
            </a:r>
            <a:r>
              <a:rPr lang="zh-CN" altLang="en-US" dirty="0"/>
              <a:t>即斩首</a:t>
            </a:r>
            <a:r>
              <a:rPr lang="zh-CN" altLang="en-US" dirty="0" smtClean="0"/>
              <a:t>。</a:t>
            </a:r>
            <a:endParaRPr lang="en-US" altLang="zh-CN" dirty="0" smtClean="0"/>
          </a:p>
          <a:p>
            <a:pPr marL="0" indent="0">
              <a:buNone/>
            </a:pPr>
            <a:r>
              <a:rPr lang="zh-CN" altLang="en-US" dirty="0" smtClean="0"/>
              <a:t>２、其他刑（改良旧五刑）</a:t>
            </a:r>
            <a:endParaRPr lang="en-US" altLang="zh-CN" dirty="0" smtClean="0"/>
          </a:p>
          <a:p>
            <a:r>
              <a:rPr lang="zh-CN" altLang="en-US" dirty="0" smtClean="0"/>
              <a:t>初期沿用</a:t>
            </a:r>
            <a:r>
              <a:rPr lang="zh-CN" altLang="en-US" dirty="0"/>
              <a:t>秦</a:t>
            </a:r>
            <a:r>
              <a:rPr lang="zh-CN" altLang="en-US" dirty="0" smtClean="0"/>
              <a:t>制，汉初为墨</a:t>
            </a:r>
            <a:r>
              <a:rPr lang="zh-CN" altLang="en-US" dirty="0"/>
              <a:t>、劓、非、宫、笞</a:t>
            </a:r>
            <a:endParaRPr lang="zh-CN" altLang="en-US" dirty="0"/>
          </a:p>
          <a:p>
            <a:r>
              <a:rPr lang="zh-CN" altLang="en-US" dirty="0"/>
              <a:t>文景刑制改革</a:t>
            </a:r>
            <a:r>
              <a:rPr lang="zh-CN" altLang="en-US" dirty="0" smtClean="0"/>
              <a:t>后为宫</a:t>
            </a:r>
            <a:r>
              <a:rPr lang="zh-CN" altLang="en-US" dirty="0"/>
              <a:t>、斩右趾、</a:t>
            </a:r>
            <a:r>
              <a:rPr lang="zh-CN" altLang="en-US" dirty="0" smtClean="0"/>
              <a:t>笞</a:t>
            </a:r>
            <a:endParaRPr lang="zh-CN" altLang="en-US" dirty="0"/>
          </a:p>
          <a:p>
            <a:pPr marL="0" indent="0">
              <a:buNone/>
            </a:pPr>
            <a:r>
              <a:rPr lang="zh-CN" altLang="en-US" dirty="0" smtClean="0"/>
              <a:t>３</a:t>
            </a:r>
            <a:r>
              <a:rPr lang="zh-CN" altLang="en-US" dirty="0"/>
              <a:t>、徒刑， 髡钳城旦舂、鬼薪白粲、司寇、罚作， </a:t>
            </a:r>
            <a:r>
              <a:rPr lang="zh-CN" altLang="en-US" dirty="0" smtClean="0"/>
              <a:t>出现“顾山”</a:t>
            </a:r>
            <a:r>
              <a:rPr lang="zh-CN" altLang="en-US" dirty="0"/>
              <a:t>，即女子犯罪，定罪后 放回家，每</a:t>
            </a:r>
            <a:r>
              <a:rPr lang="zh-CN" altLang="en-US" dirty="0" smtClean="0"/>
              <a:t>月出三百</a:t>
            </a:r>
            <a:r>
              <a:rPr lang="zh-CN" altLang="en-US" dirty="0"/>
              <a:t>钱</a:t>
            </a:r>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30766"/>
            <a:ext cx="7886700" cy="4259207"/>
          </a:xfrm>
        </p:spPr>
        <p:txBody>
          <a:bodyPr>
            <a:normAutofit fontScale="60000"/>
          </a:bodyPr>
          <a:lstStyle/>
          <a:p>
            <a:pPr marL="0" indent="0">
              <a:buNone/>
            </a:pPr>
            <a:r>
              <a:rPr lang="zh-CN" altLang="en-US" dirty="0"/>
              <a:t>（四）汉文、景帝刑罚改革</a:t>
            </a:r>
            <a:br>
              <a:rPr lang="zh-CN" altLang="en-US" dirty="0"/>
            </a:br>
            <a:r>
              <a:rPr lang="en-US" altLang="zh-CN" dirty="0" smtClean="0"/>
              <a:t>1</a:t>
            </a:r>
            <a:r>
              <a:rPr lang="zh-CN" altLang="en-US" dirty="0"/>
              <a:t>、改革的背景：必要性和可能性</a:t>
            </a:r>
            <a:endParaRPr lang="zh-CN" altLang="en-US" dirty="0"/>
          </a:p>
          <a:p>
            <a:pPr marL="0" indent="0">
              <a:buNone/>
            </a:pPr>
            <a:r>
              <a:rPr lang="en-US" altLang="zh-CN" dirty="0" smtClean="0"/>
              <a:t>2</a:t>
            </a:r>
            <a:r>
              <a:rPr lang="zh-CN" altLang="en-US" dirty="0"/>
              <a:t>、改革的过程与内容</a:t>
            </a:r>
            <a:endParaRPr lang="zh-CN" altLang="en-US" dirty="0"/>
          </a:p>
          <a:p>
            <a:pPr marL="0" indent="0">
              <a:buNone/>
            </a:pPr>
            <a:r>
              <a:rPr lang="zh-CN" altLang="en-US" dirty="0"/>
              <a:t>       起因：缇萦上书</a:t>
            </a:r>
            <a:endParaRPr lang="zh-CN" altLang="en-US" dirty="0"/>
          </a:p>
          <a:p>
            <a:pPr marL="0" indent="0">
              <a:buNone/>
            </a:pPr>
            <a:r>
              <a:rPr lang="zh-CN" altLang="en-US" dirty="0"/>
              <a:t>       内容</a:t>
            </a:r>
            <a:r>
              <a:rPr lang="zh-CN" altLang="en-US" dirty="0" smtClean="0"/>
              <a:t>：</a:t>
            </a:r>
            <a:endParaRPr lang="en-US" altLang="zh-CN" dirty="0" smtClean="0"/>
          </a:p>
          <a:p>
            <a:r>
              <a:rPr lang="zh-CN" altLang="en-US" dirty="0" smtClean="0"/>
              <a:t>黥</a:t>
            </a:r>
            <a:r>
              <a:rPr lang="zh-CN" altLang="en-US" dirty="0"/>
              <a:t>刑</a:t>
            </a:r>
            <a:r>
              <a:rPr lang="en-US" altLang="zh-CN" dirty="0"/>
              <a:t>——</a:t>
            </a:r>
            <a:r>
              <a:rPr lang="zh-CN" altLang="en-US" dirty="0"/>
              <a:t>髡钳城旦舂</a:t>
            </a:r>
            <a:endParaRPr lang="zh-CN" altLang="en-US" dirty="0"/>
          </a:p>
          <a:p>
            <a:r>
              <a:rPr lang="zh-CN" altLang="en-US" dirty="0" smtClean="0"/>
              <a:t>劓</a:t>
            </a:r>
            <a:r>
              <a:rPr lang="zh-CN" altLang="en-US" dirty="0"/>
              <a:t>刑</a:t>
            </a:r>
            <a:r>
              <a:rPr lang="en-US" altLang="zh-CN" dirty="0"/>
              <a:t>——</a:t>
            </a:r>
            <a:r>
              <a:rPr lang="zh-CN" altLang="en-US" dirty="0"/>
              <a:t>笞</a:t>
            </a:r>
            <a:r>
              <a:rPr lang="en-US" altLang="zh-CN" dirty="0"/>
              <a:t>300</a:t>
            </a:r>
            <a:r>
              <a:rPr lang="zh-CN" altLang="en-US" dirty="0"/>
              <a:t>（文帝）</a:t>
            </a:r>
            <a:r>
              <a:rPr lang="en-US" altLang="zh-CN" dirty="0"/>
              <a:t>——</a:t>
            </a:r>
            <a:r>
              <a:rPr lang="zh-CN" altLang="en-US" dirty="0"/>
              <a:t>笞</a:t>
            </a:r>
            <a:r>
              <a:rPr lang="en-US" altLang="zh-CN" dirty="0"/>
              <a:t>200</a:t>
            </a:r>
            <a:r>
              <a:rPr lang="zh-CN" altLang="en-US" dirty="0"/>
              <a:t>（景帝</a:t>
            </a:r>
            <a:r>
              <a:rPr lang="zh-CN" altLang="en-US" dirty="0" smtClean="0"/>
              <a:t>）</a:t>
            </a:r>
            <a:r>
              <a:rPr lang="en-US" altLang="zh-CN" dirty="0" smtClean="0"/>
              <a:t>——</a:t>
            </a:r>
            <a:r>
              <a:rPr lang="zh-CN" altLang="en-US" dirty="0"/>
              <a:t>笞</a:t>
            </a:r>
            <a:r>
              <a:rPr lang="en-US" altLang="zh-CN" dirty="0"/>
              <a:t>100</a:t>
            </a:r>
            <a:endParaRPr lang="en-US" altLang="zh-CN" dirty="0"/>
          </a:p>
          <a:p>
            <a:r>
              <a:rPr lang="zh-CN" altLang="en-US" dirty="0" smtClean="0"/>
              <a:t>斩</a:t>
            </a:r>
            <a:r>
              <a:rPr lang="zh-CN" altLang="en-US" dirty="0"/>
              <a:t>左趾</a:t>
            </a:r>
            <a:r>
              <a:rPr lang="en-US" altLang="zh-CN" dirty="0"/>
              <a:t>——</a:t>
            </a:r>
            <a:r>
              <a:rPr lang="zh-CN" altLang="en-US" dirty="0"/>
              <a:t>笞</a:t>
            </a:r>
            <a:r>
              <a:rPr lang="en-US" altLang="zh-CN" dirty="0"/>
              <a:t>500</a:t>
            </a:r>
            <a:r>
              <a:rPr lang="zh-CN" altLang="en-US" dirty="0"/>
              <a:t>（文帝）</a:t>
            </a:r>
            <a:r>
              <a:rPr lang="en-US" altLang="zh-CN" dirty="0"/>
              <a:t>——</a:t>
            </a:r>
            <a:r>
              <a:rPr lang="zh-CN" altLang="en-US" dirty="0"/>
              <a:t>笞</a:t>
            </a:r>
            <a:r>
              <a:rPr lang="en-US" altLang="zh-CN" dirty="0"/>
              <a:t>300 </a:t>
            </a:r>
            <a:r>
              <a:rPr lang="zh-CN" altLang="en-US" dirty="0"/>
              <a:t>（景帝</a:t>
            </a:r>
            <a:r>
              <a:rPr lang="zh-CN" altLang="en-US" dirty="0" smtClean="0"/>
              <a:t>）</a:t>
            </a:r>
            <a:r>
              <a:rPr lang="en-US" altLang="zh-CN" dirty="0" smtClean="0"/>
              <a:t>——</a:t>
            </a:r>
            <a:r>
              <a:rPr lang="zh-CN" altLang="en-US" dirty="0"/>
              <a:t>笞</a:t>
            </a:r>
            <a:r>
              <a:rPr lang="en-US" altLang="zh-CN" dirty="0"/>
              <a:t>200</a:t>
            </a:r>
            <a:endParaRPr lang="en-US" altLang="zh-CN" dirty="0"/>
          </a:p>
          <a:p>
            <a:r>
              <a:rPr lang="zh-CN" altLang="en-US" dirty="0" smtClean="0"/>
              <a:t>斩</a:t>
            </a:r>
            <a:r>
              <a:rPr lang="zh-CN" altLang="en-US" dirty="0"/>
              <a:t>右趾</a:t>
            </a:r>
            <a:r>
              <a:rPr lang="en-US" altLang="zh-CN" dirty="0"/>
              <a:t>——</a:t>
            </a:r>
            <a:r>
              <a:rPr lang="zh-CN" altLang="en-US" dirty="0"/>
              <a:t>弃</a:t>
            </a:r>
            <a:r>
              <a:rPr lang="zh-CN" altLang="en-US" dirty="0" smtClean="0"/>
              <a:t>市</a:t>
            </a:r>
            <a:endParaRPr lang="en-US" altLang="zh-CN" dirty="0" smtClean="0"/>
          </a:p>
          <a:p>
            <a:pPr marL="0" indent="0">
              <a:buNone/>
            </a:pPr>
            <a:r>
              <a:rPr lang="zh-CN" altLang="en-US" dirty="0" smtClean="0"/>
              <a:t>汉书</a:t>
            </a:r>
            <a:r>
              <a:rPr lang="en-US" altLang="zh-CN" dirty="0" smtClean="0"/>
              <a:t>·</a:t>
            </a:r>
            <a:r>
              <a:rPr lang="zh-CN" altLang="en-US" dirty="0" smtClean="0"/>
              <a:t>刑法志：当</a:t>
            </a:r>
            <a:r>
              <a:rPr lang="zh-CN" altLang="en-US" dirty="0"/>
              <a:t>斩右止者，及杀人先自告，及吏坐受赇枉法，守县官财物而即盗之，已论命复有笞罪者，皆弃市</a:t>
            </a:r>
            <a:endParaRPr lang="zh-CN" altLang="en-US" dirty="0"/>
          </a:p>
          <a:p>
            <a:pPr marL="0" indent="0">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idx="1"/>
          </p:nvPr>
        </p:nvSpPr>
        <p:spPr>
          <a:xfrm>
            <a:off x="609600" y="914400"/>
            <a:ext cx="7772400" cy="5610944"/>
          </a:xfrm>
        </p:spPr>
        <p:txBody>
          <a:bodyPr>
            <a:normAutofit lnSpcReduction="10000"/>
          </a:bodyPr>
          <a:lstStyle/>
          <a:p>
            <a:pPr marL="379730" indent="-379730" defTabSz="1012825">
              <a:buFont typeface="Wingdings" panose="05000000000000000000" pitchFamily="2" charset="2"/>
              <a:buNone/>
              <a:defRPr/>
            </a:pPr>
            <a:r>
              <a:rPr kumimoji="1" lang="zh-CN" altLang="en-US" sz="2600" b="1" dirty="0"/>
              <a:t>一、原始社会社会关系的调整方法</a:t>
            </a:r>
            <a:r>
              <a:rPr kumimoji="1" lang="en-US" altLang="zh-CN" sz="2600" b="1" dirty="0"/>
              <a:t>——</a:t>
            </a:r>
            <a:r>
              <a:rPr kumimoji="1" lang="zh-CN" altLang="en-US" sz="2600" b="1" dirty="0"/>
              <a:t>习惯</a:t>
            </a:r>
            <a:endParaRPr kumimoji="1" lang="zh-CN" altLang="en-US" sz="2600" b="1" dirty="0"/>
          </a:p>
          <a:p>
            <a:pPr defTabSz="1012825">
              <a:defRPr/>
            </a:pPr>
            <a:r>
              <a:rPr kumimoji="1" lang="zh-CN" altLang="en-US" sz="2800" dirty="0"/>
              <a:t>“</a:t>
            </a:r>
            <a:r>
              <a:rPr kumimoji="1" lang="zh-CN" altLang="en-US" sz="2600" dirty="0"/>
              <a:t>神农无制令而民从”  </a:t>
            </a:r>
            <a:endParaRPr kumimoji="1" lang="zh-CN" altLang="en-US" sz="2600" dirty="0"/>
          </a:p>
          <a:p>
            <a:pPr defTabSz="1012825">
              <a:defRPr/>
            </a:pPr>
            <a:r>
              <a:rPr kumimoji="1" lang="zh-CN" altLang="en-US" sz="2600" dirty="0"/>
              <a:t>“厚赏不行，重罚不用而民自治”</a:t>
            </a:r>
            <a:endParaRPr kumimoji="1" lang="zh-CN" altLang="en-US" sz="2600" dirty="0"/>
          </a:p>
          <a:p>
            <a:pPr marL="379730" indent="-379730" defTabSz="1012825">
              <a:buFont typeface="Wingdings" panose="05000000000000000000" pitchFamily="2" charset="2"/>
              <a:buNone/>
              <a:defRPr/>
            </a:pPr>
            <a:r>
              <a:rPr kumimoji="1" lang="zh-CN" altLang="en-US" sz="2600" b="1" dirty="0"/>
              <a:t>二</a:t>
            </a:r>
            <a:r>
              <a:rPr kumimoji="1" lang="zh-CN" altLang="en-US" sz="2800" b="1" dirty="0"/>
              <a:t>、</a:t>
            </a:r>
            <a:r>
              <a:rPr kumimoji="1" lang="zh-CN" altLang="en-US" sz="2600" b="1" dirty="0"/>
              <a:t>夏朝奴隶制法律产生的原因</a:t>
            </a:r>
            <a:endParaRPr kumimoji="1" lang="zh-CN" altLang="en-US" sz="2600" b="1" dirty="0"/>
          </a:p>
          <a:p>
            <a:pPr defTabSz="1012825">
              <a:defRPr/>
            </a:pPr>
            <a:r>
              <a:rPr kumimoji="1" lang="zh-CN" altLang="en-US" sz="2800" dirty="0"/>
              <a:t>夏朝奴隶制国家的建立</a:t>
            </a:r>
            <a:endParaRPr kumimoji="1" lang="zh-CN" altLang="en-US" sz="2800" dirty="0"/>
          </a:p>
          <a:p>
            <a:pPr defTabSz="1012825">
              <a:defRPr/>
            </a:pPr>
            <a:r>
              <a:rPr kumimoji="1" lang="zh-CN" altLang="en-US" sz="2800" dirty="0"/>
              <a:t>“刑始于兵”、“礼源于祭祀”</a:t>
            </a:r>
            <a:endParaRPr kumimoji="1" lang="zh-CN" altLang="en-US" sz="2800" dirty="0"/>
          </a:p>
          <a:p>
            <a:pPr marL="379730" indent="-379730" defTabSz="1012825">
              <a:buFont typeface="Wingdings" panose="05000000000000000000" pitchFamily="2" charset="2"/>
              <a:buNone/>
              <a:defRPr/>
            </a:pPr>
            <a:r>
              <a:rPr kumimoji="1" lang="zh-CN" altLang="en-US" sz="2600" b="1" dirty="0"/>
              <a:t>三、中国国家和法起源的特点</a:t>
            </a:r>
            <a:endParaRPr kumimoji="1" lang="zh-CN" altLang="en-US" sz="2600" b="1" dirty="0"/>
          </a:p>
          <a:p>
            <a:pPr defTabSz="1012825">
              <a:defRPr/>
            </a:pPr>
            <a:r>
              <a:rPr kumimoji="1" lang="zh-CN" altLang="en-US" sz="2600" dirty="0"/>
              <a:t>中国在国家形成之初，在较大程度上保留了氏族血缘关系</a:t>
            </a:r>
            <a:endParaRPr kumimoji="1" lang="zh-CN" altLang="en-US" sz="2600" dirty="0"/>
          </a:p>
          <a:p>
            <a:pPr defTabSz="1012825">
              <a:defRPr/>
            </a:pPr>
            <a:r>
              <a:rPr kumimoji="1" lang="zh-CN" altLang="en-US" sz="2600" dirty="0"/>
              <a:t>家长制的集权统治为基本统治方式</a:t>
            </a:r>
            <a:endParaRPr kumimoji="1" lang="en-US" altLang="zh-CN" sz="2600" dirty="0"/>
          </a:p>
          <a:p>
            <a:pPr defTabSz="1012825">
              <a:defRPr/>
            </a:pPr>
            <a:r>
              <a:rPr kumimoji="1" lang="zh-CN" altLang="en-US" sz="2600" dirty="0"/>
              <a:t>法律和伦理道德规范同时被当作调节社会的基本手段，体现出伦理法的特征</a:t>
            </a:r>
            <a:endParaRPr kumimoji="1" lang="zh-CN" alt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barn(outVertical)">
                                      <p:cBhvr>
                                        <p:cTn id="7" dur="500"/>
                                        <p:tgtEl>
                                          <p:spTgt spid="11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1266">
                                            <p:txEl>
                                              <p:pRg st="1" end="1"/>
                                            </p:txEl>
                                          </p:spTgt>
                                        </p:tgtEl>
                                        <p:attrNameLst>
                                          <p:attrName>style.visibility</p:attrName>
                                        </p:attrNameLst>
                                      </p:cBhvr>
                                      <p:to>
                                        <p:strVal val="visible"/>
                                      </p:to>
                                    </p:set>
                                    <p:animEffect transition="in" filter="barn(outVertical)">
                                      <p:cBhvr>
                                        <p:cTn id="12" dur="500"/>
                                        <p:tgtEl>
                                          <p:spTgt spid="11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1266">
                                            <p:txEl>
                                              <p:pRg st="2" end="2"/>
                                            </p:txEl>
                                          </p:spTgt>
                                        </p:tgtEl>
                                        <p:attrNameLst>
                                          <p:attrName>style.visibility</p:attrName>
                                        </p:attrNameLst>
                                      </p:cBhvr>
                                      <p:to>
                                        <p:strVal val="visible"/>
                                      </p:to>
                                    </p:set>
                                    <p:animEffect transition="in" filter="barn(outVertical)">
                                      <p:cBhvr>
                                        <p:cTn id="17" dur="500"/>
                                        <p:tgtEl>
                                          <p:spTgt spid="112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1266">
                                            <p:txEl>
                                              <p:pRg st="3" end="3"/>
                                            </p:txEl>
                                          </p:spTgt>
                                        </p:tgtEl>
                                        <p:attrNameLst>
                                          <p:attrName>style.visibility</p:attrName>
                                        </p:attrNameLst>
                                      </p:cBhvr>
                                      <p:to>
                                        <p:strVal val="visible"/>
                                      </p:to>
                                    </p:set>
                                    <p:animEffect transition="in" filter="barn(outVertical)">
                                      <p:cBhvr>
                                        <p:cTn id="22" dur="500"/>
                                        <p:tgtEl>
                                          <p:spTgt spid="112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1266">
                                            <p:txEl>
                                              <p:pRg st="4" end="4"/>
                                            </p:txEl>
                                          </p:spTgt>
                                        </p:tgtEl>
                                        <p:attrNameLst>
                                          <p:attrName>style.visibility</p:attrName>
                                        </p:attrNameLst>
                                      </p:cBhvr>
                                      <p:to>
                                        <p:strVal val="visible"/>
                                      </p:to>
                                    </p:set>
                                    <p:animEffect transition="in" filter="barn(outVertical)">
                                      <p:cBhvr>
                                        <p:cTn id="27" dur="500"/>
                                        <p:tgtEl>
                                          <p:spTgt spid="112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1266">
                                            <p:txEl>
                                              <p:pRg st="5" end="5"/>
                                            </p:txEl>
                                          </p:spTgt>
                                        </p:tgtEl>
                                        <p:attrNameLst>
                                          <p:attrName>style.visibility</p:attrName>
                                        </p:attrNameLst>
                                      </p:cBhvr>
                                      <p:to>
                                        <p:strVal val="visible"/>
                                      </p:to>
                                    </p:set>
                                    <p:animEffect transition="in" filter="barn(outVertical)">
                                      <p:cBhvr>
                                        <p:cTn id="32" dur="500"/>
                                        <p:tgtEl>
                                          <p:spTgt spid="112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1266">
                                            <p:txEl>
                                              <p:pRg st="6" end="6"/>
                                            </p:txEl>
                                          </p:spTgt>
                                        </p:tgtEl>
                                        <p:attrNameLst>
                                          <p:attrName>style.visibility</p:attrName>
                                        </p:attrNameLst>
                                      </p:cBhvr>
                                      <p:to>
                                        <p:strVal val="visible"/>
                                      </p:to>
                                    </p:set>
                                    <p:animEffect transition="in" filter="barn(outVertical)">
                                      <p:cBhvr>
                                        <p:cTn id="37" dur="500"/>
                                        <p:tgtEl>
                                          <p:spTgt spid="1126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1266">
                                            <p:txEl>
                                              <p:pRg st="7" end="7"/>
                                            </p:txEl>
                                          </p:spTgt>
                                        </p:tgtEl>
                                        <p:attrNameLst>
                                          <p:attrName>style.visibility</p:attrName>
                                        </p:attrNameLst>
                                      </p:cBhvr>
                                      <p:to>
                                        <p:strVal val="visible"/>
                                      </p:to>
                                    </p:set>
                                    <p:animEffect transition="in" filter="barn(outVertical)">
                                      <p:cBhvr>
                                        <p:cTn id="42" dur="500"/>
                                        <p:tgtEl>
                                          <p:spTgt spid="1126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11266">
                                            <p:txEl>
                                              <p:pRg st="8" end="8"/>
                                            </p:txEl>
                                          </p:spTgt>
                                        </p:tgtEl>
                                        <p:attrNameLst>
                                          <p:attrName>style.visibility</p:attrName>
                                        </p:attrNameLst>
                                      </p:cBhvr>
                                      <p:to>
                                        <p:strVal val="visible"/>
                                      </p:to>
                                    </p:set>
                                    <p:animEffect transition="in" filter="barn(outVertical)">
                                      <p:cBhvr>
                                        <p:cTn id="47" dur="500"/>
                                        <p:tgtEl>
                                          <p:spTgt spid="1126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11266">
                                            <p:txEl>
                                              <p:pRg st="9" end="9"/>
                                            </p:txEl>
                                          </p:spTgt>
                                        </p:tgtEl>
                                        <p:attrNameLst>
                                          <p:attrName>style.visibility</p:attrName>
                                        </p:attrNameLst>
                                      </p:cBhvr>
                                      <p:to>
                                        <p:strVal val="visible"/>
                                      </p:to>
                                    </p:set>
                                    <p:animEffect transition="in" filter="barn(outVertical)">
                                      <p:cBhvr>
                                        <p:cTn id="52" dur="500"/>
                                        <p:tgtEl>
                                          <p:spTgt spid="1126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22615"/>
            <a:ext cx="7886700" cy="4167358"/>
          </a:xfrm>
        </p:spPr>
        <p:txBody>
          <a:bodyPr>
            <a:normAutofit fontScale="90000" lnSpcReduction="20000"/>
          </a:bodyPr>
          <a:lstStyle/>
          <a:p>
            <a:pPr marL="0" indent="0" algn="just">
              <a:buNone/>
            </a:pPr>
            <a:r>
              <a:rPr lang="en-US" altLang="zh-CN" dirty="0"/>
              <a:t>《</a:t>
            </a:r>
            <a:r>
              <a:rPr lang="zh-CN" altLang="en-US" dirty="0"/>
              <a:t>箠令</a:t>
            </a:r>
            <a:r>
              <a:rPr lang="en-US" altLang="zh-CN" dirty="0" smtClean="0"/>
              <a:t>》</a:t>
            </a:r>
            <a:r>
              <a:rPr lang="zh-CN" altLang="en-US" dirty="0" smtClean="0"/>
              <a:t>：</a:t>
            </a:r>
            <a:r>
              <a:rPr lang="zh-CN" altLang="en-US" dirty="0"/>
              <a:t>规定笞杖长</a:t>
            </a:r>
            <a:r>
              <a:rPr lang="en-US" altLang="zh-CN" dirty="0"/>
              <a:t>5</a:t>
            </a:r>
            <a:r>
              <a:rPr lang="zh-CN" altLang="en-US" dirty="0"/>
              <a:t>尺，面宽</a:t>
            </a:r>
            <a:r>
              <a:rPr lang="en-US" altLang="zh-CN" dirty="0"/>
              <a:t>1</a:t>
            </a:r>
            <a:r>
              <a:rPr lang="zh-CN" altLang="en-US" dirty="0"/>
              <a:t>寸，末端厚半寸</a:t>
            </a:r>
            <a:r>
              <a:rPr lang="zh-CN" altLang="en-US" dirty="0" smtClean="0"/>
              <a:t>，以</a:t>
            </a:r>
            <a:r>
              <a:rPr lang="zh-CN" altLang="en-US" dirty="0"/>
              <a:t>竹板制成，削平竹节以及受刑部位及</a:t>
            </a:r>
            <a:r>
              <a:rPr lang="zh-CN" altLang="en-US" dirty="0" smtClean="0"/>
              <a:t>中途</a:t>
            </a:r>
            <a:r>
              <a:rPr lang="zh-CN" altLang="en-US" dirty="0"/>
              <a:t>不得换人</a:t>
            </a:r>
            <a:endParaRPr lang="zh-CN" altLang="en-US" dirty="0"/>
          </a:p>
          <a:p>
            <a:pPr marL="0" indent="0" algn="just">
              <a:buNone/>
            </a:pPr>
            <a:endParaRPr lang="en-US" altLang="zh-CN" dirty="0" smtClean="0"/>
          </a:p>
          <a:p>
            <a:pPr marL="0" indent="0" algn="just">
              <a:buNone/>
            </a:pPr>
            <a:r>
              <a:rPr lang="en-US" altLang="zh-CN" dirty="0" smtClean="0"/>
              <a:t>3.</a:t>
            </a:r>
            <a:r>
              <a:rPr lang="zh-CN" altLang="en-US" dirty="0" smtClean="0"/>
              <a:t>文</a:t>
            </a:r>
            <a:r>
              <a:rPr lang="zh-CN" altLang="en-US" dirty="0"/>
              <a:t>景</a:t>
            </a:r>
            <a:r>
              <a:rPr lang="zh-CN" altLang="en-US" dirty="0" smtClean="0"/>
              <a:t>刑</a:t>
            </a:r>
            <a:r>
              <a:rPr lang="zh-CN" altLang="en-US" dirty="0"/>
              <a:t>制改革的意义</a:t>
            </a:r>
            <a:endParaRPr lang="zh-CN" altLang="en-US" dirty="0"/>
          </a:p>
          <a:p>
            <a:pPr marL="0" indent="0" algn="just">
              <a:buNone/>
            </a:pPr>
            <a:endParaRPr lang="en-US" altLang="zh-CN" dirty="0" smtClean="0"/>
          </a:p>
          <a:p>
            <a:pPr marL="0" indent="0" algn="just">
              <a:buNone/>
            </a:pPr>
            <a:r>
              <a:rPr lang="zh-CN" altLang="en-US" dirty="0" smtClean="0"/>
              <a:t>文景时代的刑罚制度改革</a:t>
            </a:r>
            <a:r>
              <a:rPr lang="zh-CN" altLang="en-US" dirty="0"/>
              <a:t>，在中国法制史</a:t>
            </a:r>
            <a:r>
              <a:rPr lang="zh-CN" altLang="en-US" dirty="0" smtClean="0"/>
              <a:t>上具有重大的进步意义，这标志</a:t>
            </a:r>
            <a:r>
              <a:rPr lang="zh-CN" altLang="en-US" dirty="0"/>
              <a:t>着</a:t>
            </a:r>
            <a:r>
              <a:rPr lang="zh-CN" altLang="en-US" dirty="0" smtClean="0"/>
              <a:t>古代刑</a:t>
            </a:r>
            <a:r>
              <a:rPr lang="zh-CN" altLang="en-US" dirty="0"/>
              <a:t>制由野蛮进入较文明时代的转折点，也为奴隶</a:t>
            </a:r>
            <a:r>
              <a:rPr lang="zh-CN" altLang="en-US" dirty="0" smtClean="0"/>
              <a:t>五刑向封建时代新</a:t>
            </a:r>
            <a:r>
              <a:rPr lang="zh-CN" altLang="en-US" dirty="0"/>
              <a:t>五刑过渡奠定了</a:t>
            </a:r>
            <a:r>
              <a:rPr lang="zh-CN" altLang="en-US" dirty="0" smtClean="0"/>
              <a:t>基础。</a:t>
            </a:r>
            <a:endParaRPr lang="zh-CN" altLang="en-US" dirty="0"/>
          </a:p>
          <a:p>
            <a:pPr marL="0" indent="0">
              <a:buNone/>
            </a:pPr>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40984"/>
            <a:ext cx="7886700" cy="4148988"/>
          </a:xfrm>
        </p:spPr>
        <p:txBody>
          <a:bodyPr>
            <a:normAutofit fontScale="60000"/>
          </a:bodyPr>
          <a:lstStyle/>
          <a:p>
            <a:pPr marL="0" indent="0">
              <a:buNone/>
            </a:pPr>
            <a:r>
              <a:rPr lang="zh-CN" altLang="en-US" dirty="0"/>
              <a:t>（五</a:t>
            </a:r>
            <a:r>
              <a:rPr lang="zh-CN" altLang="en-US" dirty="0" smtClean="0"/>
              <a:t>）汉律下的主要罪名</a:t>
            </a:r>
            <a:endParaRPr lang="en-US" altLang="zh-CN" dirty="0" smtClean="0"/>
          </a:p>
          <a:p>
            <a:pPr marL="0" indent="0">
              <a:buNone/>
            </a:pPr>
            <a:br>
              <a:rPr lang="zh-CN" altLang="en-US" dirty="0"/>
            </a:br>
            <a:r>
              <a:rPr lang="en-US" altLang="zh-CN" dirty="0"/>
              <a:t>1</a:t>
            </a:r>
            <a:r>
              <a:rPr lang="zh-CN" altLang="en-US" dirty="0"/>
              <a:t>、危害专制中央集权制的犯罪：</a:t>
            </a:r>
            <a:endParaRPr lang="zh-CN" altLang="en-US" dirty="0"/>
          </a:p>
          <a:p>
            <a:pPr marL="0" indent="0">
              <a:buNone/>
            </a:pPr>
            <a:r>
              <a:rPr lang="zh-CN" altLang="en-US" dirty="0" smtClean="0"/>
              <a:t>（</a:t>
            </a:r>
            <a:r>
              <a:rPr lang="en-US" altLang="zh-CN" dirty="0"/>
              <a:t>1</a:t>
            </a:r>
            <a:r>
              <a:rPr lang="zh-CN" altLang="en-US" dirty="0"/>
              <a:t>）“阿党附益”罪。即诸侯有罪，傅相不举奏为</a:t>
            </a:r>
            <a:r>
              <a:rPr lang="zh-CN" altLang="en-US" dirty="0" smtClean="0"/>
              <a:t>阿党</a:t>
            </a:r>
            <a:r>
              <a:rPr lang="zh-CN" altLang="en-US" dirty="0"/>
              <a:t>，中央朝 臣外附诸侯为附</a:t>
            </a:r>
            <a:r>
              <a:rPr lang="zh-CN" altLang="en-US" dirty="0" smtClean="0"/>
              <a:t>益。</a:t>
            </a:r>
            <a:endParaRPr lang="zh-CN" altLang="en-US" dirty="0"/>
          </a:p>
          <a:p>
            <a:pPr marL="0" indent="0">
              <a:buNone/>
            </a:pPr>
            <a:r>
              <a:rPr lang="zh-CN" altLang="en-US" dirty="0" smtClean="0"/>
              <a:t>（</a:t>
            </a:r>
            <a:r>
              <a:rPr lang="en-US" altLang="zh-CN" dirty="0"/>
              <a:t>2</a:t>
            </a:r>
            <a:r>
              <a:rPr lang="zh-CN" altLang="en-US" dirty="0"/>
              <a:t>）事国人过律罪。即诸侯王每年役使吏民超过</a:t>
            </a:r>
            <a:r>
              <a:rPr lang="zh-CN" altLang="en-US" dirty="0" smtClean="0"/>
              <a:t>限额。</a:t>
            </a:r>
            <a:endParaRPr lang="en-US" altLang="zh-CN" dirty="0" smtClean="0"/>
          </a:p>
          <a:p>
            <a:pPr marL="0" indent="0">
              <a:buNone/>
            </a:pPr>
            <a:r>
              <a:rPr lang="zh-CN" altLang="en-US" dirty="0" smtClean="0"/>
              <a:t>（</a:t>
            </a:r>
            <a:r>
              <a:rPr lang="en-US" altLang="zh-CN" dirty="0" smtClean="0"/>
              <a:t>3</a:t>
            </a:r>
            <a:r>
              <a:rPr lang="zh-CN" altLang="en-US" dirty="0" smtClean="0"/>
              <a:t>）</a:t>
            </a:r>
            <a:r>
              <a:rPr lang="en-US" altLang="zh-CN" dirty="0" smtClean="0"/>
              <a:t> </a:t>
            </a:r>
            <a:r>
              <a:rPr lang="zh-CN" altLang="en-US" dirty="0"/>
              <a:t>非正罪。即非嫡系正宗而继承爵位要免为</a:t>
            </a:r>
            <a:r>
              <a:rPr lang="zh-CN" altLang="en-US" dirty="0" smtClean="0"/>
              <a:t>庶人。</a:t>
            </a:r>
            <a:endParaRPr lang="zh-CN" altLang="en-US" dirty="0"/>
          </a:p>
          <a:p>
            <a:pPr marL="0" indent="0">
              <a:buNone/>
            </a:pPr>
            <a:r>
              <a:rPr lang="zh-CN" altLang="en-US" dirty="0"/>
              <a:t>（</a:t>
            </a:r>
            <a:r>
              <a:rPr lang="en-US" altLang="zh-CN" dirty="0"/>
              <a:t>4</a:t>
            </a:r>
            <a:r>
              <a:rPr lang="zh-CN" altLang="en-US" dirty="0"/>
              <a:t>）僭越罪。两汉的器用、服饰等，诸侯、臣下各</a:t>
            </a:r>
            <a:r>
              <a:rPr lang="zh-CN" altLang="en-US" dirty="0" smtClean="0"/>
              <a:t>有规制</a:t>
            </a:r>
            <a:r>
              <a:rPr lang="zh-CN" altLang="en-US" dirty="0"/>
              <a:t>，“逾制”即构成本罪。</a:t>
            </a:r>
            <a:endParaRPr lang="zh-CN" altLang="en-US" dirty="0"/>
          </a:p>
          <a:p>
            <a:pPr marL="0" indent="0">
              <a:buNone/>
            </a:pPr>
            <a:r>
              <a:rPr lang="zh-CN" altLang="en-US" dirty="0"/>
              <a:t>（</a:t>
            </a:r>
            <a:r>
              <a:rPr lang="en-US" altLang="zh-CN" dirty="0"/>
              <a:t>5</a:t>
            </a:r>
            <a:r>
              <a:rPr lang="zh-CN" altLang="en-US" dirty="0"/>
              <a:t>）出界罪。即诸侯擅自出越其封国国界</a:t>
            </a:r>
            <a:r>
              <a:rPr lang="en-US" altLang="zh-CN" dirty="0"/>
              <a:t>《</a:t>
            </a:r>
            <a:r>
              <a:rPr lang="zh-CN" altLang="en-US" dirty="0"/>
              <a:t>出界律</a:t>
            </a:r>
            <a:r>
              <a:rPr lang="en-US" altLang="zh-CN" dirty="0" smtClean="0"/>
              <a:t>》</a:t>
            </a:r>
            <a:r>
              <a:rPr lang="zh-CN" altLang="en-US" dirty="0" smtClean="0"/>
              <a:t>。</a:t>
            </a:r>
            <a:endParaRPr lang="en-US" altLang="zh-CN" dirty="0" smtClean="0"/>
          </a:p>
          <a:p>
            <a:pPr marL="0" indent="0">
              <a:buNone/>
            </a:pPr>
            <a:r>
              <a:rPr lang="zh-CN" altLang="en-US" dirty="0" smtClean="0"/>
              <a:t>（</a:t>
            </a:r>
            <a:r>
              <a:rPr lang="en-US" altLang="zh-CN" dirty="0"/>
              <a:t>6</a:t>
            </a:r>
            <a:r>
              <a:rPr lang="zh-CN" altLang="en-US" dirty="0"/>
              <a:t>）漏泄省中语罪。即泄露朝廷机密事宜。</a:t>
            </a:r>
            <a:endParaRPr lang="zh-CN" altLang="en-US" dirty="0"/>
          </a:p>
          <a:p>
            <a:pPr marL="0" indent="0">
              <a:buNone/>
            </a:pPr>
            <a:endParaRPr lang="zh-CN" alt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5875"/>
            <a:ext cx="7886700" cy="4204097"/>
          </a:xfrm>
        </p:spPr>
        <p:txBody>
          <a:bodyPr>
            <a:normAutofit lnSpcReduction="10000"/>
          </a:bodyPr>
          <a:lstStyle/>
          <a:p>
            <a:pPr marL="0" indent="0">
              <a:buNone/>
            </a:pPr>
            <a:r>
              <a:rPr lang="en-US" altLang="zh-CN" dirty="0"/>
              <a:t>2</a:t>
            </a:r>
            <a:r>
              <a:rPr lang="zh-CN" altLang="en-US" dirty="0"/>
              <a:t>、加强君主专制，严防臣下专权方面的犯罪</a:t>
            </a:r>
            <a:endParaRPr lang="zh-CN" altLang="en-US" dirty="0"/>
          </a:p>
          <a:p>
            <a:pPr marL="0" indent="0">
              <a:buNone/>
            </a:pPr>
            <a:r>
              <a:rPr lang="zh-CN" altLang="en-US" dirty="0"/>
              <a:t>（</a:t>
            </a:r>
            <a:r>
              <a:rPr lang="en-US" altLang="zh-CN" dirty="0"/>
              <a:t>1</a:t>
            </a:r>
            <a:r>
              <a:rPr lang="zh-CN" altLang="en-US" dirty="0"/>
              <a:t>）欺谩、诋欺、诬罔</a:t>
            </a:r>
            <a:r>
              <a:rPr lang="zh-CN" altLang="en-US" dirty="0" smtClean="0"/>
              <a:t>罪。</a:t>
            </a:r>
            <a:endParaRPr lang="zh-CN" altLang="en-US" dirty="0"/>
          </a:p>
          <a:p>
            <a:pPr marL="0" indent="0">
              <a:buNone/>
            </a:pPr>
            <a:r>
              <a:rPr lang="zh-CN" altLang="en-US" dirty="0"/>
              <a:t>（</a:t>
            </a:r>
            <a:r>
              <a:rPr lang="en-US" altLang="zh-CN" dirty="0"/>
              <a:t>2</a:t>
            </a:r>
            <a:r>
              <a:rPr lang="zh-CN" altLang="en-US" dirty="0"/>
              <a:t>）非议诏书、毁先帝</a:t>
            </a:r>
            <a:r>
              <a:rPr lang="zh-CN" altLang="en-US" dirty="0" smtClean="0"/>
              <a:t>罪。</a:t>
            </a:r>
            <a:endParaRPr lang="zh-CN" altLang="en-US" dirty="0"/>
          </a:p>
          <a:p>
            <a:pPr marL="0" indent="0">
              <a:buNone/>
            </a:pPr>
            <a:r>
              <a:rPr lang="zh-CN" altLang="en-US" dirty="0"/>
              <a:t>（</a:t>
            </a:r>
            <a:r>
              <a:rPr lang="en-US" altLang="zh-CN" dirty="0"/>
              <a:t>3</a:t>
            </a:r>
            <a:r>
              <a:rPr lang="zh-CN" altLang="en-US" dirty="0"/>
              <a:t>）怨望诽谤政</a:t>
            </a:r>
            <a:r>
              <a:rPr lang="zh-CN" altLang="en-US" dirty="0" smtClean="0"/>
              <a:t>治罪。</a:t>
            </a:r>
            <a:endParaRPr lang="zh-CN" altLang="en-US" dirty="0"/>
          </a:p>
          <a:p>
            <a:pPr marL="0" indent="0">
              <a:buNone/>
            </a:pPr>
            <a:r>
              <a:rPr lang="zh-CN" altLang="en-US" dirty="0"/>
              <a:t>（</a:t>
            </a:r>
            <a:r>
              <a:rPr lang="en-US" altLang="zh-CN" dirty="0"/>
              <a:t>4</a:t>
            </a:r>
            <a:r>
              <a:rPr lang="zh-CN" altLang="en-US" dirty="0"/>
              <a:t>）左道罪：左道，就是邪道，以左道蛊惑民众者</a:t>
            </a:r>
            <a:r>
              <a:rPr lang="zh-CN" altLang="en-US" dirty="0" smtClean="0"/>
              <a:t>依 </a:t>
            </a:r>
            <a:r>
              <a:rPr lang="zh-CN" altLang="en-US" dirty="0"/>
              <a:t>律处</a:t>
            </a:r>
            <a:r>
              <a:rPr lang="zh-CN" altLang="en-US" dirty="0" smtClean="0"/>
              <a:t>死刑。</a:t>
            </a:r>
            <a:endParaRPr lang="zh-CN" altLang="en-US" dirty="0"/>
          </a:p>
          <a:p>
            <a:pPr marL="0" indent="0">
              <a:buNone/>
            </a:pPr>
            <a:r>
              <a:rPr lang="zh-CN" altLang="en-US" dirty="0"/>
              <a:t>（</a:t>
            </a:r>
            <a:r>
              <a:rPr lang="en-US" altLang="zh-CN" dirty="0"/>
              <a:t>5</a:t>
            </a:r>
            <a:r>
              <a:rPr lang="zh-CN" altLang="en-US" dirty="0"/>
              <a:t>）废格诏书罪</a:t>
            </a:r>
            <a:r>
              <a:rPr lang="zh-CN" altLang="en-US" dirty="0" smtClean="0"/>
              <a:t>：官吏</a:t>
            </a:r>
            <a:r>
              <a:rPr lang="zh-CN" altLang="en-US" dirty="0"/>
              <a:t>不执行皇帝诏令。</a:t>
            </a:r>
            <a:endParaRPr lang="zh-CN" altLang="en-US" dirty="0"/>
          </a:p>
          <a:p>
            <a:pPr marL="0" indent="0">
              <a:buNone/>
            </a:pPr>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38919"/>
            <a:ext cx="7886700" cy="4653642"/>
          </a:xfrm>
        </p:spPr>
        <p:txBody>
          <a:bodyPr>
            <a:normAutofit fontScale="60000"/>
          </a:bodyPr>
          <a:lstStyle/>
          <a:p>
            <a:pPr marL="0" indent="0" algn="just">
              <a:buNone/>
            </a:pPr>
            <a:r>
              <a:rPr lang="en-US" altLang="zh-CN" dirty="0"/>
              <a:t>3</a:t>
            </a:r>
            <a:r>
              <a:rPr lang="zh-CN" altLang="en-US" dirty="0"/>
              <a:t>、维护皇帝尊严，保障皇帝安全方面， </a:t>
            </a:r>
            <a:endParaRPr lang="zh-CN" altLang="en-US" dirty="0"/>
          </a:p>
          <a:p>
            <a:pPr marL="0" indent="0" algn="just">
              <a:buNone/>
            </a:pPr>
            <a:r>
              <a:rPr lang="zh-CN" altLang="en-US" dirty="0"/>
              <a:t>（</a:t>
            </a:r>
            <a:r>
              <a:rPr lang="en-US" altLang="zh-CN" dirty="0"/>
              <a:t>1</a:t>
            </a:r>
            <a:r>
              <a:rPr lang="zh-CN" altLang="en-US" dirty="0"/>
              <a:t>）不敬、大不敬罪。就是对皇帝轻蔑失礼。</a:t>
            </a:r>
            <a:endParaRPr lang="zh-CN" altLang="en-US" dirty="0"/>
          </a:p>
          <a:p>
            <a:pPr marL="0" indent="0" algn="just">
              <a:buNone/>
            </a:pPr>
            <a:r>
              <a:rPr lang="zh-CN" altLang="en-US" dirty="0"/>
              <a:t>（</a:t>
            </a:r>
            <a:r>
              <a:rPr lang="en-US" altLang="zh-CN" dirty="0"/>
              <a:t>2</a:t>
            </a:r>
            <a:r>
              <a:rPr lang="zh-CN" altLang="en-US" dirty="0"/>
              <a:t>）阑入宫门罪。即无凭证擅自进入宫殿</a:t>
            </a:r>
            <a:r>
              <a:rPr lang="zh-CN" altLang="en-US" dirty="0" smtClean="0"/>
              <a:t>。</a:t>
            </a:r>
            <a:endParaRPr lang="en-US" altLang="zh-CN" dirty="0" smtClean="0"/>
          </a:p>
          <a:p>
            <a:pPr marL="0" indent="0" algn="just">
              <a:buNone/>
            </a:pPr>
            <a:endParaRPr lang="zh-CN" altLang="en-US" dirty="0"/>
          </a:p>
          <a:p>
            <a:pPr marL="0" indent="0" algn="just">
              <a:buNone/>
            </a:pPr>
            <a:r>
              <a:rPr lang="en-US" altLang="zh-CN" dirty="0"/>
              <a:t>4</a:t>
            </a:r>
            <a:r>
              <a:rPr lang="zh-CN" altLang="en-US" dirty="0"/>
              <a:t>、镇压农民反抗，维护地主阶级专政方面，</a:t>
            </a:r>
            <a:endParaRPr lang="zh-CN" altLang="en-US" dirty="0"/>
          </a:p>
          <a:p>
            <a:pPr marL="0" indent="0" algn="just">
              <a:buNone/>
            </a:pPr>
            <a:r>
              <a:rPr lang="zh-CN" altLang="en-US" dirty="0"/>
              <a:t>（</a:t>
            </a:r>
            <a:r>
              <a:rPr lang="en-US" altLang="zh-CN" dirty="0"/>
              <a:t>1</a:t>
            </a:r>
            <a:r>
              <a:rPr lang="zh-CN" altLang="en-US" dirty="0"/>
              <a:t>）大逆无道</a:t>
            </a:r>
            <a:r>
              <a:rPr lang="zh-CN" altLang="en-US" dirty="0" smtClean="0"/>
              <a:t>罪。</a:t>
            </a:r>
            <a:endParaRPr lang="zh-CN" altLang="en-US" dirty="0"/>
          </a:p>
          <a:p>
            <a:pPr marL="0" indent="0" algn="just">
              <a:buNone/>
            </a:pPr>
            <a:r>
              <a:rPr lang="zh-CN" altLang="en-US" dirty="0"/>
              <a:t>（</a:t>
            </a:r>
            <a:r>
              <a:rPr lang="en-US" altLang="zh-CN" dirty="0"/>
              <a:t>2</a:t>
            </a:r>
            <a:r>
              <a:rPr lang="zh-CN" altLang="en-US" dirty="0"/>
              <a:t>）群饮罪。（</a:t>
            </a:r>
            <a:r>
              <a:rPr lang="zh-CN" altLang="en-US" dirty="0" smtClean="0"/>
              <a:t>周公诫康叔：</a:t>
            </a:r>
            <a:r>
              <a:rPr lang="zh-CN" altLang="en-US" dirty="0"/>
              <a:t>“群饮，汝勿佚，尽执拘以归于周，予其杀。”）</a:t>
            </a:r>
            <a:endParaRPr lang="zh-CN" altLang="en-US" dirty="0"/>
          </a:p>
          <a:p>
            <a:pPr marL="0" indent="0" algn="just">
              <a:buNone/>
            </a:pPr>
            <a:r>
              <a:rPr lang="zh-CN" altLang="en-US" dirty="0"/>
              <a:t>（</a:t>
            </a:r>
            <a:r>
              <a:rPr lang="en-US" altLang="zh-CN" dirty="0"/>
              <a:t>3</a:t>
            </a:r>
            <a:r>
              <a:rPr lang="zh-CN" altLang="en-US" dirty="0"/>
              <a:t>）首匿罪：首匿，指主谋藏匿罪人。</a:t>
            </a:r>
            <a:endParaRPr lang="zh-CN" altLang="en-US" dirty="0"/>
          </a:p>
          <a:p>
            <a:pPr marL="0" indent="0" algn="just">
              <a:buNone/>
            </a:pPr>
            <a:r>
              <a:rPr lang="zh-CN" altLang="en-US" dirty="0"/>
              <a:t>（</a:t>
            </a:r>
            <a:r>
              <a:rPr lang="en-US" altLang="zh-CN" dirty="0"/>
              <a:t>4</a:t>
            </a:r>
            <a:r>
              <a:rPr lang="zh-CN" altLang="en-US" dirty="0"/>
              <a:t>）通行饮食罪：即为起义农民通情况，当向导，</a:t>
            </a:r>
            <a:r>
              <a:rPr lang="zh-CN" altLang="en-US" dirty="0" smtClean="0"/>
              <a:t>提供</a:t>
            </a:r>
            <a:r>
              <a:rPr lang="zh-CN" altLang="en-US" dirty="0"/>
              <a:t>饮食。</a:t>
            </a:r>
            <a:endParaRPr lang="zh-CN" altLang="en-US" dirty="0"/>
          </a:p>
          <a:p>
            <a:pPr marL="0" indent="0" algn="just">
              <a:buNone/>
            </a:pPr>
            <a:r>
              <a:rPr lang="zh-CN" altLang="en-US" dirty="0"/>
              <a:t>（</a:t>
            </a:r>
            <a:r>
              <a:rPr lang="en-US" altLang="zh-CN" dirty="0"/>
              <a:t>5</a:t>
            </a:r>
            <a:r>
              <a:rPr lang="zh-CN" altLang="en-US" dirty="0"/>
              <a:t>）见知故纵罪：即见有人犯法，必须举告，否则</a:t>
            </a:r>
            <a:r>
              <a:rPr lang="zh-CN" altLang="en-US" dirty="0" smtClean="0"/>
              <a:t>，即</a:t>
            </a:r>
            <a:r>
              <a:rPr lang="zh-CN" altLang="en-US" dirty="0"/>
              <a:t>为故纵，依律与之同罪</a:t>
            </a:r>
            <a:r>
              <a:rPr lang="zh-CN" altLang="en-US" dirty="0" smtClean="0"/>
              <a:t>。</a:t>
            </a:r>
            <a:endParaRPr lang="en-US" altLang="zh-CN" dirty="0" smtClean="0"/>
          </a:p>
          <a:p>
            <a:pPr marL="0" indent="0">
              <a:buNone/>
            </a:pPr>
            <a:endParaRPr lang="en-US" altLang="zh-CN" dirty="0"/>
          </a:p>
          <a:p>
            <a:pPr marL="0" indent="0">
              <a:buNone/>
            </a:pP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10368"/>
            <a:ext cx="7886700" cy="4179605"/>
          </a:xfrm>
        </p:spPr>
        <p:txBody>
          <a:bodyPr>
            <a:normAutofit fontScale="90000" lnSpcReduction="20000"/>
          </a:bodyPr>
          <a:lstStyle/>
          <a:p>
            <a:pPr marL="0" indent="0">
              <a:buNone/>
            </a:pPr>
            <a:r>
              <a:rPr lang="zh-CN" altLang="en-US" dirty="0"/>
              <a:t>四、民事立法</a:t>
            </a:r>
            <a:endParaRPr lang="zh-CN" altLang="en-US" dirty="0"/>
          </a:p>
          <a:p>
            <a:pPr marL="0" indent="0">
              <a:buNone/>
            </a:pPr>
            <a:r>
              <a:rPr lang="zh-CN" altLang="en-US" dirty="0"/>
              <a:t>（一）民事行为能力的年龄规定</a:t>
            </a:r>
            <a:endParaRPr lang="zh-CN" altLang="en-US" dirty="0"/>
          </a:p>
          <a:p>
            <a:pPr marL="0" indent="0">
              <a:buNone/>
            </a:pPr>
            <a:r>
              <a:rPr lang="zh-CN" altLang="en-US" dirty="0" smtClean="0"/>
              <a:t>汉</a:t>
            </a:r>
            <a:r>
              <a:rPr lang="zh-CN" altLang="en-US" dirty="0"/>
              <a:t>初，法律规定男子</a:t>
            </a:r>
            <a:r>
              <a:rPr lang="en-US" altLang="zh-CN" dirty="0"/>
              <a:t>23</a:t>
            </a:r>
            <a:r>
              <a:rPr lang="zh-CN" altLang="en-US" dirty="0"/>
              <a:t>岁就要登记为公家服徭役</a:t>
            </a:r>
            <a:r>
              <a:rPr lang="zh-CN" altLang="en-US" dirty="0" smtClean="0"/>
              <a:t>至</a:t>
            </a:r>
            <a:r>
              <a:rPr lang="en-US" altLang="zh-CN" dirty="0" smtClean="0"/>
              <a:t>56</a:t>
            </a:r>
            <a:r>
              <a:rPr lang="zh-CN" altLang="en-US" dirty="0"/>
              <a:t>岁，景帝二年改为</a:t>
            </a:r>
            <a:r>
              <a:rPr lang="en-US" altLang="zh-CN" dirty="0"/>
              <a:t>20</a:t>
            </a:r>
            <a:r>
              <a:rPr lang="zh-CN" altLang="en-US" dirty="0"/>
              <a:t>岁</a:t>
            </a:r>
            <a:r>
              <a:rPr lang="zh-CN" altLang="en-US" dirty="0" smtClean="0"/>
              <a:t>开始。</a:t>
            </a:r>
            <a:endParaRPr lang="zh-CN" altLang="en-US" dirty="0"/>
          </a:p>
          <a:p>
            <a:pPr marL="0" indent="0">
              <a:buNone/>
            </a:pPr>
            <a:r>
              <a:rPr lang="zh-CN" altLang="en-US" dirty="0"/>
              <a:t>（二）所有权</a:t>
            </a:r>
            <a:endParaRPr lang="zh-CN" altLang="en-US" dirty="0"/>
          </a:p>
          <a:p>
            <a:pPr marL="0" indent="0">
              <a:buNone/>
            </a:pPr>
            <a:r>
              <a:rPr lang="zh-CN" altLang="en-US" dirty="0"/>
              <a:t>       </a:t>
            </a:r>
            <a:r>
              <a:rPr lang="en-US" altLang="zh-CN" dirty="0"/>
              <a:t>1</a:t>
            </a:r>
            <a:r>
              <a:rPr lang="zh-CN" altLang="en-US" dirty="0"/>
              <a:t>、颁布“田律”“田令”“田租税律”等法律对公私</a:t>
            </a:r>
            <a:r>
              <a:rPr lang="zh-CN" altLang="en-US" dirty="0" smtClean="0"/>
              <a:t>土地所有权</a:t>
            </a:r>
            <a:r>
              <a:rPr lang="zh-CN" altLang="en-US" dirty="0"/>
              <a:t>加以</a:t>
            </a:r>
            <a:r>
              <a:rPr lang="zh-CN" altLang="en-US" dirty="0" smtClean="0"/>
              <a:t>保护。</a:t>
            </a:r>
            <a:endParaRPr lang="zh-CN" altLang="en-US" dirty="0"/>
          </a:p>
          <a:p>
            <a:pPr marL="0" indent="0">
              <a:buNone/>
            </a:pPr>
            <a:r>
              <a:rPr lang="zh-CN" altLang="en-US" dirty="0"/>
              <a:t>       </a:t>
            </a:r>
            <a:r>
              <a:rPr lang="en-US" altLang="zh-CN" dirty="0"/>
              <a:t>2</a:t>
            </a:r>
            <a:r>
              <a:rPr lang="zh-CN" altLang="en-US" dirty="0"/>
              <a:t>、保证“官田”和“私田”的租税</a:t>
            </a:r>
            <a:r>
              <a:rPr lang="zh-CN" altLang="en-US" dirty="0" smtClean="0"/>
              <a:t>收入。</a:t>
            </a:r>
            <a:endParaRPr lang="zh-CN" altLang="en-US" dirty="0"/>
          </a:p>
          <a:p>
            <a:pPr marL="0" indent="0">
              <a:buNone/>
            </a:pPr>
            <a:r>
              <a:rPr lang="zh-CN" altLang="en-US" dirty="0"/>
              <a:t>       </a:t>
            </a:r>
            <a:r>
              <a:rPr lang="en-US" altLang="zh-CN" dirty="0"/>
              <a:t>3</a:t>
            </a:r>
            <a:r>
              <a:rPr lang="zh-CN" altLang="en-US" dirty="0"/>
              <a:t>、关于拾得遗失物的</a:t>
            </a:r>
            <a:r>
              <a:rPr lang="zh-CN" altLang="en-US" dirty="0" smtClean="0"/>
              <a:t>规定。</a:t>
            </a:r>
            <a:endParaRPr lang="en-US" altLang="zh-CN" dirty="0" smtClean="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63448"/>
            <a:ext cx="7886700" cy="4026524"/>
          </a:xfrm>
        </p:spPr>
        <p:txBody>
          <a:bodyPr>
            <a:normAutofit fontScale="90000" lnSpcReduction="20000"/>
          </a:bodyPr>
          <a:lstStyle/>
          <a:p>
            <a:r>
              <a:rPr lang="en-US" altLang="zh-CN" dirty="0"/>
              <a:t>《</a:t>
            </a:r>
            <a:r>
              <a:rPr lang="zh-CN" altLang="en-US" dirty="0"/>
              <a:t>尚书</a:t>
            </a:r>
            <a:r>
              <a:rPr lang="en-US" altLang="zh-CN" dirty="0"/>
              <a:t>·</a:t>
            </a:r>
            <a:r>
              <a:rPr lang="zh-CN" altLang="en-US" dirty="0"/>
              <a:t>周书</a:t>
            </a:r>
            <a:r>
              <a:rPr lang="en-US" altLang="zh-CN" dirty="0"/>
              <a:t>·</a:t>
            </a:r>
            <a:r>
              <a:rPr lang="zh-CN" altLang="en-US" dirty="0"/>
              <a:t>费誓</a:t>
            </a:r>
            <a:r>
              <a:rPr lang="en-US" altLang="zh-CN" dirty="0" smtClean="0"/>
              <a:t>》</a:t>
            </a:r>
            <a:r>
              <a:rPr lang="zh-CN" altLang="en-US" dirty="0" smtClean="0"/>
              <a:t> “</a:t>
            </a:r>
            <a:r>
              <a:rPr lang="zh-CN" altLang="en-US" dirty="0"/>
              <a:t>马牛其风，臣妾逋逃，勿敢越逐</a:t>
            </a:r>
            <a:r>
              <a:rPr lang="en-US" altLang="zh-CN" dirty="0"/>
              <a:t>……</a:t>
            </a:r>
            <a:r>
              <a:rPr lang="zh-CN" altLang="en-US" dirty="0"/>
              <a:t>乃越逐，不复，汝则有长刑。</a:t>
            </a:r>
            <a:r>
              <a:rPr lang="zh-CN" altLang="en-US" dirty="0" smtClean="0"/>
              <a:t>”</a:t>
            </a:r>
            <a:endParaRPr lang="en-US" altLang="zh-CN" dirty="0" smtClean="0"/>
          </a:p>
          <a:p>
            <a:endParaRPr lang="en-US" altLang="zh-CN" dirty="0" smtClean="0"/>
          </a:p>
          <a:p>
            <a:r>
              <a:rPr lang="zh-CN" altLang="en-US" dirty="0"/>
              <a:t>桓</a:t>
            </a:r>
            <a:r>
              <a:rPr lang="zh-CN" altLang="en-US" dirty="0" smtClean="0"/>
              <a:t>谭</a:t>
            </a:r>
            <a:r>
              <a:rPr lang="en-US" altLang="zh-CN" dirty="0" smtClean="0"/>
              <a:t>·《</a:t>
            </a:r>
            <a:r>
              <a:rPr lang="zh-CN" altLang="en-US" dirty="0"/>
              <a:t>新论</a:t>
            </a:r>
            <a:r>
              <a:rPr lang="en-US" altLang="zh-CN" dirty="0" smtClean="0"/>
              <a:t>》</a:t>
            </a:r>
            <a:r>
              <a:rPr lang="zh-CN" altLang="en-US" dirty="0" smtClean="0"/>
              <a:t>：“</a:t>
            </a:r>
            <a:r>
              <a:rPr lang="zh-CN" altLang="en-US" dirty="0"/>
              <a:t>窥宫者膑，拾遗者刖，曰：为盗心焉。</a:t>
            </a:r>
            <a:r>
              <a:rPr lang="zh-CN" altLang="en-US" dirty="0" smtClean="0"/>
              <a:t>”</a:t>
            </a:r>
            <a:endParaRPr lang="en-US" altLang="zh-CN" dirty="0" smtClean="0"/>
          </a:p>
          <a:p>
            <a:endParaRPr lang="en-US" altLang="zh-CN" dirty="0"/>
          </a:p>
          <a:p>
            <a:r>
              <a:rPr lang="zh-CN" altLang="en-US" dirty="0"/>
              <a:t>郑众</a:t>
            </a:r>
            <a:r>
              <a:rPr lang="en-US" altLang="zh-CN" dirty="0"/>
              <a:t>·</a:t>
            </a:r>
            <a:r>
              <a:rPr lang="zh-CN" altLang="en-US" dirty="0"/>
              <a:t>注</a:t>
            </a:r>
            <a:r>
              <a:rPr lang="en-US" altLang="zh-CN" dirty="0"/>
              <a:t>《</a:t>
            </a:r>
            <a:r>
              <a:rPr lang="zh-CN" altLang="en-US" dirty="0"/>
              <a:t>周礼</a:t>
            </a:r>
            <a:r>
              <a:rPr lang="en-US" altLang="zh-CN" dirty="0"/>
              <a:t>》</a:t>
            </a:r>
            <a:r>
              <a:rPr lang="zh-CN" altLang="en-US" dirty="0"/>
              <a:t>：若今（汉）时得遗物及放失六畜，持诣乡亭县廷，大者公之，大物没入公家也。小者私之，小物自畀也。</a:t>
            </a:r>
            <a:endParaRPr lang="zh-CN" altLang="en-US" dirty="0"/>
          </a:p>
          <a:p>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36890"/>
            <a:ext cx="7886700" cy="4253083"/>
          </a:xfrm>
        </p:spPr>
        <p:txBody>
          <a:bodyPr>
            <a:normAutofit fontScale="60000"/>
          </a:bodyPr>
          <a:lstStyle/>
          <a:p>
            <a:pPr marL="0" indent="0">
              <a:buNone/>
            </a:pPr>
            <a:r>
              <a:rPr lang="zh-CN" altLang="en-US" dirty="0"/>
              <a:t>（三）契约关系</a:t>
            </a:r>
            <a:endParaRPr lang="zh-CN" altLang="en-US" dirty="0"/>
          </a:p>
          <a:p>
            <a:pPr marL="0" indent="0">
              <a:buNone/>
            </a:pPr>
            <a:r>
              <a:rPr lang="en-US" altLang="zh-CN" dirty="0" smtClean="0"/>
              <a:t>1</a:t>
            </a:r>
            <a:r>
              <a:rPr lang="zh-CN" altLang="en-US" dirty="0"/>
              <a:t>、买卖契约：叫“券书”凡买卖关系确立，都要</a:t>
            </a:r>
            <a:r>
              <a:rPr lang="zh-CN" altLang="en-US" dirty="0" smtClean="0"/>
              <a:t>订立</a:t>
            </a:r>
            <a:r>
              <a:rPr lang="zh-CN" altLang="en-US" dirty="0"/>
              <a:t>契约各种买卖契约格式大体一致</a:t>
            </a:r>
            <a:r>
              <a:rPr lang="zh-CN" altLang="en-US" dirty="0" smtClean="0"/>
              <a:t>， </a:t>
            </a:r>
            <a:r>
              <a:rPr lang="zh-CN" altLang="en-US" dirty="0"/>
              <a:t>包括买卖日期、标的、价钱、双方的  姓名、</a:t>
            </a:r>
            <a:r>
              <a:rPr lang="zh-CN" altLang="en-US" dirty="0" smtClean="0"/>
              <a:t>见证人。</a:t>
            </a:r>
            <a:endParaRPr lang="zh-CN" altLang="en-US" dirty="0"/>
          </a:p>
          <a:p>
            <a:pPr marL="0" indent="0">
              <a:buNone/>
            </a:pPr>
            <a:r>
              <a:rPr lang="en-US" altLang="zh-CN" dirty="0" smtClean="0"/>
              <a:t>2</a:t>
            </a:r>
            <a:r>
              <a:rPr lang="zh-CN" altLang="en-US" dirty="0"/>
              <a:t>、债务契约：关于借贷方面的法律，主要是保护</a:t>
            </a:r>
            <a:r>
              <a:rPr lang="zh-CN" altLang="en-US" dirty="0" smtClean="0"/>
              <a:t>债权人</a:t>
            </a:r>
            <a:r>
              <a:rPr lang="zh-CN" altLang="en-US" dirty="0"/>
              <a:t>的利益不受损失，规定债务人违期不</a:t>
            </a:r>
            <a:r>
              <a:rPr lang="zh-CN" altLang="en-US" dirty="0" smtClean="0"/>
              <a:t>还要</a:t>
            </a:r>
            <a:r>
              <a:rPr lang="zh-CN" altLang="en-US" dirty="0"/>
              <a:t>承担法律责任，并同时按法定利率</a:t>
            </a:r>
            <a:r>
              <a:rPr lang="zh-CN" altLang="en-US" dirty="0" smtClean="0"/>
              <a:t>支付。</a:t>
            </a:r>
            <a:endParaRPr lang="en-US" altLang="zh-CN" dirty="0" smtClean="0"/>
          </a:p>
          <a:p>
            <a:r>
              <a:rPr lang="en-US" altLang="zh-CN" dirty="0"/>
              <a:t>《</a:t>
            </a:r>
            <a:r>
              <a:rPr lang="zh-CN" altLang="en-US" dirty="0"/>
              <a:t>汉书</a:t>
            </a:r>
            <a:r>
              <a:rPr lang="en-US" altLang="zh-CN" dirty="0"/>
              <a:t>·</a:t>
            </a:r>
            <a:r>
              <a:rPr lang="zh-CN" altLang="en-US" dirty="0"/>
              <a:t>宜元六王传</a:t>
            </a:r>
            <a:r>
              <a:rPr lang="en-US" altLang="zh-CN" dirty="0"/>
              <a:t>》</a:t>
            </a:r>
            <a:r>
              <a:rPr lang="zh-CN" altLang="en-US" dirty="0"/>
              <a:t>曾载宪王刘钦之舅父张博负债累累，上书宪王：“负责数百万。愿王为偿。”后王投书曰：“今遣有司，为子高偿责二百万。”</a:t>
            </a:r>
            <a:r>
              <a:rPr lang="en-US" altLang="zh-CN" dirty="0"/>
              <a:t>《</a:t>
            </a:r>
            <a:r>
              <a:rPr lang="zh-CN" altLang="en-US" dirty="0"/>
              <a:t>后汉书</a:t>
            </a:r>
            <a:r>
              <a:rPr lang="en-US" altLang="zh-CN" dirty="0"/>
              <a:t>·</a:t>
            </a:r>
            <a:r>
              <a:rPr lang="zh-CN" altLang="en-US" dirty="0"/>
              <a:t>独行列传</a:t>
            </a:r>
            <a:r>
              <a:rPr lang="en-US" altLang="zh-CN" dirty="0"/>
              <a:t>·</a:t>
            </a:r>
            <a:r>
              <a:rPr lang="zh-CN" altLang="en-US" dirty="0"/>
              <a:t>陈重传</a:t>
            </a:r>
            <a:r>
              <a:rPr lang="en-US" altLang="zh-CN" dirty="0"/>
              <a:t>》</a:t>
            </a:r>
            <a:r>
              <a:rPr lang="zh-CN" altLang="en-US" dirty="0"/>
              <a:t>云：“有同署郎负息钱数十万，责主日至，诡求无已，</a:t>
            </a:r>
            <a:r>
              <a:rPr lang="en-US" altLang="zh-CN" dirty="0"/>
              <a:t>(</a:t>
            </a:r>
            <a:r>
              <a:rPr lang="zh-CN" altLang="en-US" dirty="0"/>
              <a:t>陈</a:t>
            </a:r>
            <a:r>
              <a:rPr lang="en-US" altLang="zh-CN" dirty="0"/>
              <a:t>)</a:t>
            </a:r>
            <a:r>
              <a:rPr lang="zh-CN" altLang="en-US" dirty="0"/>
              <a:t>重乃密以钱代还。”</a:t>
            </a:r>
            <a:endParaRPr lang="zh-CN" altLang="en-US" dirty="0"/>
          </a:p>
          <a:p>
            <a:r>
              <a:rPr lang="zh-CN" altLang="en-US" dirty="0" smtClean="0"/>
              <a:t>吐鲁番汉简：（）石十石</a:t>
            </a:r>
            <a:r>
              <a:rPr lang="zh-CN" altLang="en-US" dirty="0"/>
              <a:t>，约至九月籴必以．即有物故。知责家中见在</a:t>
            </a:r>
            <a:r>
              <a:rPr lang="zh-CN" altLang="en-US" dirty="0" smtClean="0"/>
              <a:t>者。（）卖</a:t>
            </a:r>
            <a:r>
              <a:rPr lang="zh-CN" altLang="en-US" dirty="0"/>
              <a:t>帛布复</a:t>
            </a:r>
            <a:r>
              <a:rPr lang="zh-CN" altLang="en-US" dirty="0" smtClean="0"/>
              <a:t>挥（）即</a:t>
            </a:r>
            <a:r>
              <a:rPr lang="zh-CN" altLang="en-US" dirty="0"/>
              <a:t>不在，知责</a:t>
            </a:r>
            <a:r>
              <a:rPr lang="zh-CN" altLang="en-US" dirty="0" smtClean="0"/>
              <a:t>家。</a:t>
            </a:r>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02216"/>
            <a:ext cx="7886700" cy="4087757"/>
          </a:xfrm>
        </p:spPr>
        <p:txBody>
          <a:bodyPr>
            <a:normAutofit fontScale="70000"/>
          </a:bodyPr>
          <a:lstStyle/>
          <a:p>
            <a:pPr marL="0" indent="0">
              <a:buNone/>
            </a:pPr>
            <a:r>
              <a:rPr lang="zh-CN" altLang="en-US" dirty="0"/>
              <a:t>五、婚姻家庭和继承制度</a:t>
            </a:r>
            <a:endParaRPr lang="zh-CN" altLang="en-US" dirty="0"/>
          </a:p>
          <a:p>
            <a:pPr marL="0" indent="0">
              <a:buNone/>
            </a:pPr>
            <a:r>
              <a:rPr lang="zh-CN" altLang="en-US" dirty="0"/>
              <a:t>  （一）婚姻制度</a:t>
            </a:r>
            <a:endParaRPr lang="zh-CN" altLang="en-US" dirty="0"/>
          </a:p>
          <a:p>
            <a:pPr marL="0" indent="0">
              <a:buNone/>
            </a:pPr>
            <a:r>
              <a:rPr lang="zh-CN" altLang="en-US" dirty="0"/>
              <a:t>     </a:t>
            </a:r>
            <a:r>
              <a:rPr lang="en-US" altLang="zh-CN" dirty="0"/>
              <a:t>1</a:t>
            </a:r>
            <a:r>
              <a:rPr lang="zh-CN" altLang="en-US" dirty="0"/>
              <a:t>、结婚的程序：遵循“六礼”  </a:t>
            </a:r>
            <a:endParaRPr lang="zh-CN" altLang="en-US" dirty="0"/>
          </a:p>
          <a:p>
            <a:pPr marL="0" indent="0">
              <a:buNone/>
            </a:pPr>
            <a:r>
              <a:rPr lang="zh-CN" altLang="en-US" dirty="0"/>
              <a:t>     </a:t>
            </a:r>
            <a:r>
              <a:rPr lang="en-US" altLang="zh-CN" dirty="0"/>
              <a:t>2</a:t>
            </a:r>
            <a:r>
              <a:rPr lang="zh-CN" altLang="en-US" dirty="0"/>
              <a:t>、结婚年龄的规定：规定女子年</a:t>
            </a:r>
            <a:r>
              <a:rPr lang="en-US" altLang="zh-CN" dirty="0"/>
              <a:t>15</a:t>
            </a:r>
            <a:r>
              <a:rPr lang="zh-CN" altLang="en-US" dirty="0"/>
              <a:t>至</a:t>
            </a:r>
            <a:r>
              <a:rPr lang="en-US" altLang="zh-CN" dirty="0"/>
              <a:t>30</a:t>
            </a:r>
            <a:r>
              <a:rPr lang="zh-CN" altLang="en-US" dirty="0"/>
              <a:t>岁不出嫁</a:t>
            </a:r>
            <a:r>
              <a:rPr lang="zh-CN" altLang="en-US" dirty="0" smtClean="0"/>
              <a:t>，采用</a:t>
            </a:r>
            <a:r>
              <a:rPr lang="zh-CN" altLang="en-US" dirty="0"/>
              <a:t>多出口赋的办法</a:t>
            </a:r>
            <a:r>
              <a:rPr lang="zh-CN" altLang="en-US" dirty="0" smtClean="0"/>
              <a:t>惩罚。</a:t>
            </a:r>
            <a:endParaRPr lang="zh-CN" altLang="en-US" dirty="0"/>
          </a:p>
          <a:p>
            <a:pPr marL="0" indent="0">
              <a:buNone/>
            </a:pPr>
            <a:r>
              <a:rPr lang="zh-CN" altLang="en-US" dirty="0"/>
              <a:t>     </a:t>
            </a:r>
            <a:r>
              <a:rPr lang="en-US" altLang="zh-CN" dirty="0"/>
              <a:t>3</a:t>
            </a:r>
            <a:r>
              <a:rPr lang="zh-CN" altLang="en-US" dirty="0"/>
              <a:t>、实行“一妻多妾制”</a:t>
            </a:r>
            <a:endParaRPr lang="zh-CN" altLang="en-US" dirty="0"/>
          </a:p>
          <a:p>
            <a:pPr marL="0" indent="0">
              <a:buNone/>
            </a:pPr>
            <a:r>
              <a:rPr lang="zh-CN" altLang="en-US" dirty="0"/>
              <a:t>     </a:t>
            </a:r>
            <a:r>
              <a:rPr lang="en-US" altLang="zh-CN" dirty="0"/>
              <a:t>4</a:t>
            </a:r>
            <a:r>
              <a:rPr lang="zh-CN" altLang="en-US" dirty="0"/>
              <a:t>、离婚</a:t>
            </a:r>
            <a:r>
              <a:rPr lang="zh-CN" altLang="en-US" dirty="0" smtClean="0"/>
              <a:t>制度：</a:t>
            </a:r>
            <a:endParaRPr lang="en-US" altLang="zh-CN" dirty="0" smtClean="0"/>
          </a:p>
          <a:p>
            <a:pPr marL="0" indent="0">
              <a:buNone/>
            </a:pPr>
            <a:r>
              <a:rPr lang="zh-CN" altLang="en-US" dirty="0" smtClean="0"/>
              <a:t>（</a:t>
            </a:r>
            <a:r>
              <a:rPr lang="en-US" altLang="zh-CN" dirty="0"/>
              <a:t>1</a:t>
            </a:r>
            <a:r>
              <a:rPr lang="zh-CN" altLang="en-US" dirty="0"/>
              <a:t>）基本原则：“七去”和“三不去”</a:t>
            </a:r>
            <a:endParaRPr lang="zh-CN" altLang="en-US" dirty="0"/>
          </a:p>
          <a:p>
            <a:pPr marL="0" indent="0">
              <a:buNone/>
            </a:pPr>
            <a:r>
              <a:rPr lang="zh-CN" altLang="en-US" dirty="0" smtClean="0"/>
              <a:t>（</a:t>
            </a:r>
            <a:r>
              <a:rPr lang="en-US" altLang="zh-CN" dirty="0"/>
              <a:t>2</a:t>
            </a:r>
            <a:r>
              <a:rPr lang="zh-CN" altLang="en-US" dirty="0"/>
              <a:t>）夫专权</a:t>
            </a:r>
            <a:r>
              <a:rPr lang="zh-CN" altLang="en-US" dirty="0" smtClean="0"/>
              <a:t>离婚。</a:t>
            </a:r>
            <a:endParaRPr lang="zh-CN" altLang="en-US" dirty="0"/>
          </a:p>
          <a:p>
            <a:pPr marL="0" indent="0">
              <a:buNone/>
            </a:pPr>
            <a:r>
              <a:rPr lang="zh-CN" altLang="en-US" dirty="0" smtClean="0"/>
              <a:t>（</a:t>
            </a:r>
            <a:r>
              <a:rPr lang="en-US" altLang="zh-CN" dirty="0"/>
              <a:t>3</a:t>
            </a:r>
            <a:r>
              <a:rPr lang="zh-CN" altLang="en-US" dirty="0"/>
              <a:t>）离婚后财产问题上，允许女方将</a:t>
            </a:r>
            <a:r>
              <a:rPr lang="zh-CN" altLang="en-US" dirty="0" smtClean="0"/>
              <a:t>初嫁</a:t>
            </a:r>
            <a:r>
              <a:rPr lang="zh-CN" altLang="en-US" dirty="0"/>
              <a:t>时的财物</a:t>
            </a:r>
            <a:r>
              <a:rPr lang="zh-CN" altLang="en-US" dirty="0" smtClean="0"/>
              <a:t>带走。</a:t>
            </a:r>
            <a:endParaRPr lang="zh-CN" altLang="en-US" dirty="0"/>
          </a:p>
          <a:p>
            <a:pPr marL="0" indent="0">
              <a:buNone/>
            </a:pPr>
            <a:endParaRPr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43013"/>
            <a:ext cx="7886700" cy="4246960"/>
          </a:xfrm>
        </p:spPr>
        <p:txBody>
          <a:bodyPr>
            <a:normAutofit fontScale="60000"/>
          </a:bodyPr>
          <a:lstStyle/>
          <a:p>
            <a:pPr marL="0" indent="0">
              <a:buNone/>
            </a:pPr>
            <a:r>
              <a:rPr lang="zh-CN" altLang="en-US" dirty="0"/>
              <a:t>（二）维护封建家长制度</a:t>
            </a:r>
            <a:r>
              <a:rPr lang="en-US" altLang="zh-CN" dirty="0"/>
              <a:t>——</a:t>
            </a:r>
            <a:r>
              <a:rPr lang="zh-CN" altLang="en-US" dirty="0"/>
              <a:t>家庭关系</a:t>
            </a:r>
            <a:endParaRPr lang="zh-CN" altLang="en-US" dirty="0"/>
          </a:p>
          <a:p>
            <a:pPr marL="0" indent="0">
              <a:buNone/>
            </a:pPr>
            <a:r>
              <a:rPr lang="zh-CN" altLang="en-US" dirty="0"/>
              <a:t>          </a:t>
            </a:r>
            <a:r>
              <a:rPr lang="en-US" altLang="zh-CN" dirty="0"/>
              <a:t>1</a:t>
            </a:r>
            <a:r>
              <a:rPr lang="zh-CN" altLang="en-US" dirty="0"/>
              <a:t>、封建“三纲”“五常”的确立</a:t>
            </a:r>
            <a:endParaRPr lang="zh-CN" altLang="en-US" dirty="0"/>
          </a:p>
          <a:p>
            <a:pPr marL="0" indent="0">
              <a:buNone/>
            </a:pPr>
            <a:r>
              <a:rPr lang="zh-CN" altLang="en-US" dirty="0"/>
              <a:t>          </a:t>
            </a:r>
            <a:r>
              <a:rPr lang="en-US" altLang="zh-CN" dirty="0"/>
              <a:t>2</a:t>
            </a:r>
            <a:r>
              <a:rPr lang="zh-CN" altLang="en-US" dirty="0"/>
              <a:t>、“不孝”和“大逆”同罪</a:t>
            </a:r>
            <a:endParaRPr lang="zh-CN" altLang="en-US" dirty="0"/>
          </a:p>
          <a:p>
            <a:pPr marL="0" indent="0">
              <a:buNone/>
            </a:pPr>
            <a:r>
              <a:rPr lang="zh-CN" altLang="en-US" dirty="0"/>
              <a:t>          </a:t>
            </a:r>
            <a:r>
              <a:rPr lang="en-US" altLang="zh-CN" dirty="0"/>
              <a:t>3</a:t>
            </a:r>
            <a:r>
              <a:rPr lang="zh-CN" altLang="en-US" dirty="0"/>
              <a:t>、同居共财</a:t>
            </a:r>
            <a:endParaRPr lang="zh-CN" altLang="en-US" dirty="0"/>
          </a:p>
          <a:p>
            <a:pPr marL="0" indent="0">
              <a:buNone/>
            </a:pPr>
            <a:r>
              <a:rPr lang="zh-CN" altLang="en-US" dirty="0"/>
              <a:t>（三）继承制度</a:t>
            </a:r>
            <a:endParaRPr lang="zh-CN" altLang="en-US" dirty="0"/>
          </a:p>
          <a:p>
            <a:pPr marL="0" indent="0">
              <a:buNone/>
            </a:pPr>
            <a:r>
              <a:rPr lang="zh-CN" altLang="en-US" dirty="0"/>
              <a:t>     </a:t>
            </a:r>
            <a:r>
              <a:rPr lang="en-US" altLang="zh-CN" dirty="0"/>
              <a:t>1</a:t>
            </a:r>
            <a:r>
              <a:rPr lang="zh-CN" altLang="en-US" dirty="0"/>
              <a:t>、王位继承</a:t>
            </a:r>
            <a:r>
              <a:rPr lang="en-US" altLang="zh-CN" dirty="0"/>
              <a:t>——</a:t>
            </a:r>
            <a:r>
              <a:rPr lang="zh-CN" altLang="en-US" dirty="0"/>
              <a:t>嫡长子继承制度，否认“非子”</a:t>
            </a:r>
            <a:r>
              <a:rPr lang="zh-CN" altLang="en-US" dirty="0" smtClean="0"/>
              <a:t>“非正” 的继承权。</a:t>
            </a:r>
            <a:endParaRPr lang="zh-CN" altLang="en-US" dirty="0"/>
          </a:p>
          <a:p>
            <a:pPr marL="0" indent="0">
              <a:buNone/>
            </a:pPr>
            <a:r>
              <a:rPr lang="zh-CN" altLang="en-US" dirty="0"/>
              <a:t>     </a:t>
            </a:r>
            <a:r>
              <a:rPr lang="en-US" altLang="zh-CN" dirty="0"/>
              <a:t>2</a:t>
            </a:r>
            <a:r>
              <a:rPr lang="zh-CN" altLang="en-US" dirty="0"/>
              <a:t>、财产继承：（土地和其它财物）</a:t>
            </a:r>
            <a:endParaRPr lang="zh-CN" altLang="en-US" dirty="0"/>
          </a:p>
          <a:p>
            <a:pPr marL="0" indent="0">
              <a:buNone/>
            </a:pPr>
            <a:r>
              <a:rPr lang="zh-CN" altLang="en-US" dirty="0"/>
              <a:t>          （</a:t>
            </a:r>
            <a:r>
              <a:rPr lang="en-US" altLang="zh-CN" dirty="0"/>
              <a:t>1</a:t>
            </a:r>
            <a:r>
              <a:rPr lang="zh-CN" altLang="en-US" dirty="0"/>
              <a:t>）诸子平分制（庶子、女儿也有继承权）</a:t>
            </a:r>
            <a:endParaRPr lang="zh-CN" altLang="en-US" dirty="0"/>
          </a:p>
          <a:p>
            <a:pPr marL="0" indent="0">
              <a:buNone/>
            </a:pPr>
            <a:r>
              <a:rPr lang="zh-CN" altLang="en-US" dirty="0"/>
              <a:t>          （</a:t>
            </a:r>
            <a:r>
              <a:rPr lang="en-US" altLang="zh-CN" dirty="0"/>
              <a:t>2</a:t>
            </a:r>
            <a:r>
              <a:rPr lang="zh-CN" altLang="en-US" dirty="0"/>
              <a:t>）遗嘱继承</a:t>
            </a:r>
            <a:endParaRPr lang="zh-CN" altLang="en-US" dirty="0"/>
          </a:p>
          <a:p>
            <a:pPr marL="0" indent="0">
              <a:buNone/>
            </a:pPr>
            <a:r>
              <a:rPr lang="zh-CN" altLang="en-US" dirty="0"/>
              <a:t>     </a:t>
            </a:r>
            <a:r>
              <a:rPr lang="en-US" altLang="zh-CN" dirty="0"/>
              <a:t>3</a:t>
            </a:r>
            <a:r>
              <a:rPr lang="zh-CN" altLang="en-US" dirty="0"/>
              <a:t>、收养制度</a:t>
            </a:r>
            <a:endParaRPr lang="zh-CN" altLang="en-US" dirty="0"/>
          </a:p>
          <a:p>
            <a:pPr marL="0" indent="0">
              <a:buNone/>
            </a:pP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36890"/>
            <a:ext cx="7886700" cy="4253083"/>
          </a:xfrm>
        </p:spPr>
        <p:txBody>
          <a:bodyPr>
            <a:normAutofit fontScale="70000"/>
          </a:bodyPr>
          <a:lstStyle/>
          <a:p>
            <a:pPr marL="0" indent="0">
              <a:buNone/>
            </a:pPr>
            <a:r>
              <a:rPr lang="zh-CN" altLang="en-US" dirty="0"/>
              <a:t>六、司法制度</a:t>
            </a:r>
            <a:br>
              <a:rPr lang="zh-CN" altLang="en-US" dirty="0"/>
            </a:br>
            <a:r>
              <a:rPr lang="zh-CN" altLang="en-US" dirty="0"/>
              <a:t>（一）司法机关    两汉的司法制度，基本沿用秦朝。</a:t>
            </a:r>
            <a:endParaRPr lang="zh-CN" altLang="en-US" dirty="0"/>
          </a:p>
          <a:p>
            <a:pPr marL="0" indent="0">
              <a:buNone/>
            </a:pPr>
            <a:r>
              <a:rPr lang="en-US" altLang="zh-CN" dirty="0" smtClean="0"/>
              <a:t>1</a:t>
            </a:r>
            <a:r>
              <a:rPr lang="zh-CN" altLang="en-US" dirty="0"/>
              <a:t>、</a:t>
            </a:r>
            <a:r>
              <a:rPr lang="zh-CN" altLang="en-US" dirty="0" smtClean="0"/>
              <a:t>中央：</a:t>
            </a:r>
            <a:endParaRPr lang="en-US" altLang="zh-CN" dirty="0" smtClean="0"/>
          </a:p>
          <a:p>
            <a:pPr marL="0" indent="0">
              <a:buNone/>
            </a:pPr>
            <a:r>
              <a:rPr lang="zh-CN" altLang="en-US" dirty="0" smtClean="0"/>
              <a:t>（</a:t>
            </a:r>
            <a:r>
              <a:rPr lang="en-US" altLang="zh-CN" dirty="0"/>
              <a:t>1</a:t>
            </a:r>
            <a:r>
              <a:rPr lang="zh-CN" altLang="en-US" dirty="0"/>
              <a:t>）皇帝掌握最高</a:t>
            </a:r>
            <a:r>
              <a:rPr lang="zh-CN" altLang="en-US" dirty="0" smtClean="0"/>
              <a:t>司法权。</a:t>
            </a:r>
            <a:endParaRPr lang="en-US" altLang="zh-CN" dirty="0" smtClean="0"/>
          </a:p>
          <a:p>
            <a:pPr marL="0" indent="0">
              <a:buNone/>
            </a:pPr>
            <a:r>
              <a:rPr lang="zh-CN" altLang="en-US" dirty="0" smtClean="0"/>
              <a:t>（</a:t>
            </a:r>
            <a:r>
              <a:rPr lang="en-US" altLang="zh-CN" dirty="0" smtClean="0"/>
              <a:t>2</a:t>
            </a:r>
            <a:r>
              <a:rPr lang="zh-CN" altLang="en-US" dirty="0" smtClean="0"/>
              <a:t>）廷尉</a:t>
            </a:r>
            <a:r>
              <a:rPr lang="zh-CN" altLang="en-US" dirty="0"/>
              <a:t>是中央最高司法审判机关，主要负责</a:t>
            </a:r>
            <a:r>
              <a:rPr lang="zh-CN" altLang="en-US" dirty="0" smtClean="0"/>
              <a:t>审理 </a:t>
            </a:r>
            <a:r>
              <a:rPr lang="zh-CN" altLang="en-US" dirty="0"/>
              <a:t>“诏狱”和地方上送的疑难</a:t>
            </a:r>
            <a:r>
              <a:rPr lang="zh-CN" altLang="en-US" dirty="0" smtClean="0"/>
              <a:t>案件。</a:t>
            </a:r>
            <a:endParaRPr lang="zh-CN" altLang="en-US" dirty="0"/>
          </a:p>
          <a:p>
            <a:pPr marL="0" indent="0">
              <a:buNone/>
            </a:pPr>
            <a:r>
              <a:rPr lang="zh-CN" altLang="en-US" dirty="0" smtClean="0"/>
              <a:t>（</a:t>
            </a:r>
            <a:r>
              <a:rPr lang="en-US" altLang="zh-CN" dirty="0"/>
              <a:t>3</a:t>
            </a:r>
            <a:r>
              <a:rPr lang="zh-CN" altLang="en-US" dirty="0" smtClean="0"/>
              <a:t>）尚书</a:t>
            </a:r>
            <a:r>
              <a:rPr lang="zh-CN" altLang="en-US" dirty="0"/>
              <a:t>台下设三公曹（西汉）和二千石曹（东汉）</a:t>
            </a:r>
            <a:endParaRPr lang="zh-CN" altLang="en-US" dirty="0"/>
          </a:p>
          <a:p>
            <a:pPr marL="0" indent="0">
              <a:buNone/>
            </a:pPr>
            <a:endParaRPr lang="en-US" altLang="zh-CN" dirty="0" smtClean="0"/>
          </a:p>
          <a:p>
            <a:pPr marL="0" indent="0">
              <a:buNone/>
            </a:pPr>
            <a:r>
              <a:rPr lang="en-US" altLang="zh-CN" dirty="0" smtClean="0"/>
              <a:t>2</a:t>
            </a:r>
            <a:r>
              <a:rPr lang="zh-CN" altLang="en-US" dirty="0"/>
              <a:t>、地方实行行政与司法合一的</a:t>
            </a:r>
            <a:r>
              <a:rPr lang="zh-CN" altLang="en-US" dirty="0" smtClean="0"/>
              <a:t>体制：</a:t>
            </a:r>
            <a:endParaRPr lang="zh-CN" altLang="en-US" dirty="0"/>
          </a:p>
          <a:p>
            <a:pPr marL="0" indent="0">
              <a:buNone/>
            </a:pPr>
            <a:r>
              <a:rPr lang="zh-CN" altLang="en-US" dirty="0" smtClean="0"/>
              <a:t>郡守</a:t>
            </a:r>
            <a:r>
              <a:rPr lang="zh-CN" altLang="en-US" dirty="0"/>
              <a:t>（下设决曹掾）和县令兼理司法</a:t>
            </a:r>
            <a:endParaRPr lang="zh-CN" altLang="en-US" dirty="0"/>
          </a:p>
          <a:p>
            <a:pPr marL="0" indent="0">
              <a:buNone/>
            </a:pPr>
            <a:endParaRPr lang="zh-CN" altLang="en-US" dirty="0"/>
          </a:p>
          <a:p>
            <a:pPr marL="0" indent="0">
              <a:buNone/>
            </a:pP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0" name="Rectangle 2"/>
          <p:cNvSpPr>
            <a:spLocks noGrp="1" noChangeArrowheads="1"/>
          </p:cNvSpPr>
          <p:nvPr>
            <p:ph type="title" idx="4294967295"/>
          </p:nvPr>
        </p:nvSpPr>
        <p:spPr>
          <a:xfrm>
            <a:off x="466725" y="333375"/>
            <a:ext cx="8540750" cy="1223963"/>
          </a:xfrm>
        </p:spPr>
        <p:txBody>
          <a:bodyPr/>
          <a:lstStyle/>
          <a:p>
            <a:r>
              <a:rPr lang="zh-CN" altLang="en-US" sz="6000" b="1" dirty="0"/>
              <a:t>夏商法律制度</a:t>
            </a:r>
            <a:endParaRPr lang="zh-CN" altLang="en-US" sz="6000" b="1" dirty="0"/>
          </a:p>
        </p:txBody>
      </p:sp>
      <p:sp>
        <p:nvSpPr>
          <p:cNvPr id="2261" name="Rectangle 3"/>
          <p:cNvSpPr>
            <a:spLocks noGrp="1" noChangeArrowheads="1"/>
          </p:cNvSpPr>
          <p:nvPr>
            <p:ph type="body" sz="half" idx="4294967295"/>
          </p:nvPr>
        </p:nvSpPr>
        <p:spPr>
          <a:xfrm>
            <a:off x="301625" y="1905000"/>
            <a:ext cx="4194175" cy="4194175"/>
          </a:xfrm>
        </p:spPr>
        <p:txBody>
          <a:bodyPr/>
          <a:lstStyle/>
          <a:p>
            <a:pPr marL="0" indent="0"/>
            <a:endParaRPr lang="zh-CN" altLang="en-US" b="1" dirty="0">
              <a:solidFill>
                <a:schemeClr val="accent2"/>
              </a:solidFill>
              <a:latin typeface="华文行楷" panose="02010800040101010101" pitchFamily="2" charset="-122"/>
              <a:ea typeface="华文行楷" panose="02010800040101010101" pitchFamily="2" charset="-122"/>
            </a:endParaRPr>
          </a:p>
          <a:p>
            <a:pPr marL="0" indent="0"/>
            <a:r>
              <a:rPr lang="zh-CN" altLang="en-US" b="1" dirty="0">
                <a:solidFill>
                  <a:schemeClr val="accent2"/>
                </a:solidFill>
                <a:latin typeface="华文行楷" panose="02010800040101010101" pitchFamily="2" charset="-122"/>
                <a:ea typeface="华文行楷" panose="02010800040101010101" pitchFamily="2" charset="-122"/>
              </a:rPr>
              <a:t> </a:t>
            </a:r>
            <a:endParaRPr lang="zh-CN" altLang="en-US" b="1" dirty="0">
              <a:solidFill>
                <a:schemeClr val="accent2"/>
              </a:solidFill>
              <a:latin typeface="华文行楷" panose="02010800040101010101" pitchFamily="2" charset="-122"/>
              <a:ea typeface="华文行楷" panose="02010800040101010101" pitchFamily="2" charset="-122"/>
            </a:endParaRPr>
          </a:p>
        </p:txBody>
      </p:sp>
      <p:graphicFrame>
        <p:nvGraphicFramePr>
          <p:cNvPr id="2262" name="Group 214"/>
          <p:cNvGraphicFramePr>
            <a:graphicFrameLocks noGrp="1"/>
          </p:cNvGraphicFramePr>
          <p:nvPr/>
        </p:nvGraphicFramePr>
        <p:xfrm>
          <a:off x="906463" y="1844675"/>
          <a:ext cx="7913687" cy="4363086"/>
        </p:xfrm>
        <a:graphic>
          <a:graphicData uri="http://schemas.openxmlformats.org/drawingml/2006/table">
            <a:tbl>
              <a:tblPr/>
              <a:tblGrid>
                <a:gridCol w="1377950"/>
                <a:gridCol w="3157537"/>
                <a:gridCol w="3378200"/>
              </a:tblGrid>
              <a:tr h="4762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夏</a:t>
                      </a: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商</a:t>
                      </a: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法律思想</a:t>
                      </a:r>
                      <a:endPar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“天命”、“天罚”</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“天命”、“天罚”、“神判”</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28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法律形式</a:t>
                      </a:r>
                      <a:endPar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习惯法、王命、部分成文法</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习惯法、王命、部分成文法</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主要法律</a:t>
                      </a:r>
                      <a:endPar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《禹刑》</a:t>
                      </a:r>
                      <a:endParaRPr kumimoji="0" lang="en-US"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《汤刑》</a:t>
                      </a:r>
                      <a:endParaRPr kumimoji="0" lang="en-US"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2715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刑罚体系</a:t>
                      </a:r>
                      <a:endPar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a:t>
                      </a:r>
                      <a:r>
                        <a:rPr kumimoji="0" lang="zh-CN" altLang="en-US" sz="2400" b="1" i="0" u="none" strike="noStrike" cap="none" normalizeH="0" baseline="0">
                          <a:ln>
                            <a:noFill/>
                          </a:ln>
                          <a:solidFill>
                            <a:schemeClr val="tx1"/>
                          </a:solidFill>
                          <a:effectLst/>
                          <a:latin typeface="楷体_GB2312" pitchFamily="49" charset="-122"/>
                          <a:ea typeface="楷体_GB2312" pitchFamily="49" charset="-122"/>
                        </a:rPr>
                        <a:t>大辟二百，膑辟三百，宫辟五百，劓、墨各千</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latin typeface="楷体_GB2312" pitchFamily="49" charset="-122"/>
                          <a:ea typeface="楷体_GB2312" pitchFamily="49" charset="-122"/>
                        </a:rPr>
                        <a:t>墨、劓、刖、宫、大辟</a:t>
                      </a:r>
                      <a:endParaRPr kumimoji="0" lang="zh-CN" altLang="en-US" sz="2400" b="1"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childTnLst>
                                    <p:set>
                                      <p:cBhvr additive="base">
                                        <p:cTn id="6" dur="1" fill="hold">
                                          <p:stCondLst>
                                            <p:cond delay="0"/>
                                          </p:stCondLst>
                                        </p:cTn>
                                        <p:tgtEl>
                                          <p:spTgt spid="2260"/>
                                        </p:tgtEl>
                                        <p:attrNameLst>
                                          <p:attrName>style.visibility</p:attrName>
                                        </p:attrNameLst>
                                      </p:cBhvr>
                                      <p:to>
                                        <p:strVal val="visible"/>
                                      </p:to>
                                    </p:set>
                                    <p:animEffect transition="in" filter="fade">
                                      <p:cBhvr additive="base">
                                        <p:cTn id="7" dur="2000" fill="hold"/>
                                        <p:tgtEl>
                                          <p:spTgt spid="2260"/>
                                        </p:tgtEl>
                                      </p:cBhvr>
                                    </p:animEffect>
                                  </p:childTnLst>
                                </p:cTn>
                              </p:par>
                              <p:par>
                                <p:cTn id="8" presetID="3" presetClass="entr" presetSubtype="10" fill="hold" nodeType="withEffect">
                                  <p:childTnLst>
                                    <p:set>
                                      <p:cBhvr additive="base">
                                        <p:cTn id="9" dur="1" fill="hold">
                                          <p:stCondLst>
                                            <p:cond delay="0"/>
                                          </p:stCondLst>
                                        </p:cTn>
                                        <p:tgtEl>
                                          <p:spTgt spid="2262"/>
                                        </p:tgtEl>
                                        <p:attrNameLst>
                                          <p:attrName>style.visibility</p:attrName>
                                        </p:attrNameLst>
                                      </p:cBhvr>
                                      <p:to>
                                        <p:strVal val="visible"/>
                                      </p:to>
                                    </p:set>
                                    <p:animEffect transition="in" filter="blinds(horizontal)">
                                      <p:cBhvr additive="base">
                                        <p:cTn id="10" dur="500" fill="hold"/>
                                        <p:tgtEl>
                                          <p:spTgt spid="2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7288"/>
            <a:ext cx="7886700" cy="4332685"/>
          </a:xfrm>
        </p:spPr>
        <p:txBody>
          <a:bodyPr>
            <a:normAutofit fontScale="70000"/>
          </a:bodyPr>
          <a:lstStyle/>
          <a:p>
            <a:pPr marL="0" indent="0">
              <a:buNone/>
            </a:pPr>
            <a:r>
              <a:rPr lang="zh-CN" altLang="en-US" dirty="0"/>
              <a:t>（二）诉讼审判制度</a:t>
            </a:r>
            <a:endParaRPr lang="zh-CN" altLang="en-US" dirty="0"/>
          </a:p>
          <a:p>
            <a:pPr marL="0" indent="0">
              <a:buNone/>
            </a:pPr>
            <a:r>
              <a:rPr lang="zh-CN" altLang="en-US" dirty="0"/>
              <a:t>     </a:t>
            </a:r>
            <a:r>
              <a:rPr lang="en-US" altLang="zh-CN" dirty="0"/>
              <a:t>1</a:t>
            </a:r>
            <a:r>
              <a:rPr lang="zh-CN" altLang="en-US" dirty="0"/>
              <a:t>、诉讼制度</a:t>
            </a:r>
            <a:endParaRPr lang="zh-CN" altLang="en-US" dirty="0"/>
          </a:p>
          <a:p>
            <a:pPr marL="0" indent="0">
              <a:buNone/>
            </a:pPr>
            <a:r>
              <a:rPr lang="zh-CN" altLang="en-US" dirty="0"/>
              <a:t>     （</a:t>
            </a:r>
            <a:r>
              <a:rPr lang="en-US" altLang="zh-CN" dirty="0"/>
              <a:t>1</a:t>
            </a:r>
            <a:r>
              <a:rPr lang="zh-CN" altLang="en-US" dirty="0"/>
              <a:t>）告诉和举劾：政府官吏纠举犯罪。</a:t>
            </a:r>
            <a:endParaRPr lang="zh-CN" altLang="en-US" dirty="0"/>
          </a:p>
          <a:p>
            <a:pPr marL="0" indent="0">
              <a:buNone/>
            </a:pPr>
            <a:r>
              <a:rPr lang="zh-CN" altLang="en-US" dirty="0"/>
              <a:t>     （</a:t>
            </a:r>
            <a:r>
              <a:rPr lang="en-US" altLang="zh-CN" dirty="0"/>
              <a:t>2</a:t>
            </a:r>
            <a:r>
              <a:rPr lang="zh-CN" altLang="en-US" dirty="0"/>
              <a:t>）严禁越诉，违者有</a:t>
            </a:r>
            <a:r>
              <a:rPr lang="zh-CN" altLang="en-US" dirty="0" smtClean="0"/>
              <a:t>罚。</a:t>
            </a:r>
            <a:endParaRPr lang="zh-CN" altLang="en-US" dirty="0"/>
          </a:p>
          <a:p>
            <a:pPr marL="0" indent="0">
              <a:buNone/>
            </a:pPr>
            <a:r>
              <a:rPr lang="zh-CN" altLang="en-US" dirty="0"/>
              <a:t>     （</a:t>
            </a:r>
            <a:r>
              <a:rPr lang="en-US" altLang="zh-CN" dirty="0"/>
              <a:t>3</a:t>
            </a:r>
            <a:r>
              <a:rPr lang="zh-CN" altLang="en-US" dirty="0"/>
              <a:t>）诉讼主体的限制：卑幼不得告诉</a:t>
            </a:r>
            <a:r>
              <a:rPr lang="zh-CN" altLang="en-US" dirty="0" smtClean="0"/>
              <a:t>尊长。</a:t>
            </a:r>
            <a:endParaRPr lang="zh-CN" altLang="en-US" dirty="0"/>
          </a:p>
          <a:p>
            <a:pPr marL="0" indent="0">
              <a:buNone/>
            </a:pPr>
            <a:r>
              <a:rPr lang="zh-CN" altLang="en-US" dirty="0"/>
              <a:t>     </a:t>
            </a:r>
            <a:r>
              <a:rPr lang="en-US" altLang="zh-CN" dirty="0"/>
              <a:t>2</a:t>
            </a:r>
            <a:r>
              <a:rPr lang="zh-CN" altLang="en-US" dirty="0"/>
              <a:t>、逮捕与羁押</a:t>
            </a:r>
            <a:endParaRPr lang="zh-CN" altLang="en-US" dirty="0"/>
          </a:p>
          <a:p>
            <a:pPr marL="0" indent="0">
              <a:buNone/>
            </a:pPr>
            <a:r>
              <a:rPr lang="zh-CN" altLang="en-US" dirty="0" smtClean="0"/>
              <a:t>（</a:t>
            </a:r>
            <a:r>
              <a:rPr lang="en-US" altLang="zh-CN" dirty="0"/>
              <a:t>1</a:t>
            </a:r>
            <a:r>
              <a:rPr lang="zh-CN" altLang="en-US" dirty="0"/>
              <a:t>） 汉律对普通人犯罪，有人告发或官吏告劾</a:t>
            </a:r>
            <a:r>
              <a:rPr lang="zh-CN" altLang="en-US" dirty="0" smtClean="0"/>
              <a:t>，  </a:t>
            </a:r>
            <a:r>
              <a:rPr lang="zh-CN" altLang="en-US" dirty="0"/>
              <a:t>随时逮捕</a:t>
            </a:r>
            <a:r>
              <a:rPr lang="zh-CN" altLang="en-US" dirty="0" smtClean="0"/>
              <a:t>，</a:t>
            </a:r>
            <a:endParaRPr lang="en-US" altLang="zh-CN" dirty="0" smtClean="0"/>
          </a:p>
          <a:p>
            <a:pPr marL="0" indent="0">
              <a:buNone/>
            </a:pPr>
            <a:r>
              <a:rPr lang="zh-CN" altLang="en-US" dirty="0"/>
              <a:t>（</a:t>
            </a:r>
            <a:r>
              <a:rPr lang="en-US" altLang="zh-CN" dirty="0"/>
              <a:t>2</a:t>
            </a:r>
            <a:r>
              <a:rPr lang="zh-CN" altLang="en-US" dirty="0"/>
              <a:t>）对封建官僚的犯罪，如需逮捕，“有罪先请”</a:t>
            </a:r>
            <a:r>
              <a:rPr lang="zh-CN" altLang="en-US" dirty="0" smtClean="0"/>
              <a:t>，报请</a:t>
            </a:r>
            <a:r>
              <a:rPr lang="zh-CN" altLang="en-US" dirty="0"/>
              <a:t>皇帝批准。批捕，也不加</a:t>
            </a:r>
            <a:r>
              <a:rPr lang="zh-CN" altLang="en-US" dirty="0" smtClean="0"/>
              <a:t>刑具。</a:t>
            </a:r>
            <a:endParaRPr lang="zh-CN" altLang="en-US" dirty="0"/>
          </a:p>
          <a:p>
            <a:pPr marL="0" indent="0">
              <a:buNone/>
            </a:pPr>
            <a:r>
              <a:rPr lang="zh-CN" altLang="en-US" dirty="0"/>
              <a:t>（</a:t>
            </a:r>
            <a:r>
              <a:rPr lang="en-US" altLang="zh-CN" dirty="0"/>
              <a:t>3</a:t>
            </a:r>
            <a:r>
              <a:rPr lang="zh-CN" altLang="en-US" dirty="0"/>
              <a:t>）对民间轻微争讼，一般不</a:t>
            </a:r>
            <a:r>
              <a:rPr lang="zh-CN" altLang="en-US" dirty="0" smtClean="0"/>
              <a:t>逮捕。</a:t>
            </a:r>
            <a:endParaRPr lang="zh-CN" altLang="en-US" dirty="0"/>
          </a:p>
          <a:p>
            <a:pPr marL="0" indent="0">
              <a:buNone/>
            </a:pPr>
            <a:endParaRPr lang="zh-CN" altLang="en-US" dirty="0"/>
          </a:p>
          <a:p>
            <a:pPr marL="0" indent="0">
              <a:buNone/>
            </a:pPr>
            <a:endParaRPr lang="zh-CN" alt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96093"/>
            <a:ext cx="7886700" cy="4093880"/>
          </a:xfrm>
        </p:spPr>
        <p:txBody>
          <a:bodyPr>
            <a:normAutofit fontScale="70000"/>
          </a:bodyPr>
          <a:lstStyle/>
          <a:p>
            <a:pPr marL="0" indent="0">
              <a:buNone/>
            </a:pPr>
            <a:r>
              <a:rPr lang="en-US" altLang="zh-CN" dirty="0" smtClean="0"/>
              <a:t>3</a:t>
            </a:r>
            <a:r>
              <a:rPr lang="zh-CN" altLang="en-US" dirty="0"/>
              <a:t>、审判制度</a:t>
            </a:r>
            <a:endParaRPr lang="zh-CN" altLang="en-US" dirty="0"/>
          </a:p>
          <a:p>
            <a:pPr marL="0" indent="0">
              <a:buNone/>
            </a:pPr>
            <a:r>
              <a:rPr lang="zh-CN" altLang="en-US" dirty="0"/>
              <a:t>   （</a:t>
            </a:r>
            <a:r>
              <a:rPr lang="en-US" altLang="zh-CN" dirty="0"/>
              <a:t>1</a:t>
            </a:r>
            <a:r>
              <a:rPr lang="zh-CN" altLang="en-US" dirty="0"/>
              <a:t>） “鞫狱”：对被告人进行审讯</a:t>
            </a:r>
            <a:r>
              <a:rPr lang="en-US" altLang="zh-CN" dirty="0"/>
              <a:t>——</a:t>
            </a:r>
            <a:r>
              <a:rPr lang="zh-CN" altLang="en-US" dirty="0"/>
              <a:t>复审（三日后）</a:t>
            </a:r>
            <a:endParaRPr lang="zh-CN" altLang="en-US" dirty="0"/>
          </a:p>
          <a:p>
            <a:pPr marL="0" indent="0">
              <a:buNone/>
            </a:pPr>
            <a:r>
              <a:rPr lang="zh-CN" altLang="en-US" dirty="0"/>
              <a:t>   （</a:t>
            </a:r>
            <a:r>
              <a:rPr lang="en-US" altLang="zh-CN" dirty="0"/>
              <a:t>2</a:t>
            </a:r>
            <a:r>
              <a:rPr lang="zh-CN" altLang="en-US" dirty="0"/>
              <a:t>）“断狱”：判决，宣读判决叫“读鞫“</a:t>
            </a:r>
            <a:endParaRPr lang="zh-CN" altLang="en-US" dirty="0"/>
          </a:p>
          <a:p>
            <a:pPr marL="0" indent="0">
              <a:buNone/>
            </a:pPr>
            <a:r>
              <a:rPr lang="zh-CN" altLang="en-US" dirty="0"/>
              <a:t>   （</a:t>
            </a:r>
            <a:r>
              <a:rPr lang="en-US" altLang="zh-CN" dirty="0"/>
              <a:t>3</a:t>
            </a:r>
            <a:r>
              <a:rPr lang="zh-CN" altLang="en-US" dirty="0"/>
              <a:t>）“乞鞫”：“有故乞鞫”，但必须以三月为限</a:t>
            </a:r>
            <a:endParaRPr lang="zh-CN" altLang="en-US" dirty="0"/>
          </a:p>
          <a:p>
            <a:pPr marL="0" indent="0">
              <a:buNone/>
            </a:pPr>
            <a:r>
              <a:rPr lang="zh-CN" altLang="en-US" dirty="0"/>
              <a:t>   （</a:t>
            </a:r>
            <a:r>
              <a:rPr lang="en-US" altLang="zh-CN" dirty="0"/>
              <a:t>4</a:t>
            </a:r>
            <a:r>
              <a:rPr lang="zh-CN" altLang="en-US" dirty="0"/>
              <a:t>）执行：一般案件由郡县执行，郡有执行死刑权。   </a:t>
            </a:r>
            <a:endParaRPr lang="zh-CN" altLang="en-US" dirty="0"/>
          </a:p>
          <a:p>
            <a:pPr marL="0" indent="0">
              <a:buNone/>
            </a:pPr>
            <a:r>
              <a:rPr lang="zh-CN" altLang="en-US" dirty="0"/>
              <a:t>                       死刑执行时间：立秋</a:t>
            </a:r>
            <a:r>
              <a:rPr lang="en-US" altLang="zh-CN" dirty="0"/>
              <a:t>——</a:t>
            </a:r>
            <a:r>
              <a:rPr lang="zh-CN" altLang="en-US" dirty="0"/>
              <a:t>冬至间执行</a:t>
            </a:r>
            <a:br>
              <a:rPr lang="zh-CN" altLang="en-US" dirty="0"/>
            </a:br>
            <a:br>
              <a:rPr lang="zh-CN" altLang="en-US" dirty="0"/>
            </a:br>
            <a:endParaRPr lang="zh-CN" altLang="en-US" dirty="0"/>
          </a:p>
          <a:p>
            <a:pPr marL="0" indent="0">
              <a:buNone/>
            </a:pPr>
            <a:endParaRPr lang="zh-CN" alt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latin typeface="隶书" panose="02010509060101010101" pitchFamily="49" charset="-122"/>
                <a:ea typeface="隶书" panose="02010509060101010101" pitchFamily="49" charset="-122"/>
              </a:rPr>
              <a:t>魏晋南北朝时代</a:t>
            </a:r>
            <a:endParaRPr lang="zh-CN" altLang="en-US" dirty="0">
              <a:latin typeface="隶书" panose="02010509060101010101" pitchFamily="49" charset="-122"/>
              <a:ea typeface="隶书" panose="02010509060101010101" pitchFamily="49" charset="-122"/>
            </a:endParaRPr>
          </a:p>
        </p:txBody>
      </p:sp>
      <p:sp>
        <p:nvSpPr>
          <p:cNvPr id="3" name="副标题 2"/>
          <p:cNvSpPr>
            <a:spLocks noGrp="1"/>
          </p:cNvSpPr>
          <p:nvPr>
            <p:ph type="subTitle" idx="1"/>
          </p:nvPr>
        </p:nvSpPr>
        <p:spPr/>
        <p:txBody>
          <a:bodyPr>
            <a:normAutofit/>
          </a:bodyPr>
          <a:lstStyle/>
          <a:p>
            <a:r>
              <a:rPr lang="zh-CN" altLang="en-US" b="1" dirty="0" smtClean="0">
                <a:latin typeface="楷体" panose="02010609060101010101" pitchFamily="49" charset="-122"/>
                <a:ea typeface="楷体" panose="02010609060101010101" pitchFamily="49" charset="-122"/>
              </a:rPr>
              <a:t>中国法律史</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第四章</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早期中古法律史</a:t>
            </a:r>
            <a:endParaRPr lang="zh-CN" altLang="en-US" b="1" dirty="0">
              <a:latin typeface="楷体" panose="02010609060101010101" pitchFamily="49" charset="-122"/>
              <a:ea typeface="楷体" panose="02010609060101010101" pitchFamily="49"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历史背景</a:t>
            </a:r>
            <a:endParaRPr lang="zh-CN" altLang="en-US" b="1" dirty="0"/>
          </a:p>
        </p:txBody>
      </p:sp>
      <p:sp>
        <p:nvSpPr>
          <p:cNvPr id="3" name="内容占位符 2"/>
          <p:cNvSpPr>
            <a:spLocks noGrp="1"/>
          </p:cNvSpPr>
          <p:nvPr>
            <p:ph idx="1"/>
          </p:nvPr>
        </p:nvSpPr>
        <p:spPr>
          <a:xfrm>
            <a:off x="628649" y="2012950"/>
            <a:ext cx="8235950" cy="3771900"/>
          </a:xfrm>
        </p:spPr>
        <p:txBody>
          <a:bodyPr>
            <a:normAutofit/>
          </a:bodyPr>
          <a:lstStyle/>
          <a:p>
            <a:pPr marL="0" indent="0" algn="just">
              <a:buNone/>
            </a:pPr>
            <a:r>
              <a:rPr lang="zh-CN" altLang="en-US" sz="2400" b="1" dirty="0" smtClean="0"/>
              <a:t>两汉后的魏晋南北朝是中国历史上政权更迭最频繁的时期，历经汉末三国、西晋、东晋（含五胡十六国）和南北朝。</a:t>
            </a:r>
            <a:endParaRPr lang="en-US" altLang="zh-CN" sz="2400" b="1" dirty="0" smtClean="0"/>
          </a:p>
          <a:p>
            <a:pPr marL="0" indent="0" algn="just">
              <a:buNone/>
            </a:pPr>
            <a:r>
              <a:rPr lang="zh-CN" altLang="en-US" sz="2400" b="1" dirty="0" smtClean="0"/>
              <a:t>长期的割据和战争，这一时期中国文化的发展受到特殊的影响，其突出表现则是玄学的兴起、佛教的输入、道教的勃兴、汉族与其他民族的融合及波斯、希腊文化的传入。</a:t>
            </a:r>
            <a:endParaRPr lang="zh-CN" altLang="en-US" sz="2400" b="1" dirty="0" smtClean="0"/>
          </a:p>
          <a:p>
            <a:pPr marL="0" indent="0" algn="just">
              <a:buNone/>
            </a:pPr>
            <a:r>
              <a:rPr lang="zh-CN" altLang="en-US" sz="2400" b="1" dirty="0" smtClean="0"/>
              <a:t>三国至隋的四百年乱世，在三十余个大小王朝交替兴灭的过程中，上述诸多新的文化因素互相影响、渗透的结果，是这一时期中国思想以及政治制度的发展趋于复杂化。中华法系的法律文明，也进入了一个新的变局。</a:t>
            </a:r>
            <a:endParaRPr lang="zh-CN" altLang="en-US" sz="2400" b="1"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161234" y="3257153"/>
            <a:ext cx="4848535" cy="2565797"/>
          </a:xfrm>
          <a:prstGeom prst="rect">
            <a:avLst/>
          </a:prstGeom>
        </p:spPr>
      </p:pic>
      <p:pic>
        <p:nvPicPr>
          <p:cNvPr id="5" name="图片 4"/>
          <p:cNvPicPr>
            <a:picLocks noChangeAspect="1"/>
          </p:cNvPicPr>
          <p:nvPr/>
        </p:nvPicPr>
        <p:blipFill>
          <a:blip r:embed="rId2"/>
          <a:stretch>
            <a:fillRect/>
          </a:stretch>
        </p:blipFill>
        <p:spPr>
          <a:xfrm>
            <a:off x="259954" y="1119187"/>
            <a:ext cx="4651972" cy="2322116"/>
          </a:xfrm>
          <a:prstGeom prst="rect">
            <a:avLst/>
          </a:prstGeom>
        </p:spPr>
      </p:pic>
      <p:sp>
        <p:nvSpPr>
          <p:cNvPr id="6" name="矩形 5"/>
          <p:cNvSpPr/>
          <p:nvPr/>
        </p:nvSpPr>
        <p:spPr>
          <a:xfrm>
            <a:off x="196850" y="3558527"/>
            <a:ext cx="3873500" cy="2030095"/>
          </a:xfrm>
          <a:prstGeom prst="rect">
            <a:avLst/>
          </a:prstGeom>
        </p:spPr>
        <p:txBody>
          <a:bodyPr wrap="square">
            <a:spAutoFit/>
          </a:bodyPr>
          <a:lstStyle/>
          <a:p>
            <a:pPr algn="just"/>
            <a:r>
              <a:rPr lang="en-US" altLang="zh-CN" b="1" smtClean="0"/>
              <a:t>……</a:t>
            </a:r>
            <a:r>
              <a:rPr lang="zh-CN" altLang="en-US" b="1" dirty="0" smtClean="0"/>
              <a:t>至于永嘉，丧乱弥甚</a:t>
            </a:r>
            <a:r>
              <a:rPr lang="en-US" altLang="zh-CN" b="1" dirty="0" smtClean="0"/>
              <a:t>…</a:t>
            </a:r>
            <a:r>
              <a:rPr lang="zh-CN" altLang="en-US" b="1" dirty="0" smtClean="0"/>
              <a:t>人多饥乏，更相鬻卖，奔迸流移，不可胜数</a:t>
            </a:r>
            <a:r>
              <a:rPr lang="en-US" altLang="zh-CN" b="1" dirty="0" smtClean="0"/>
              <a:t>…</a:t>
            </a:r>
            <a:r>
              <a:rPr lang="zh-CN" altLang="en-US" b="1" dirty="0" smtClean="0"/>
              <a:t>六州大蝗，草木及牛马毛皆尽。又大疾疫，兼以饥馑。百姓又为寇贼所杀，流尸满河，白骨蔽野</a:t>
            </a:r>
            <a:r>
              <a:rPr lang="en-US" altLang="zh-CN" b="1" dirty="0" smtClean="0"/>
              <a:t>…</a:t>
            </a:r>
            <a:r>
              <a:rPr lang="zh-CN" altLang="en-US" b="1" dirty="0" smtClean="0"/>
              <a:t>人多相食，饥疫总至，百官流亡者十八九。</a:t>
            </a:r>
            <a:endParaRPr lang="en-US" altLang="zh-CN" b="1" dirty="0" smtClean="0"/>
          </a:p>
          <a:p>
            <a:pPr algn="r"/>
            <a:r>
              <a:rPr lang="en-US" altLang="zh-CN" b="1" dirty="0" smtClean="0"/>
              <a:t>《</a:t>
            </a:r>
            <a:r>
              <a:rPr lang="zh-CN" altLang="en-US" b="1" dirty="0" smtClean="0"/>
              <a:t>晋书</a:t>
            </a:r>
            <a:r>
              <a:rPr lang="en-US" altLang="zh-CN" b="1" dirty="0" smtClean="0"/>
              <a:t>·</a:t>
            </a:r>
            <a:r>
              <a:rPr lang="zh-CN" altLang="en-US" b="1" dirty="0" smtClean="0"/>
              <a:t>食货志</a:t>
            </a:r>
            <a:r>
              <a:rPr lang="en-US" altLang="zh-CN" b="1" dirty="0" smtClean="0"/>
              <a:t>》</a:t>
            </a:r>
            <a:endParaRPr lang="zh-CN" altLang="en-US" b="1" dirty="0"/>
          </a:p>
        </p:txBody>
      </p:sp>
      <p:sp>
        <p:nvSpPr>
          <p:cNvPr id="7" name="文本框 6"/>
          <p:cNvSpPr txBox="1"/>
          <p:nvPr/>
        </p:nvSpPr>
        <p:spPr>
          <a:xfrm>
            <a:off x="5365750" y="1219200"/>
            <a:ext cx="3346450" cy="553085"/>
          </a:xfrm>
          <a:prstGeom prst="rect">
            <a:avLst/>
          </a:prstGeom>
          <a:noFill/>
        </p:spPr>
        <p:txBody>
          <a:bodyPr wrap="square" rtlCol="0">
            <a:spAutoFit/>
          </a:bodyPr>
          <a:lstStyle/>
          <a:p>
            <a:pPr algn="ctr"/>
            <a:r>
              <a:rPr lang="zh-CN" altLang="en-US" sz="3000" b="1" dirty="0"/>
              <a:t>荒唐且</a:t>
            </a:r>
            <a:r>
              <a:rPr lang="zh-CN" altLang="en-US" sz="3000" b="1" dirty="0" smtClean="0"/>
              <a:t>美好？</a:t>
            </a:r>
            <a:endParaRPr lang="zh-CN" altLang="en-US" sz="3000" b="1" dirty="0"/>
          </a:p>
        </p:txBody>
      </p:sp>
      <p:sp>
        <p:nvSpPr>
          <p:cNvPr id="8" name="矩形 7"/>
          <p:cNvSpPr/>
          <p:nvPr/>
        </p:nvSpPr>
        <p:spPr>
          <a:xfrm>
            <a:off x="5124816" y="2007344"/>
            <a:ext cx="3884953" cy="1014730"/>
          </a:xfrm>
          <a:prstGeom prst="rect">
            <a:avLst/>
          </a:prstGeom>
        </p:spPr>
        <p:txBody>
          <a:bodyPr wrap="square">
            <a:spAutoFit/>
          </a:bodyPr>
          <a:lstStyle/>
          <a:p>
            <a:pPr marL="285750" indent="-285750" algn="just">
              <a:buFont typeface="Arial" panose="020B0604020202020204" pitchFamily="34" charset="0"/>
              <a:buChar char="•"/>
            </a:pPr>
            <a:r>
              <a:rPr lang="zh-CN" altLang="en-US" sz="1500" dirty="0" smtClean="0"/>
              <a:t>晋武帝太康三年（</a:t>
            </a:r>
            <a:r>
              <a:rPr lang="en-US" altLang="zh-CN" sz="1500" dirty="0" smtClean="0"/>
              <a:t>282</a:t>
            </a:r>
            <a:r>
              <a:rPr lang="zh-CN" altLang="en-US" sz="1500" dirty="0" smtClean="0"/>
              <a:t>年），统计天下有编户齐民</a:t>
            </a:r>
            <a:r>
              <a:rPr lang="en-US" altLang="zh-CN" sz="1500" dirty="0" smtClean="0"/>
              <a:t>3770000</a:t>
            </a:r>
            <a:r>
              <a:rPr lang="zh-CN" altLang="en-US" sz="1500" dirty="0" smtClean="0"/>
              <a:t>户，约</a:t>
            </a:r>
            <a:r>
              <a:rPr lang="en-US" altLang="zh-CN" sz="1500" dirty="0" smtClean="0"/>
              <a:t>18850000</a:t>
            </a:r>
            <a:r>
              <a:rPr lang="zh-CN" altLang="en-US" sz="1500" dirty="0" smtClean="0"/>
              <a:t>人。</a:t>
            </a:r>
            <a:endParaRPr lang="en-US" altLang="zh-CN" sz="1500" dirty="0" smtClean="0"/>
          </a:p>
          <a:p>
            <a:pPr marL="285750" indent="-285750" algn="just">
              <a:buFont typeface="Arial" panose="020B0604020202020204" pitchFamily="34" charset="0"/>
              <a:buChar char="•"/>
            </a:pPr>
            <a:r>
              <a:rPr lang="zh-CN" altLang="en-US" sz="1500" dirty="0" smtClean="0"/>
              <a:t>南朝陈宣帝太建九年（</a:t>
            </a:r>
            <a:r>
              <a:rPr lang="en-US" altLang="zh-CN" sz="1500" dirty="0" smtClean="0"/>
              <a:t>577</a:t>
            </a:r>
            <a:r>
              <a:rPr lang="zh-CN" altLang="en-US" sz="1500" dirty="0" smtClean="0"/>
              <a:t>年），南朝余</a:t>
            </a:r>
            <a:r>
              <a:rPr lang="en-US" altLang="zh-CN" sz="1500" dirty="0" smtClean="0"/>
              <a:t>600000</a:t>
            </a:r>
            <a:r>
              <a:rPr lang="zh-CN" altLang="en-US" sz="1500" dirty="0" smtClean="0"/>
              <a:t>户，约</a:t>
            </a:r>
            <a:r>
              <a:rPr lang="en-US" altLang="zh-CN" sz="1500" dirty="0" smtClean="0"/>
              <a:t>2400000</a:t>
            </a:r>
            <a:r>
              <a:rPr lang="zh-CN" altLang="en-US" sz="1500" dirty="0" smtClean="0"/>
              <a:t>人。	</a:t>
            </a:r>
            <a:endParaRPr lang="zh-CN" altLang="en-US" sz="15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两汉时代的法律遗产与问题</a:t>
            </a:r>
            <a:endParaRPr lang="zh-CN" altLang="en-US" dirty="0"/>
          </a:p>
        </p:txBody>
      </p:sp>
      <p:sp>
        <p:nvSpPr>
          <p:cNvPr id="3" name="内容占位符 2"/>
          <p:cNvSpPr>
            <a:spLocks noGrp="1"/>
          </p:cNvSpPr>
          <p:nvPr>
            <p:ph idx="1"/>
          </p:nvPr>
        </p:nvSpPr>
        <p:spPr>
          <a:xfrm>
            <a:off x="628650" y="2226469"/>
            <a:ext cx="7772400" cy="3596481"/>
          </a:xfrm>
        </p:spPr>
        <p:txBody>
          <a:bodyPr>
            <a:normAutofit fontScale="80000"/>
          </a:bodyPr>
          <a:lstStyle/>
          <a:p>
            <a:pPr marL="0" indent="0" algn="just">
              <a:buNone/>
            </a:pPr>
            <a:r>
              <a:rPr lang="zh-CN" altLang="en-US" dirty="0" smtClean="0"/>
              <a:t>汉律从萧何</a:t>
            </a:r>
            <a:r>
              <a:rPr lang="en-US" altLang="zh-CN" dirty="0" smtClean="0"/>
              <a:t>《</a:t>
            </a:r>
            <a:r>
              <a:rPr lang="zh-CN" altLang="en-US" dirty="0" smtClean="0"/>
              <a:t>九章律</a:t>
            </a:r>
            <a:r>
              <a:rPr lang="en-US" altLang="zh-CN" dirty="0" smtClean="0"/>
              <a:t>》</a:t>
            </a:r>
            <a:r>
              <a:rPr lang="zh-CN" altLang="en-US" dirty="0" smtClean="0"/>
              <a:t>起，经叔孙通</a:t>
            </a:r>
            <a:r>
              <a:rPr lang="en-US" altLang="zh-CN" dirty="0" smtClean="0"/>
              <a:t>《</a:t>
            </a:r>
            <a:r>
              <a:rPr lang="zh-CN" altLang="en-US" dirty="0" smtClean="0"/>
              <a:t>傍章律</a:t>
            </a:r>
            <a:r>
              <a:rPr lang="en-US" altLang="zh-CN" dirty="0" smtClean="0"/>
              <a:t>》</a:t>
            </a:r>
            <a:r>
              <a:rPr lang="zh-CN" altLang="en-US" dirty="0" smtClean="0"/>
              <a:t>十八篇、张汤</a:t>
            </a:r>
            <a:r>
              <a:rPr lang="en-US" altLang="zh-CN" dirty="0" smtClean="0"/>
              <a:t>《</a:t>
            </a:r>
            <a:r>
              <a:rPr lang="zh-CN" altLang="en-US" dirty="0" smtClean="0"/>
              <a:t>越宫律</a:t>
            </a:r>
            <a:r>
              <a:rPr lang="en-US" altLang="zh-CN" dirty="0" smtClean="0"/>
              <a:t>》</a:t>
            </a:r>
            <a:r>
              <a:rPr lang="zh-CN" altLang="en-US" dirty="0" smtClean="0"/>
              <a:t>二十七篇、赵禹</a:t>
            </a:r>
            <a:r>
              <a:rPr lang="en-US" altLang="zh-CN" dirty="0" smtClean="0"/>
              <a:t>《</a:t>
            </a:r>
            <a:r>
              <a:rPr lang="zh-CN" altLang="en-US" dirty="0" smtClean="0"/>
              <a:t>朝律</a:t>
            </a:r>
            <a:r>
              <a:rPr lang="en-US" altLang="zh-CN" dirty="0" smtClean="0"/>
              <a:t>》</a:t>
            </a:r>
            <a:r>
              <a:rPr lang="zh-CN" altLang="en-US" dirty="0" smtClean="0"/>
              <a:t>六篇，合计六十篇。初步奠定了帝国制时代下中国的法律框架。</a:t>
            </a:r>
            <a:endParaRPr lang="en-US" altLang="zh-CN" dirty="0" smtClean="0"/>
          </a:p>
          <a:p>
            <a:pPr marL="0" indent="0" algn="just">
              <a:buNone/>
            </a:pPr>
            <a:r>
              <a:rPr lang="zh-CN" altLang="en-US" dirty="0" smtClean="0"/>
              <a:t>此外，汉代的决事比，初辑录为</a:t>
            </a:r>
            <a:r>
              <a:rPr lang="en-US" altLang="zh-CN" dirty="0" smtClean="0"/>
              <a:t>《</a:t>
            </a:r>
            <a:r>
              <a:rPr lang="zh-CN" altLang="en-US" dirty="0" smtClean="0"/>
              <a:t>令甲</a:t>
            </a:r>
            <a:r>
              <a:rPr lang="en-US" altLang="zh-CN" dirty="0" smtClean="0"/>
              <a:t>》</a:t>
            </a:r>
            <a:r>
              <a:rPr lang="zh-CN" altLang="en-US" dirty="0" smtClean="0"/>
              <a:t>以下三百余篇，到东汉鲍昱撰</a:t>
            </a:r>
            <a:r>
              <a:rPr lang="en-US" altLang="zh-CN" dirty="0" smtClean="0"/>
              <a:t>《</a:t>
            </a:r>
            <a:r>
              <a:rPr lang="zh-CN" altLang="en-US" dirty="0" smtClean="0"/>
              <a:t>法比都目</a:t>
            </a:r>
            <a:r>
              <a:rPr lang="en-US" altLang="zh-CN" dirty="0" smtClean="0"/>
              <a:t>》</a:t>
            </a:r>
            <a:r>
              <a:rPr lang="zh-CN" altLang="en-US" dirty="0" smtClean="0"/>
              <a:t>，共九百六卷。（</a:t>
            </a:r>
            <a:r>
              <a:rPr lang="en-US" altLang="zh-CN" dirty="0" smtClean="0"/>
              <a:t>《</a:t>
            </a:r>
            <a:r>
              <a:rPr lang="zh-CN" altLang="en-US" dirty="0" smtClean="0"/>
              <a:t>汉书</a:t>
            </a:r>
            <a:r>
              <a:rPr lang="en-US" altLang="zh-CN" dirty="0" smtClean="0"/>
              <a:t>·</a:t>
            </a:r>
            <a:r>
              <a:rPr lang="zh-CN" altLang="en-US" dirty="0" smtClean="0"/>
              <a:t>宣帝纪</a:t>
            </a:r>
            <a:r>
              <a:rPr lang="en-US" altLang="zh-CN" dirty="0" smtClean="0"/>
              <a:t>》</a:t>
            </a:r>
            <a:r>
              <a:rPr lang="zh-CN" altLang="en-US" dirty="0" smtClean="0"/>
              <a:t>“令甲，死者不可生，刑者不可息</a:t>
            </a:r>
            <a:r>
              <a:rPr lang="en-US" altLang="zh-CN" dirty="0" smtClean="0"/>
              <a:t>……</a:t>
            </a:r>
            <a:r>
              <a:rPr lang="zh-CN" altLang="en-US" dirty="0" smtClean="0"/>
              <a:t>”）</a:t>
            </a:r>
            <a:endParaRPr lang="en-US" altLang="zh-CN" dirty="0" smtClean="0"/>
          </a:p>
          <a:p>
            <a:pPr marL="0" indent="0" algn="just">
              <a:buNone/>
            </a:pPr>
            <a:r>
              <a:rPr lang="zh-CN" altLang="en-US" dirty="0" smtClean="0"/>
              <a:t>除去庞大的律令法律和官方判例，两汉学者也多有对法律进行评注。叔孙宣、郭令卿、马融、郑玄等学者大儒著述超百万言，断罪所当由用者，合二万六千二百七十二条，七百七十三万二千二百余言。</a:t>
            </a:r>
            <a:endParaRPr lang="en-US" altLang="zh-CN" dirty="0"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中央政府对两汉法律遗产的继承与对策</a:t>
            </a:r>
            <a:endParaRPr lang="zh-CN" altLang="en-US" dirty="0"/>
          </a:p>
        </p:txBody>
      </p:sp>
      <p:sp>
        <p:nvSpPr>
          <p:cNvPr id="3" name="内容占位符 2"/>
          <p:cNvSpPr>
            <a:spLocks noGrp="1"/>
          </p:cNvSpPr>
          <p:nvPr>
            <p:ph idx="1"/>
          </p:nvPr>
        </p:nvSpPr>
        <p:spPr/>
        <p:txBody>
          <a:bodyPr>
            <a:normAutofit/>
          </a:bodyPr>
          <a:lstStyle/>
          <a:p>
            <a:pPr algn="just"/>
            <a:r>
              <a:rPr lang="zh-CN" altLang="en-US" sz="2400" b="1" dirty="0" smtClean="0"/>
              <a:t>魏明帝曹叡于太和年间下诏，要求法律注解只允许使用郑玄章句，不得杂用余家。</a:t>
            </a:r>
            <a:endParaRPr lang="en-US" altLang="zh-CN" sz="2400" b="1" dirty="0" smtClean="0"/>
          </a:p>
          <a:p>
            <a:pPr algn="just"/>
            <a:r>
              <a:rPr lang="zh-CN" altLang="en-US" sz="2400" b="1" dirty="0" smtClean="0"/>
              <a:t>曹魏尚书卫觊进一步提出“刑法者，国家之所贵重，而私议之所轻贱；狱吏者，百姓之所悬命，而选用者之所卑下。王政之弊，未必不由此也。请置律博士，转相教授。”</a:t>
            </a:r>
            <a:endParaRPr lang="en-US" altLang="zh-CN" sz="2400" b="1" dirty="0" smtClean="0"/>
          </a:p>
          <a:p>
            <a:pPr marL="0" indent="0" algn="just">
              <a:buNone/>
            </a:pPr>
            <a:r>
              <a:rPr lang="zh-CN" altLang="en-US" sz="2400" b="1" dirty="0" smtClean="0"/>
              <a:t>然而，尽管中央政府努力推行政策精简法律，这些问题依然没有得到根本的解决。</a:t>
            </a:r>
            <a:endParaRPr lang="zh-CN" altLang="en-US" sz="2400" b="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88912" y="1009253"/>
            <a:ext cx="2967038" cy="3708797"/>
          </a:xfrm>
          <a:prstGeom prst="rect">
            <a:avLst/>
          </a:prstGeom>
        </p:spPr>
      </p:pic>
      <p:pic>
        <p:nvPicPr>
          <p:cNvPr id="5" name="图片 4"/>
          <p:cNvPicPr>
            <a:picLocks noChangeAspect="1"/>
          </p:cNvPicPr>
          <p:nvPr/>
        </p:nvPicPr>
        <p:blipFill>
          <a:blip r:embed="rId2"/>
          <a:stretch>
            <a:fillRect/>
          </a:stretch>
        </p:blipFill>
        <p:spPr>
          <a:xfrm>
            <a:off x="5980132" y="1725433"/>
            <a:ext cx="3054350" cy="2690453"/>
          </a:xfrm>
          <a:prstGeom prst="rect">
            <a:avLst/>
          </a:prstGeom>
        </p:spPr>
      </p:pic>
      <p:pic>
        <p:nvPicPr>
          <p:cNvPr id="7" name="图片 6"/>
          <p:cNvPicPr>
            <a:picLocks noChangeAspect="1"/>
          </p:cNvPicPr>
          <p:nvPr/>
        </p:nvPicPr>
        <p:blipFill>
          <a:blip r:embed="rId3"/>
          <a:stretch>
            <a:fillRect/>
          </a:stretch>
        </p:blipFill>
        <p:spPr>
          <a:xfrm>
            <a:off x="3155950" y="2417762"/>
            <a:ext cx="2824182" cy="3328988"/>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律学：国家法学学科的产生和发展</a:t>
            </a:r>
            <a:endParaRPr lang="zh-CN" altLang="en-US" dirty="0"/>
          </a:p>
        </p:txBody>
      </p:sp>
      <p:sp>
        <p:nvSpPr>
          <p:cNvPr id="3" name="内容占位符 2"/>
          <p:cNvSpPr>
            <a:spLocks noGrp="1"/>
          </p:cNvSpPr>
          <p:nvPr>
            <p:ph idx="1"/>
          </p:nvPr>
        </p:nvSpPr>
        <p:spPr/>
        <p:txBody>
          <a:bodyPr/>
          <a:lstStyle/>
          <a:p>
            <a:pPr algn="just"/>
            <a:r>
              <a:rPr lang="zh-CN" altLang="en-US" dirty="0" smtClean="0"/>
              <a:t>律学是指根据儒学原则对以律为主的成文法进行讲习、注释的法学。它不仅从文字上、逻辑上对律文进行阐释，也阐述某些法理，如关于礼与法的关系，释法与尊经的界限，条文与法意的联系，律例之间的关系，还有定罪与量刑，刑法的宽与严，肉刑的存与废，刑名的变迁以及诉讼和狱理。</a:t>
            </a:r>
            <a:endParaRPr lang="en-US" altLang="zh-CN" dirty="0" smtClean="0"/>
          </a:p>
          <a:p>
            <a:pPr algn="just"/>
            <a:r>
              <a:rPr lang="zh-CN" altLang="en-US" dirty="0"/>
              <a:t>采纳</a:t>
            </a:r>
            <a:r>
              <a:rPr lang="zh-CN" altLang="en-US" dirty="0" smtClean="0"/>
              <a:t>卫觊上书的曹叡认为“百里长吏，皆宜知律。”由此，曹魏创办了官办的律学教育，设置律学博士，转相传授各官吏法律诉讼之学，开始由国家培养专门法律人才的制度，进而到隋唐得以完善。这是中国法学学科设置的开端，打破了经学一统的局面。</a:t>
            </a:r>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律章句学：文本主义还是文脉主义</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zh-CN" altLang="en-US" sz="2400" b="1" dirty="0" smtClean="0">
                <a:latin typeface="楷体" panose="02010609060101010101" pitchFamily="49" charset="-122"/>
                <a:ea typeface="楷体" panose="02010609060101010101" pitchFamily="49" charset="-122"/>
              </a:rPr>
              <a:t>“离经，断句绝也；辨志，谓别其心意所趣向也。”</a:t>
            </a:r>
            <a:endParaRPr lang="en-US" altLang="zh-CN" sz="2400" b="1" dirty="0" smtClean="0">
              <a:latin typeface="楷体" panose="02010609060101010101" pitchFamily="49" charset="-122"/>
              <a:ea typeface="楷体" panose="02010609060101010101" pitchFamily="49" charset="-122"/>
            </a:endParaRPr>
          </a:p>
          <a:p>
            <a:pPr marL="0" indent="0" algn="r">
              <a:buNone/>
            </a:pPr>
            <a:endParaRPr lang="en-US" altLang="zh-CN" sz="2700" b="1" dirty="0" smtClean="0"/>
          </a:p>
          <a:p>
            <a:pPr marL="0" indent="0" algn="r">
              <a:buNone/>
            </a:pPr>
            <a:r>
              <a:rPr lang="en-US" altLang="zh-CN" sz="2700" b="1" dirty="0" smtClean="0"/>
              <a:t>——</a:t>
            </a:r>
            <a:r>
              <a:rPr lang="zh-CN" altLang="en-US" sz="2700" b="1" dirty="0" smtClean="0"/>
              <a:t>汉</a:t>
            </a:r>
            <a:r>
              <a:rPr lang="en-US" altLang="zh-CN" sz="2700" b="1" dirty="0" smtClean="0"/>
              <a:t>·</a:t>
            </a:r>
            <a:r>
              <a:rPr lang="zh-CN" altLang="en-US" sz="2700" b="1" dirty="0" smtClean="0"/>
              <a:t>郑玄</a:t>
            </a:r>
            <a:endParaRPr lang="en-US" altLang="zh-CN" sz="2700" b="1" dirty="0" smtClean="0"/>
          </a:p>
          <a:p>
            <a:pPr marL="0" indent="0">
              <a:buNone/>
            </a:pPr>
            <a:endParaRPr lang="en-US" altLang="zh-CN" dirty="0" smtClean="0"/>
          </a:p>
          <a:p>
            <a:pPr marL="0" indent="0">
              <a:buNone/>
            </a:pPr>
            <a:r>
              <a:rPr lang="zh-CN" altLang="en-US" sz="2400" b="1" dirty="0" smtClean="0">
                <a:latin typeface="楷体" panose="02010609060101010101" pitchFamily="49" charset="-122"/>
                <a:ea typeface="楷体" panose="02010609060101010101" pitchFamily="49" charset="-122"/>
              </a:rPr>
              <a:t>“离经，谓离析经理，使章句断绝也；辨志，谓辨其志意趣向，习学何经矣。”</a:t>
            </a:r>
            <a:endParaRPr lang="en-US" altLang="zh-CN" sz="2400" b="1" dirty="0" smtClean="0">
              <a:latin typeface="楷体" panose="02010609060101010101" pitchFamily="49" charset="-122"/>
              <a:ea typeface="楷体" panose="02010609060101010101" pitchFamily="49" charset="-122"/>
            </a:endParaRPr>
          </a:p>
          <a:p>
            <a:pPr marL="0" indent="0" algn="r">
              <a:buNone/>
            </a:pPr>
            <a:endParaRPr lang="en-US" altLang="zh-CN" dirty="0" smtClean="0"/>
          </a:p>
          <a:p>
            <a:pPr marL="0" indent="0" algn="r">
              <a:buNone/>
            </a:pPr>
            <a:r>
              <a:rPr lang="en-US" altLang="zh-CN" sz="2700" b="1" dirty="0" smtClean="0"/>
              <a:t>——</a:t>
            </a:r>
            <a:r>
              <a:rPr lang="zh-CN" altLang="en-US" sz="2700" b="1" dirty="0" smtClean="0"/>
              <a:t>唐</a:t>
            </a:r>
            <a:r>
              <a:rPr lang="en-US" altLang="zh-CN" sz="2700" b="1" dirty="0" smtClean="0"/>
              <a:t>·</a:t>
            </a:r>
            <a:r>
              <a:rPr lang="zh-CN" altLang="en-US" sz="2700" b="1" dirty="0" smtClean="0"/>
              <a:t>孔颖达</a:t>
            </a:r>
            <a:endParaRPr lang="zh-CN" altLang="en-US" sz="27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 name="Rectangle 242"/>
          <p:cNvSpPr>
            <a:spLocks noGrp="1" noChangeArrowheads="1"/>
          </p:cNvSpPr>
          <p:nvPr>
            <p:ph type="title" idx="4294967295"/>
          </p:nvPr>
        </p:nvSpPr>
        <p:spPr>
          <a:xfrm>
            <a:off x="539750" y="693738"/>
            <a:ext cx="8540750" cy="549275"/>
          </a:xfrm>
        </p:spPr>
        <p:txBody>
          <a:bodyPr>
            <a:noAutofit/>
          </a:bodyPr>
          <a:lstStyle/>
          <a:p>
            <a:r>
              <a:rPr lang="zh-CN" altLang="en-US" sz="4800" b="1" dirty="0">
                <a:ea typeface="宋体" panose="02010600030101010101" pitchFamily="2" charset="-122"/>
              </a:rPr>
              <a:t>夏商法律制度</a:t>
            </a:r>
            <a:endParaRPr lang="zh-CN" altLang="en-US" sz="4800" b="1" dirty="0">
              <a:ea typeface="宋体" panose="02010600030101010101" pitchFamily="2" charset="-122"/>
            </a:endParaRPr>
          </a:p>
        </p:txBody>
      </p:sp>
      <p:sp>
        <p:nvSpPr>
          <p:cNvPr id="2291" name="Rectangle 243"/>
          <p:cNvSpPr>
            <a:spLocks noGrp="1" noChangeArrowheads="1"/>
          </p:cNvSpPr>
          <p:nvPr>
            <p:ph type="body" sz="half" idx="4294967295"/>
          </p:nvPr>
        </p:nvSpPr>
        <p:spPr>
          <a:xfrm>
            <a:off x="900113" y="1600200"/>
            <a:ext cx="3824287" cy="4349750"/>
          </a:xfrm>
        </p:spPr>
        <p:txBody>
          <a:bodyPr/>
          <a:lstStyle/>
          <a:p>
            <a:pPr>
              <a:buFont typeface="Wingdings" panose="05000000000000000000" pitchFamily="2" charset="2"/>
              <a:buNone/>
            </a:pPr>
            <a:endParaRPr lang="zh-CN" altLang="en-US" b="1">
              <a:solidFill>
                <a:schemeClr val="accent2"/>
              </a:solidFill>
              <a:latin typeface="华文行楷" panose="02010800040101010101" pitchFamily="2" charset="-122"/>
              <a:ea typeface="华文行楷" panose="02010800040101010101" pitchFamily="2" charset="-122"/>
            </a:endParaRPr>
          </a:p>
          <a:p>
            <a:pPr>
              <a:buFont typeface="Wingdings" panose="05000000000000000000" pitchFamily="2" charset="2"/>
              <a:buNone/>
            </a:pPr>
            <a:r>
              <a:rPr lang="zh-CN" altLang="en-US" b="1">
                <a:solidFill>
                  <a:schemeClr val="accent2"/>
                </a:solidFill>
                <a:latin typeface="华文行楷" panose="02010800040101010101" pitchFamily="2" charset="-122"/>
                <a:ea typeface="华文行楷" panose="02010800040101010101" pitchFamily="2" charset="-122"/>
              </a:rPr>
              <a:t> </a:t>
            </a:r>
            <a:endParaRPr lang="zh-CN" altLang="en-US" b="1">
              <a:solidFill>
                <a:schemeClr val="accent2"/>
              </a:solidFill>
              <a:latin typeface="华文行楷" panose="02010800040101010101" pitchFamily="2" charset="-122"/>
              <a:ea typeface="华文行楷" panose="02010800040101010101" pitchFamily="2" charset="-122"/>
            </a:endParaRPr>
          </a:p>
        </p:txBody>
      </p:sp>
      <p:graphicFrame>
        <p:nvGraphicFramePr>
          <p:cNvPr id="2292" name="Group 244"/>
          <p:cNvGraphicFramePr>
            <a:graphicFrameLocks noGrp="1"/>
          </p:cNvGraphicFramePr>
          <p:nvPr/>
        </p:nvGraphicFramePr>
        <p:xfrm>
          <a:off x="992188" y="2005013"/>
          <a:ext cx="7758112" cy="4370706"/>
        </p:xfrm>
        <a:graphic>
          <a:graphicData uri="http://schemas.openxmlformats.org/drawingml/2006/table">
            <a:tbl>
              <a:tblPr/>
              <a:tblGrid>
                <a:gridCol w="1304925"/>
                <a:gridCol w="3286125"/>
                <a:gridCol w="3167062"/>
              </a:tblGrid>
              <a:tr h="53022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endParaRPr kumimoji="0" lang="zh-CN" altLang="en-US" sz="2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夏</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商</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4888">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rPr>
                        <a:t>刑罚适用制度</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rPr>
                        <a:t>“与其杀不辜，宁失不经”</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“殷罚有伦”、“义刑义杀”</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004888">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主要罪名</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不孝、不用命及昏、墨、贼等</a:t>
                      </a:r>
                      <a:r>
                        <a:rPr kumimoji="0" lang="zh-CN" altLang="en-US" sz="24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rPr>
                        <a:t> </a:t>
                      </a:r>
                      <a:endParaRPr kumimoji="0" lang="zh-CN" altLang="en-US" sz="24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不孝、不用命、“乱政”、“疑众”、“官刑”</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司法制度</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行政、军事、司法不分</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内服与外服、“神判”</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监狱制度</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rPr>
                        <a:t>圜土、均台、夏台</a:t>
                      </a:r>
                      <a:endParaRPr kumimoji="0" lang="zh-CN" altLang="en-US" sz="2400" b="1" i="0" u="none" strike="noStrike" cap="none" normalizeH="0" baseline="0" dirty="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圜土、囹圄</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328" name="Picture 4" descr="C:\Documents and Settings\user\Local Settings\Temporary Internet Files\Content.IE5\S9C1IPSH\j0432672[1].png"/>
          <p:cNvPicPr preferRelativeResize="0">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45475" y="6094413"/>
            <a:ext cx="582613"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childTnLst>
                                    <p:set>
                                      <p:cBhvr additive="base">
                                        <p:cTn id="6" dur="1" fill="hold">
                                          <p:stCondLst>
                                            <p:cond delay="0"/>
                                          </p:stCondLst>
                                        </p:cTn>
                                        <p:tgtEl>
                                          <p:spTgt spid="2290"/>
                                        </p:tgtEl>
                                        <p:attrNameLst>
                                          <p:attrName>style.visibility</p:attrName>
                                        </p:attrNameLst>
                                      </p:cBhvr>
                                      <p:to>
                                        <p:strVal val="visible"/>
                                      </p:to>
                                    </p:set>
                                    <p:animEffect transition="in" filter="fade">
                                      <p:cBhvr additive="base">
                                        <p:cTn id="7" dur="2000" fill="hold"/>
                                        <p:tgtEl>
                                          <p:spTgt spid="2290"/>
                                        </p:tgtEl>
                                      </p:cBhvr>
                                    </p:animEffect>
                                  </p:childTnLst>
                                </p:cTn>
                              </p:par>
                              <p:par>
                                <p:cTn id="8" presetID="3" presetClass="entr" presetSubtype="10" fill="hold" nodeType="withEffect">
                                  <p:childTnLst>
                                    <p:set>
                                      <p:cBhvr additive="base">
                                        <p:cTn id="9" dur="1" fill="hold">
                                          <p:stCondLst>
                                            <p:cond delay="0"/>
                                          </p:stCondLst>
                                        </p:cTn>
                                        <p:tgtEl>
                                          <p:spTgt spid="2292"/>
                                        </p:tgtEl>
                                        <p:attrNameLst>
                                          <p:attrName>style.visibility</p:attrName>
                                        </p:attrNameLst>
                                      </p:cBhvr>
                                      <p:to>
                                        <p:strVal val="visible"/>
                                      </p:to>
                                    </p:set>
                                    <p:animEffect transition="in" filter="blinds(horizontal)">
                                      <p:cBhvr additive="base">
                                        <p:cTn id="10" dur="500" fill="hold"/>
                                        <p:tgtEl>
                                          <p:spTgt spid="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58750" y="1006475"/>
            <a:ext cx="4572000" cy="2571750"/>
          </a:xfrm>
          <a:prstGeom prst="rect">
            <a:avLst/>
          </a:prstGeom>
        </p:spPr>
      </p:pic>
      <p:sp>
        <p:nvSpPr>
          <p:cNvPr id="5" name="矩形 4"/>
          <p:cNvSpPr/>
          <p:nvPr/>
        </p:nvSpPr>
        <p:spPr>
          <a:xfrm>
            <a:off x="158750" y="3867878"/>
            <a:ext cx="4572000" cy="1753235"/>
          </a:xfrm>
          <a:prstGeom prst="rect">
            <a:avLst/>
          </a:prstGeom>
        </p:spPr>
        <p:txBody>
          <a:bodyPr>
            <a:spAutoFit/>
          </a:bodyPr>
          <a:lstStyle/>
          <a:p>
            <a:pPr algn="just"/>
            <a:r>
              <a:rPr lang="zh-CN" altLang="en-US" b="1" dirty="0" smtClean="0">
                <a:latin typeface="楷体" panose="02010609060101010101" pitchFamily="49" charset="-122"/>
                <a:ea typeface="楷体" panose="02010609060101010101" pitchFamily="49" charset="-122"/>
              </a:rPr>
              <a:t>“奉法者强则国强，奉法者弱则国弱。”</a:t>
            </a:r>
            <a:endParaRPr lang="zh-CN" altLang="en-US" b="1" dirty="0" smtClean="0">
              <a:latin typeface="楷体" panose="02010609060101010101" pitchFamily="49" charset="-122"/>
              <a:ea typeface="楷体" panose="02010609060101010101" pitchFamily="49" charset="-122"/>
            </a:endParaRPr>
          </a:p>
          <a:p>
            <a:pPr algn="just"/>
            <a:r>
              <a:rPr lang="zh-CN" altLang="en-US" b="1" dirty="0" smtClean="0">
                <a:latin typeface="楷体" panose="02010609060101010101" pitchFamily="49" charset="-122"/>
                <a:ea typeface="楷体" panose="02010609060101010101" pitchFamily="49" charset="-122"/>
              </a:rPr>
              <a:t>“坚持依法治国，首先要坚持依宪治国；坚持依法执政，首先要坚持依宪执政。”</a:t>
            </a:r>
            <a:endParaRPr lang="en-US" altLang="zh-CN" b="1" dirty="0" smtClean="0">
              <a:latin typeface="楷体" panose="02010609060101010101" pitchFamily="49" charset="-122"/>
              <a:ea typeface="楷体" panose="02010609060101010101" pitchFamily="49" charset="-122"/>
            </a:endParaRPr>
          </a:p>
          <a:p>
            <a:pPr algn="just"/>
            <a:r>
              <a:rPr lang="zh-CN" altLang="en-US" b="1" dirty="0" smtClean="0">
                <a:latin typeface="楷体" panose="02010609060101010101" pitchFamily="49" charset="-122"/>
                <a:ea typeface="楷体" panose="02010609060101010101" pitchFamily="49" charset="-122"/>
              </a:rPr>
              <a:t>“全面依法治国必须抓住领导干部这个‘关键少数’。”</a:t>
            </a:r>
            <a:endParaRPr lang="en-US" altLang="zh-CN" b="1" dirty="0" smtClean="0">
              <a:latin typeface="楷体" panose="02010609060101010101" pitchFamily="49" charset="-122"/>
              <a:ea typeface="楷体" panose="02010609060101010101" pitchFamily="49" charset="-122"/>
            </a:endParaRPr>
          </a:p>
          <a:p>
            <a:pPr algn="r"/>
            <a:r>
              <a:rPr lang="zh-CN" altLang="en-US" b="1" dirty="0">
                <a:latin typeface="楷体" panose="02010609060101010101" pitchFamily="49" charset="-122"/>
                <a:ea typeface="楷体" panose="02010609060101010101" pitchFamily="49" charset="-122"/>
              </a:rPr>
              <a:t>习近</a:t>
            </a:r>
            <a:r>
              <a:rPr lang="zh-CN" altLang="en-US" b="1" dirty="0" smtClean="0">
                <a:latin typeface="楷体" panose="02010609060101010101" pitchFamily="49" charset="-122"/>
                <a:ea typeface="楷体" panose="02010609060101010101" pitchFamily="49" charset="-122"/>
              </a:rPr>
              <a:t>平总书记，</a:t>
            </a:r>
            <a:r>
              <a:rPr lang="en-US" altLang="zh-CN" b="1" dirty="0" smtClean="0">
                <a:latin typeface="楷体" panose="02010609060101010101" pitchFamily="49" charset="-122"/>
                <a:ea typeface="楷体" panose="02010609060101010101" pitchFamily="49" charset="-122"/>
              </a:rPr>
              <a:t>2017-3-22</a:t>
            </a:r>
            <a:endParaRPr lang="zh-CN" altLang="en-US" b="1"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5337572" y="1142603"/>
            <a:ext cx="3078956" cy="4407694"/>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魏晋南北朝时代中国法律概况</a:t>
            </a:r>
            <a:endParaRPr lang="zh-CN" altLang="en-US" dirty="0"/>
          </a:p>
        </p:txBody>
      </p:sp>
      <p:sp>
        <p:nvSpPr>
          <p:cNvPr id="3" name="内容占位符 2"/>
          <p:cNvSpPr>
            <a:spLocks noGrp="1"/>
          </p:cNvSpPr>
          <p:nvPr>
            <p:ph idx="1"/>
          </p:nvPr>
        </p:nvSpPr>
        <p:spPr>
          <a:xfrm>
            <a:off x="431800" y="2330450"/>
            <a:ext cx="8420099" cy="3746500"/>
          </a:xfrm>
        </p:spPr>
        <p:txBody>
          <a:bodyPr>
            <a:normAutofit/>
          </a:bodyPr>
          <a:lstStyle/>
          <a:p>
            <a:pPr marL="0" indent="0">
              <a:buNone/>
            </a:pPr>
            <a:r>
              <a:rPr lang="zh-CN" altLang="en-US" sz="3300" b="1" dirty="0" smtClean="0"/>
              <a:t>（一）三国时期对汉律的沿用和改革</a:t>
            </a:r>
            <a:endParaRPr lang="zh-CN" altLang="en-US" sz="3300" b="1" dirty="0" smtClean="0"/>
          </a:p>
          <a:p>
            <a:pPr marL="0" indent="0">
              <a:buNone/>
            </a:pPr>
            <a:r>
              <a:rPr lang="zh-CN" altLang="en-US" sz="3000" b="1" dirty="0" smtClean="0"/>
              <a:t>   </a:t>
            </a:r>
            <a:endParaRPr lang="en-US" altLang="zh-CN" sz="3000" b="1" dirty="0" smtClean="0"/>
          </a:p>
          <a:p>
            <a:pPr lvl="1"/>
            <a:r>
              <a:rPr lang="zh-CN" altLang="en-US" sz="2700" b="1" dirty="0" smtClean="0"/>
              <a:t>蜀国沿用汉律，制定</a:t>
            </a:r>
            <a:r>
              <a:rPr lang="en-US" altLang="zh-CN" sz="2700" b="1" dirty="0" smtClean="0"/>
              <a:t>《</a:t>
            </a:r>
            <a:r>
              <a:rPr lang="zh-CN" altLang="en-US" sz="2700" b="1" dirty="0" smtClean="0"/>
              <a:t>蜀科</a:t>
            </a:r>
            <a:r>
              <a:rPr lang="en-US" altLang="zh-CN" sz="2700" b="1" dirty="0" smtClean="0"/>
              <a:t>》</a:t>
            </a:r>
            <a:endParaRPr lang="en-US" altLang="zh-CN" sz="2700" b="1" dirty="0" smtClean="0"/>
          </a:p>
          <a:p>
            <a:pPr lvl="1"/>
            <a:r>
              <a:rPr lang="zh-CN" altLang="en-US" sz="2700" b="1" dirty="0" smtClean="0"/>
              <a:t>吴国沿用汉律，编制科条科令</a:t>
            </a:r>
            <a:endParaRPr lang="zh-CN" altLang="en-US" sz="2700" b="1" dirty="0" smtClean="0"/>
          </a:p>
          <a:p>
            <a:pPr lvl="1"/>
            <a:r>
              <a:rPr lang="zh-CN" altLang="en-US" sz="2700" b="1" dirty="0" smtClean="0">
                <a:solidFill>
                  <a:srgbClr val="FF0000"/>
                </a:solidFill>
              </a:rPr>
              <a:t>魏明帝时制魏律</a:t>
            </a:r>
            <a:r>
              <a:rPr lang="en-US" altLang="zh-CN" sz="2700" b="1" dirty="0" smtClean="0">
                <a:solidFill>
                  <a:srgbClr val="FF0000"/>
                </a:solidFill>
              </a:rPr>
              <a:t>18</a:t>
            </a:r>
            <a:r>
              <a:rPr lang="zh-CN" altLang="en-US" sz="2700" b="1" dirty="0" smtClean="0">
                <a:solidFill>
                  <a:srgbClr val="FF0000"/>
                </a:solidFill>
              </a:rPr>
              <a:t>篇（魏</a:t>
            </a:r>
            <a:r>
              <a:rPr lang="en-US" altLang="zh-CN" sz="2700" b="1" dirty="0" smtClean="0">
                <a:solidFill>
                  <a:srgbClr val="FF0000"/>
                </a:solidFill>
              </a:rPr>
              <a:t>《</a:t>
            </a:r>
            <a:r>
              <a:rPr lang="zh-CN" altLang="en-US" sz="2700" b="1" dirty="0" smtClean="0">
                <a:solidFill>
                  <a:srgbClr val="FF0000"/>
                </a:solidFill>
              </a:rPr>
              <a:t>新律</a:t>
            </a:r>
            <a:r>
              <a:rPr lang="en-US" altLang="zh-CN" sz="2700" b="1" dirty="0" smtClean="0">
                <a:solidFill>
                  <a:srgbClr val="FF0000"/>
                </a:solidFill>
              </a:rPr>
              <a:t>》</a:t>
            </a:r>
            <a:r>
              <a:rPr lang="zh-CN" altLang="en-US" sz="2700" b="1" dirty="0" smtClean="0">
                <a:solidFill>
                  <a:srgbClr val="FF0000"/>
                </a:solidFill>
              </a:rPr>
              <a:t>）</a:t>
            </a:r>
            <a:endParaRPr lang="zh-CN" altLang="en-US" sz="2700" b="1" dirty="0" smtClean="0">
              <a:solidFill>
                <a:srgbClr val="FF0000"/>
              </a:solidFill>
            </a:endParaRPr>
          </a:p>
          <a:p>
            <a:pPr marL="0" indent="0">
              <a:buNone/>
            </a:pPr>
            <a:endParaRPr lang="zh-CN" altLang="en-US" sz="3300" b="1"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49" y="2035969"/>
            <a:ext cx="8242301" cy="2707481"/>
          </a:xfrm>
        </p:spPr>
        <p:txBody>
          <a:bodyPr>
            <a:normAutofit lnSpcReduction="10000"/>
          </a:bodyPr>
          <a:lstStyle/>
          <a:p>
            <a:pPr marL="0" indent="0" algn="just">
              <a:buNone/>
            </a:pPr>
            <a:r>
              <a:rPr lang="zh-CN" altLang="en-US" sz="3000" dirty="0" smtClean="0">
                <a:latin typeface="楷体" panose="02010609060101010101" pitchFamily="49" charset="-122"/>
                <a:ea typeface="楷体" panose="02010609060101010101" pitchFamily="49" charset="-122"/>
              </a:rPr>
              <a:t>“要把制度建设摆在突出位置”</a:t>
            </a:r>
            <a:endParaRPr lang="en-US" altLang="zh-CN" sz="3000" dirty="0" smtClean="0">
              <a:latin typeface="楷体" panose="02010609060101010101" pitchFamily="49" charset="-122"/>
              <a:ea typeface="楷体" panose="02010609060101010101" pitchFamily="49" charset="-122"/>
            </a:endParaRPr>
          </a:p>
          <a:p>
            <a:pPr marL="0" indent="0" algn="just">
              <a:buNone/>
            </a:pPr>
            <a:r>
              <a:rPr lang="zh-CN" altLang="en-US" sz="3000" dirty="0" smtClean="0">
                <a:latin typeface="楷体" panose="02010609060101010101" pitchFamily="49" charset="-122"/>
                <a:ea typeface="楷体" panose="02010609060101010101" pitchFamily="49" charset="-122"/>
              </a:rPr>
              <a:t>“不管建立和完善什么制度，都要本着于法周延、于事简便的原则，注重实体性规范和保障性规范的结合和配套，确保针对性、操作性、指导性强。”</a:t>
            </a:r>
            <a:endParaRPr lang="en-US" altLang="zh-CN" sz="3000" dirty="0" smtClean="0">
              <a:latin typeface="楷体" panose="02010609060101010101" pitchFamily="49" charset="-122"/>
              <a:ea typeface="楷体" panose="02010609060101010101" pitchFamily="49" charset="-122"/>
            </a:endParaRPr>
          </a:p>
          <a:p>
            <a:pPr marL="0" indent="0" algn="r">
              <a:buNone/>
            </a:pPr>
            <a:r>
              <a:rPr lang="en-US" altLang="zh-CN" sz="3000" dirty="0" smtClean="0">
                <a:latin typeface="楷体" panose="02010609060101010101" pitchFamily="49" charset="-122"/>
                <a:ea typeface="楷体" panose="02010609060101010101" pitchFamily="49" charset="-122"/>
              </a:rPr>
              <a:t>——</a:t>
            </a:r>
            <a:r>
              <a:rPr lang="zh-CN" altLang="en-US" sz="3000" dirty="0" smtClean="0">
                <a:latin typeface="楷体" panose="02010609060101010101" pitchFamily="49" charset="-122"/>
                <a:ea typeface="楷体" panose="02010609060101010101" pitchFamily="49" charset="-122"/>
              </a:rPr>
              <a:t>习近平</a:t>
            </a:r>
            <a:endParaRPr lang="zh-CN" altLang="en-US" sz="3000" dirty="0">
              <a:latin typeface="楷体" panose="02010609060101010101" pitchFamily="49" charset="-122"/>
              <a:ea typeface="楷体" panose="02010609060101010101" pitchFamily="49"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曹魏</a:t>
            </a:r>
            <a:r>
              <a:rPr lang="en-US" altLang="zh-CN" dirty="0" smtClean="0"/>
              <a:t>《</a:t>
            </a:r>
            <a:r>
              <a:rPr lang="zh-CN" altLang="en-US" dirty="0" smtClean="0"/>
              <a:t>新律</a:t>
            </a:r>
            <a:r>
              <a:rPr lang="en-US" altLang="zh-CN" dirty="0" smtClean="0"/>
              <a:t>》</a:t>
            </a:r>
            <a:r>
              <a:rPr lang="zh-CN" altLang="en-US" dirty="0" smtClean="0"/>
              <a:t>的改革主要内容：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）增加了篇条</a:t>
            </a:r>
            <a:endParaRPr lang="zh-CN" altLang="en-US"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）改具律为刑名，冠于律首。</a:t>
            </a:r>
            <a:r>
              <a:rPr lang="zh-CN" altLang="en-US" sz="2400" b="1" dirty="0" smtClean="0">
                <a:solidFill>
                  <a:srgbClr val="FF0000"/>
                </a:solidFill>
                <a:latin typeface="楷体" panose="02010609060101010101" pitchFamily="49" charset="-122"/>
                <a:ea typeface="楷体" panose="02010609060101010101" pitchFamily="49" charset="-122"/>
              </a:rPr>
              <a:t>刑名冠于律首，是魏律的首创。</a:t>
            </a:r>
            <a:endParaRPr lang="zh-CN" altLang="en-US" sz="2400" b="1" dirty="0" smtClean="0">
              <a:solidFill>
                <a:srgbClr val="FF0000"/>
              </a:solidFill>
              <a:latin typeface="楷体" panose="02010609060101010101" pitchFamily="49" charset="-122"/>
              <a:ea typeface="楷体" panose="02010609060101010101" pitchFamily="49" charset="-122"/>
            </a:endParaRPr>
          </a:p>
          <a:p>
            <a:pPr marL="0" indent="0">
              <a:buNone/>
            </a:pPr>
            <a:r>
              <a:rPr lang="zh-CN" altLang="en-US" sz="2400" b="1" i="1" dirty="0" smtClean="0">
                <a:solidFill>
                  <a:srgbClr val="FF0000"/>
                </a:solidFill>
                <a:latin typeface="楷体" panose="02010609060101010101" pitchFamily="49" charset="-122"/>
                <a:ea typeface="楷体" panose="02010609060101010101" pitchFamily="49" charset="-122"/>
              </a:rPr>
              <a:t>（</a:t>
            </a:r>
            <a:r>
              <a:rPr lang="en-US" altLang="zh-CN" sz="2400" b="1" i="1" dirty="0" smtClean="0">
                <a:solidFill>
                  <a:srgbClr val="FF0000"/>
                </a:solidFill>
                <a:latin typeface="楷体" panose="02010609060101010101" pitchFamily="49" charset="-122"/>
                <a:ea typeface="楷体" panose="02010609060101010101" pitchFamily="49" charset="-122"/>
              </a:rPr>
              <a:t>3</a:t>
            </a:r>
            <a:r>
              <a:rPr lang="zh-CN" altLang="en-US" sz="2400" b="1" i="1" dirty="0" smtClean="0">
                <a:solidFill>
                  <a:srgbClr val="FF0000"/>
                </a:solidFill>
                <a:latin typeface="楷体" panose="02010609060101010101" pitchFamily="49" charset="-122"/>
                <a:ea typeface="楷体" panose="02010609060101010101" pitchFamily="49" charset="-122"/>
              </a:rPr>
              <a:t>）吸收律外的傍章科令，调整、归纳各篇内容，使魏律“文约而例通”</a:t>
            </a:r>
            <a:endParaRPr lang="zh-CN" altLang="en-US" sz="2400" b="1" i="1" dirty="0" smtClean="0">
              <a:solidFill>
                <a:srgbClr val="FF0000"/>
              </a:solidFill>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4</a:t>
            </a:r>
            <a:r>
              <a:rPr lang="zh-CN" altLang="en-US" sz="2400" b="1" dirty="0" smtClean="0">
                <a:latin typeface="楷体" panose="02010609060101010101" pitchFamily="49" charset="-122"/>
                <a:ea typeface="楷体" panose="02010609060101010101" pitchFamily="49" charset="-122"/>
              </a:rPr>
              <a:t>）“八议”入律</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封建等级制度法典化</a:t>
            </a:r>
            <a:endParaRPr lang="zh-CN" altLang="en-US"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5</a:t>
            </a:r>
            <a:r>
              <a:rPr lang="zh-CN" altLang="en-US" sz="2400" b="1" dirty="0" smtClean="0">
                <a:latin typeface="楷体" panose="02010609060101010101" pitchFamily="49" charset="-122"/>
                <a:ea typeface="楷体" panose="02010609060101010101" pitchFamily="49" charset="-122"/>
              </a:rPr>
              <a:t>）在刑罚制度方面进行改革</a:t>
            </a:r>
            <a:endParaRPr lang="zh-CN" altLang="en-US" sz="2400" b="1" dirty="0" smtClean="0">
              <a:latin typeface="楷体" panose="02010609060101010101" pitchFamily="49" charset="-122"/>
              <a:ea typeface="楷体" panose="02010609060101010101" pitchFamily="49" charset="-122"/>
            </a:endParaRPr>
          </a:p>
          <a:p>
            <a:pPr marL="0" indent="0">
              <a:buNone/>
            </a:pPr>
            <a:endParaRPr lang="zh-CN" altLang="en-US" sz="2400" b="1" dirty="0">
              <a:latin typeface="楷体" panose="02010609060101010101" pitchFamily="49" charset="-122"/>
              <a:ea typeface="楷体" panose="02010609060101010101"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just">
              <a:buNone/>
            </a:pPr>
            <a:r>
              <a:rPr lang="zh-CN" altLang="en-US" sz="2700" dirty="0"/>
              <a:t>律始于</a:t>
            </a:r>
            <a:r>
              <a:rPr lang="en-US" altLang="zh-CN" sz="2700" dirty="0"/>
              <a:t>《</a:t>
            </a:r>
            <a:r>
              <a:rPr lang="zh-CN" altLang="en-US" sz="2700" dirty="0"/>
              <a:t>刑名</a:t>
            </a:r>
            <a:r>
              <a:rPr lang="en-US" altLang="zh-CN" sz="2700" dirty="0"/>
              <a:t>》</a:t>
            </a:r>
            <a:r>
              <a:rPr lang="zh-CN" altLang="en-US" sz="2700" dirty="0"/>
              <a:t>者，所以定罪制也；终于</a:t>
            </a:r>
            <a:r>
              <a:rPr lang="en-US" altLang="zh-CN" sz="2700" dirty="0"/>
              <a:t>《</a:t>
            </a:r>
            <a:r>
              <a:rPr lang="zh-CN" altLang="en-US" sz="2700" dirty="0"/>
              <a:t>诸侯</a:t>
            </a:r>
            <a:r>
              <a:rPr lang="en-US" altLang="zh-CN" sz="2700" dirty="0"/>
              <a:t>》</a:t>
            </a:r>
            <a:r>
              <a:rPr lang="zh-CN" altLang="en-US" sz="2700" dirty="0"/>
              <a:t>者，所以毕其政也。王政布于上，诸侯奉于下，礼乐抚于中，故有三才之义焉，其相须而成，若一体焉</a:t>
            </a:r>
            <a:r>
              <a:rPr lang="zh-CN" altLang="en-US" sz="2700" dirty="0" smtClean="0"/>
              <a:t>。</a:t>
            </a:r>
            <a:endParaRPr lang="en-US" altLang="zh-CN" sz="2700" dirty="0" smtClean="0"/>
          </a:p>
          <a:p>
            <a:pPr marL="0" indent="0" algn="r">
              <a:buNone/>
            </a:pPr>
            <a:r>
              <a:rPr lang="en-US" altLang="zh-CN" sz="2700" dirty="0" smtClean="0"/>
              <a:t>——《</a:t>
            </a:r>
            <a:r>
              <a:rPr lang="zh-CN" altLang="en-US" sz="2700" dirty="0" smtClean="0"/>
              <a:t>晋书</a:t>
            </a:r>
            <a:r>
              <a:rPr lang="en-US" altLang="zh-CN" sz="2700" dirty="0" smtClean="0"/>
              <a:t>·</a:t>
            </a:r>
            <a:r>
              <a:rPr lang="zh-CN" altLang="en-US" sz="2700" dirty="0" smtClean="0"/>
              <a:t>刑法志</a:t>
            </a:r>
            <a:r>
              <a:rPr lang="en-US" altLang="zh-CN" sz="2700" dirty="0" smtClean="0"/>
              <a:t>》</a:t>
            </a:r>
            <a:endParaRPr lang="zh-CN" altLang="en-US" sz="27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6900" y="2127250"/>
            <a:ext cx="7918450" cy="2139950"/>
          </a:xfrm>
        </p:spPr>
        <p:txBody>
          <a:bodyPr>
            <a:normAutofit lnSpcReduction="10000"/>
          </a:bodyPr>
          <a:lstStyle/>
          <a:p>
            <a:pPr marL="0" indent="0" algn="just">
              <a:buNone/>
            </a:pPr>
            <a:r>
              <a:rPr lang="zh-CN" altLang="en-US" sz="2700" b="1" i="1" dirty="0" smtClean="0">
                <a:latin typeface="楷体" panose="02010609060101010101" pitchFamily="49" charset="-122"/>
                <a:ea typeface="楷体" panose="02010609060101010101" pitchFamily="49" charset="-122"/>
              </a:rPr>
              <a:t>“制度硬约束，关键在于制度得到普遍遵守，没有人可以超越于制度之外，更不允许任何人凌驾于制度之上。”</a:t>
            </a:r>
            <a:endParaRPr lang="en-US" altLang="zh-CN" sz="2700" b="1" i="1" dirty="0" smtClean="0">
              <a:latin typeface="楷体" panose="02010609060101010101" pitchFamily="49" charset="-122"/>
              <a:ea typeface="楷体" panose="02010609060101010101" pitchFamily="49" charset="-122"/>
            </a:endParaRPr>
          </a:p>
          <a:p>
            <a:pPr marL="0" indent="0" algn="r">
              <a:buNone/>
            </a:pPr>
            <a:endParaRPr lang="en-US" altLang="zh-CN" sz="2700" dirty="0" smtClean="0"/>
          </a:p>
          <a:p>
            <a:pPr marL="0" indent="0" algn="r">
              <a:buNone/>
            </a:pPr>
            <a:r>
              <a:rPr lang="en-US" altLang="zh-CN" sz="2700" dirty="0" smtClean="0"/>
              <a:t>——</a:t>
            </a:r>
            <a:r>
              <a:rPr lang="zh-CN" altLang="en-US" sz="2700" dirty="0" smtClean="0"/>
              <a:t>习近平总书记关于制度建设的论述</a:t>
            </a:r>
            <a:endParaRPr lang="zh-CN" altLang="en-US" sz="27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新律</a:t>
            </a:r>
            <a:r>
              <a:rPr lang="zh-CN" altLang="en-US" dirty="0" smtClean="0"/>
              <a:t>改革：矛盾中的进步</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死刑有三，髡刑有四，完刑、作刑各三，赎刑十一，罚金六，杂抵罪七，凡三十七名，以为律首。</a:t>
            </a:r>
            <a:endParaRPr lang="zh-CN" altLang="en-US" dirty="0" smtClean="0"/>
          </a:p>
          <a:p>
            <a:r>
              <a:rPr lang="zh-CN" altLang="en-US" dirty="0" smtClean="0"/>
              <a:t>改</a:t>
            </a:r>
            <a:r>
              <a:rPr lang="en-US" altLang="zh-CN" dirty="0" smtClean="0"/>
              <a:t>《</a:t>
            </a:r>
            <a:r>
              <a:rPr lang="zh-CN" altLang="en-US" dirty="0" smtClean="0"/>
              <a:t>贼律</a:t>
            </a:r>
            <a:r>
              <a:rPr lang="en-US" altLang="zh-CN" dirty="0" smtClean="0"/>
              <a:t>》</a:t>
            </a:r>
            <a:r>
              <a:rPr lang="zh-CN" altLang="en-US" dirty="0" smtClean="0"/>
              <a:t>，但以言语及犯宗庙园陵，谓之大逆无道，要斩，家属从坐，不及祖父母、孙。至于谋反大逆，临时捕之，或污潴，或枭菹，夷其三族，不在律令，所以严绝恶迹也。</a:t>
            </a:r>
            <a:endParaRPr lang="zh-CN" altLang="en-US" dirty="0" smtClean="0"/>
          </a:p>
          <a:p>
            <a:r>
              <a:rPr lang="zh-CN" altLang="en-US" dirty="0" smtClean="0"/>
              <a:t>贼斗杀人，以劾而亡，许依古义，听子弟得追杀之。会赦及过误相杀，不得报仇，所以止杀害也。</a:t>
            </a:r>
            <a:endParaRPr lang="zh-CN" altLang="en-US" dirty="0" smtClean="0"/>
          </a:p>
          <a:p>
            <a:r>
              <a:rPr lang="zh-CN" altLang="en-US" dirty="0" smtClean="0"/>
              <a:t>正杀继母，与亲母同，防继假之隙也。除异子之科，使父子无异财也。欧兄姊加至五岁刑，以明教化也。囚徒诬告人反，罪及亲属，异于善人，所以累之使省刑息诬也。改投书弃市之科，所以轻刑也。正篡囚弃市之罪，断凶强为义之踪也。二岁刑以上，除以家人乞鞫之制，省所烦狱也。改诸郡不得自择伏日，所以齐风俗也。</a:t>
            </a:r>
            <a:endParaRPr lang="zh-CN"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（二）两晋法律制度的进一步发展</a:t>
            </a:r>
            <a:endParaRPr lang="zh-CN" altLang="en-US" dirty="0"/>
          </a:p>
        </p:txBody>
      </p:sp>
      <p:sp>
        <p:nvSpPr>
          <p:cNvPr id="3" name="内容占位符 2"/>
          <p:cNvSpPr>
            <a:spLocks noGrp="1"/>
          </p:cNvSpPr>
          <p:nvPr>
            <p:ph idx="1"/>
          </p:nvPr>
        </p:nvSpPr>
        <p:spPr/>
        <p:txBody>
          <a:bodyPr>
            <a:normAutofit/>
          </a:bodyPr>
          <a:lstStyle/>
          <a:p>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晋律</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颁行</a:t>
            </a:r>
            <a:endParaRPr lang="zh-CN" altLang="en-US"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晋武帝泰始三年完成，并于次年颁行全国的</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晋律</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（晋</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泰始律</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marL="0" indent="0">
              <a:buNone/>
            </a:pPr>
            <a:endParaRPr lang="zh-CN" altLang="en-US" dirty="0" smtClean="0"/>
          </a:p>
          <a:p>
            <a:r>
              <a:rPr lang="zh-CN" altLang="en-US" sz="2400" b="1" dirty="0" smtClean="0">
                <a:latin typeface="楷体" panose="02010609060101010101" pitchFamily="49" charset="-122"/>
                <a:ea typeface="楷体" panose="02010609060101010101" pitchFamily="49" charset="-122"/>
              </a:rPr>
              <a:t>张斐与杜预注律</a:t>
            </a:r>
            <a:endParaRPr lang="zh-CN" altLang="en-US"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在</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晋律</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颁布的同时，当时著名律学家张斐和杜预为之作注，后经晋武帝批准“诏颁天下”，与律并行。</a:t>
            </a:r>
            <a:endParaRPr lang="zh-CN" altLang="en-US" sz="2400" b="1" dirty="0" smtClean="0">
              <a:latin typeface="楷体" panose="02010609060101010101" pitchFamily="49" charset="-122"/>
              <a:ea typeface="楷体" panose="02010609060101010101" pitchFamily="49" charset="-122"/>
            </a:endParaRPr>
          </a:p>
          <a:p>
            <a:pPr marL="0" indent="0">
              <a:buNone/>
            </a:pPr>
            <a:endParaRPr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晋律的进一步发展</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a:t>
            </a:r>
            <a:r>
              <a:rPr lang="en-US" altLang="zh-CN" dirty="0" smtClean="0"/>
              <a:t>1</a:t>
            </a:r>
            <a:r>
              <a:rPr lang="zh-CN" altLang="en-US" dirty="0" smtClean="0"/>
              <a:t>）严格区分律令界限，提高正律地位</a:t>
            </a:r>
            <a:endParaRPr lang="zh-CN" altLang="en-US" dirty="0" smtClean="0"/>
          </a:p>
          <a:p>
            <a:pPr marL="0" indent="0">
              <a:buNone/>
            </a:pPr>
            <a:r>
              <a:rPr lang="zh-CN" altLang="en-US" dirty="0" smtClean="0"/>
              <a:t>（</a:t>
            </a:r>
            <a:r>
              <a:rPr lang="en-US" altLang="zh-CN" dirty="0" smtClean="0"/>
              <a:t>2</a:t>
            </a:r>
            <a:r>
              <a:rPr lang="zh-CN" altLang="en-US" dirty="0" smtClean="0"/>
              <a:t>）篇章设置更加合理，将</a:t>
            </a:r>
            <a:r>
              <a:rPr lang="en-US" altLang="zh-CN" dirty="0" smtClean="0"/>
              <a:t>《</a:t>
            </a:r>
            <a:r>
              <a:rPr lang="zh-CN" altLang="en-US" dirty="0" smtClean="0"/>
              <a:t>刑名</a:t>
            </a:r>
            <a:r>
              <a:rPr lang="en-US" altLang="zh-CN" dirty="0" smtClean="0"/>
              <a:t>》</a:t>
            </a:r>
            <a:r>
              <a:rPr lang="zh-CN" altLang="en-US" dirty="0" smtClean="0"/>
              <a:t>分解为</a:t>
            </a:r>
            <a:r>
              <a:rPr lang="en-US" altLang="zh-CN" dirty="0" smtClean="0"/>
              <a:t>《</a:t>
            </a:r>
            <a:r>
              <a:rPr lang="zh-CN" altLang="en-US" dirty="0" smtClean="0"/>
              <a:t>刑名</a:t>
            </a:r>
            <a:r>
              <a:rPr lang="en-US" altLang="zh-CN" dirty="0" smtClean="0"/>
              <a:t>》</a:t>
            </a:r>
            <a:r>
              <a:rPr lang="zh-CN" altLang="en-US" dirty="0" smtClean="0"/>
              <a:t>和</a:t>
            </a:r>
            <a:r>
              <a:rPr lang="en-US" altLang="zh-CN" dirty="0" smtClean="0"/>
              <a:t>《</a:t>
            </a:r>
            <a:r>
              <a:rPr lang="zh-CN" altLang="en-US" dirty="0" smtClean="0"/>
              <a:t>法例</a:t>
            </a:r>
            <a:r>
              <a:rPr lang="en-US" altLang="zh-CN" dirty="0" smtClean="0"/>
              <a:t>》</a:t>
            </a:r>
            <a:r>
              <a:rPr lang="zh-CN" altLang="en-US" dirty="0" smtClean="0"/>
              <a:t>两篇</a:t>
            </a:r>
            <a:endParaRPr lang="zh-CN" altLang="en-US" dirty="0" smtClean="0"/>
          </a:p>
          <a:p>
            <a:pPr marL="0" indent="0">
              <a:buNone/>
            </a:pPr>
            <a:r>
              <a:rPr lang="zh-CN" altLang="en-US" dirty="0" smtClean="0"/>
              <a:t>（</a:t>
            </a:r>
            <a:r>
              <a:rPr lang="en-US" altLang="zh-CN" dirty="0" smtClean="0"/>
              <a:t>3</a:t>
            </a:r>
            <a:r>
              <a:rPr lang="zh-CN" altLang="en-US" dirty="0" smtClean="0"/>
              <a:t>）法律概念更规范化</a:t>
            </a:r>
            <a:endParaRPr lang="zh-CN" altLang="en-US" dirty="0" smtClean="0"/>
          </a:p>
          <a:p>
            <a:pPr marL="0" indent="0">
              <a:buNone/>
            </a:pPr>
            <a:r>
              <a:rPr lang="zh-CN" altLang="en-US" dirty="0" smtClean="0"/>
              <a:t>（</a:t>
            </a:r>
            <a:r>
              <a:rPr lang="en-US" altLang="zh-CN" dirty="0" smtClean="0"/>
              <a:t>4</a:t>
            </a:r>
            <a:r>
              <a:rPr lang="zh-CN" altLang="en-US" dirty="0" smtClean="0"/>
              <a:t>）从内容看，“礼律并重”：准五服以制罪</a:t>
            </a:r>
            <a:endParaRPr lang="en-US" altLang="zh-CN" dirty="0" smtClean="0"/>
          </a:p>
          <a:p>
            <a:pPr marL="0" indent="0">
              <a:buNone/>
            </a:pPr>
            <a:r>
              <a:rPr lang="zh-CN" altLang="en-US" dirty="0" smtClean="0"/>
              <a:t>（</a:t>
            </a:r>
            <a:r>
              <a:rPr lang="en-US" altLang="zh-CN" dirty="0" smtClean="0"/>
              <a:t>5</a:t>
            </a:r>
            <a:r>
              <a:rPr lang="zh-CN" altLang="en-US" dirty="0" smtClean="0"/>
              <a:t>）规定了保护官僚地主特权的法律 </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泰始律</a:t>
            </a:r>
            <a:r>
              <a:rPr lang="en-US" altLang="zh-CN" dirty="0" smtClean="0"/>
              <a:t>·</a:t>
            </a:r>
            <a:r>
              <a:rPr lang="zh-CN" altLang="en-US" dirty="0" smtClean="0"/>
              <a:t>律令分野</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西晋</a:t>
            </a:r>
            <a:r>
              <a:rPr lang="en-US" altLang="zh-CN" dirty="0" smtClean="0"/>
              <a:t>《</a:t>
            </a:r>
            <a:r>
              <a:rPr lang="zh-CN" altLang="en-US" dirty="0" smtClean="0"/>
              <a:t>泰始令</a:t>
            </a:r>
            <a:r>
              <a:rPr lang="en-US" altLang="zh-CN" dirty="0" smtClean="0"/>
              <a:t>》</a:t>
            </a:r>
            <a:r>
              <a:rPr lang="zh-CN" altLang="en-US" dirty="0" smtClean="0"/>
              <a:t>明确了“违令有罪入于律”的律令关系。参与立法工作的杜预提出了 “</a:t>
            </a:r>
            <a:r>
              <a:rPr lang="en-US" altLang="zh-CN" dirty="0" smtClean="0"/>
              <a:t> </a:t>
            </a:r>
            <a:r>
              <a:rPr lang="zh-CN" altLang="en-US" dirty="0" smtClean="0"/>
              <a:t>律以正罪名 </a:t>
            </a:r>
            <a:r>
              <a:rPr lang="en-US" altLang="zh-CN" dirty="0" smtClean="0"/>
              <a:t>,</a:t>
            </a:r>
            <a:r>
              <a:rPr lang="zh-CN" altLang="en-US" dirty="0" smtClean="0"/>
              <a:t>令以存事制。”</a:t>
            </a:r>
            <a:r>
              <a:rPr lang="en-US" altLang="zh-CN" dirty="0" smtClean="0"/>
              <a:t> </a:t>
            </a:r>
            <a:r>
              <a:rPr lang="zh-CN" altLang="en-US" dirty="0" smtClean="0"/>
              <a:t>因此 ，西晋不仅在立法实践上把律与令区别开来制定为各自独立的法典，而且有明确的律令区分理论作为指导，从而在律令之间建立了对等分工的关系。</a:t>
            </a:r>
            <a:endParaRPr lang="zh-CN" altLang="en-US" dirty="0" smtClean="0"/>
          </a:p>
          <a:p>
            <a:pPr marL="0" indent="0">
              <a:buNone/>
            </a:pPr>
            <a:r>
              <a:rPr lang="zh-CN" altLang="en-US" dirty="0" smtClean="0"/>
              <a:t>在晋以前，令后附随法则 </a:t>
            </a:r>
            <a:r>
              <a:rPr lang="en-US" altLang="zh-CN" dirty="0" smtClean="0"/>
              <a:t>,</a:t>
            </a:r>
            <a:r>
              <a:rPr lang="zh-CN" altLang="en-US" dirty="0" smtClean="0"/>
              <a:t>律令区别不清晰。晋令去掉罚则，入之于律，律和令相互独立、分工明确。</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16632"/>
            <a:ext cx="7992888" cy="6555641"/>
          </a:xfrm>
          <a:prstGeom prst="rect">
            <a:avLst/>
          </a:prstGeom>
        </p:spPr>
        <p:txBody>
          <a:bodyPr wrap="square">
            <a:spAutoFit/>
          </a:bodyPr>
          <a:lstStyle/>
          <a:p>
            <a:pPr algn="ctr"/>
            <a:r>
              <a:rPr lang="zh-CN" altLang="en-US" sz="4800" b="1" dirty="0"/>
              <a:t>尚书</a:t>
            </a:r>
            <a:r>
              <a:rPr lang="en-US" altLang="zh-CN" sz="4800" b="1" dirty="0"/>
              <a:t>·</a:t>
            </a:r>
            <a:r>
              <a:rPr lang="zh-CN" altLang="en-US" sz="4800" b="1" dirty="0"/>
              <a:t>甘誓</a:t>
            </a:r>
            <a:endParaRPr lang="en-US" altLang="zh-CN" sz="4800" b="1" dirty="0"/>
          </a:p>
          <a:p>
            <a:pPr algn="ctr"/>
            <a:endParaRPr lang="en-US" altLang="zh-CN" sz="4800" b="1" dirty="0"/>
          </a:p>
          <a:p>
            <a:pPr algn="just"/>
            <a:r>
              <a:rPr lang="zh-CN" altLang="en-US" sz="3600" b="1" dirty="0"/>
              <a:t>启与有扈战于甘之野，作</a:t>
            </a:r>
            <a:r>
              <a:rPr lang="en-US" altLang="zh-CN" sz="3600" b="1" dirty="0"/>
              <a:t>《</a:t>
            </a:r>
            <a:r>
              <a:rPr lang="zh-CN" altLang="en-US" sz="3600" b="1" dirty="0"/>
              <a:t>甘誓</a:t>
            </a:r>
            <a:r>
              <a:rPr lang="en-US" altLang="zh-CN" sz="3600" b="1" dirty="0"/>
              <a:t>》</a:t>
            </a:r>
            <a:r>
              <a:rPr lang="zh-CN" altLang="en-US" sz="3600" b="1" dirty="0"/>
              <a:t>。</a:t>
            </a:r>
            <a:endParaRPr lang="zh-CN" altLang="en-US" sz="3600" b="1" dirty="0"/>
          </a:p>
          <a:p>
            <a:pPr algn="just"/>
            <a:endParaRPr lang="en-US" altLang="zh-CN" sz="3600" b="1" dirty="0"/>
          </a:p>
          <a:p>
            <a:pPr algn="just"/>
            <a:r>
              <a:rPr lang="zh-CN" altLang="en-US" sz="3600" b="1" dirty="0"/>
              <a:t>大战于甘，乃召六卿。王曰：“嗟！六事之人，予誓告汝：有扈氏</a:t>
            </a:r>
            <a:r>
              <a:rPr lang="zh-CN" altLang="en-US" sz="3600" b="1" dirty="0">
                <a:solidFill>
                  <a:srgbClr val="FF0000"/>
                </a:solidFill>
              </a:rPr>
              <a:t>威侮五行</a:t>
            </a:r>
            <a:r>
              <a:rPr lang="zh-CN" altLang="en-US" sz="3600" b="1" dirty="0"/>
              <a:t>，</a:t>
            </a:r>
            <a:r>
              <a:rPr lang="zh-CN" altLang="en-US" sz="3600" b="1" dirty="0">
                <a:solidFill>
                  <a:srgbClr val="FF0000"/>
                </a:solidFill>
              </a:rPr>
              <a:t>怠弃三正</a:t>
            </a:r>
            <a:r>
              <a:rPr lang="zh-CN" altLang="en-US" sz="3600" b="1" dirty="0"/>
              <a:t>，天用剿绝其命，今</a:t>
            </a:r>
            <a:r>
              <a:rPr lang="zh-CN" altLang="en-US" sz="3600" b="1" dirty="0">
                <a:solidFill>
                  <a:srgbClr val="FF0000"/>
                </a:solidFill>
              </a:rPr>
              <a:t>予惟恭行天之罚</a:t>
            </a:r>
            <a:r>
              <a:rPr lang="zh-CN" altLang="en-US" sz="3600" b="1" dirty="0"/>
              <a:t>。左不攻于左，汝不恭命；右不攻于右，汝不恭命；御非其马之正，汝不恭命。用命，赏于祖；</a:t>
            </a:r>
            <a:r>
              <a:rPr lang="zh-CN" altLang="en-US" sz="3600" b="1" dirty="0">
                <a:solidFill>
                  <a:srgbClr val="FF0000"/>
                </a:solidFill>
              </a:rPr>
              <a:t>弗用命，戮于社，予则孥戮汝</a:t>
            </a:r>
            <a:r>
              <a:rPr lang="zh-CN" altLang="en-US" sz="3600" b="1" dirty="0"/>
              <a:t>。</a:t>
            </a:r>
            <a:endParaRPr lang="en-US" sz="3600" b="1"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魏晋时代对于中国法律文明的贡献与意义</a:t>
            </a:r>
            <a:endParaRPr lang="zh-CN" altLang="en-US" dirty="0"/>
          </a:p>
        </p:txBody>
      </p:sp>
      <p:sp>
        <p:nvSpPr>
          <p:cNvPr id="3" name="内容占位符 2"/>
          <p:cNvSpPr>
            <a:spLocks noGrp="1"/>
          </p:cNvSpPr>
          <p:nvPr>
            <p:ph idx="1"/>
          </p:nvPr>
        </p:nvSpPr>
        <p:spPr>
          <a:xfrm>
            <a:off x="628650" y="1949450"/>
            <a:ext cx="7886700" cy="3740150"/>
          </a:xfrm>
        </p:spPr>
        <p:txBody>
          <a:bodyPr>
            <a:normAutofit/>
          </a:bodyPr>
          <a:lstStyle/>
          <a:p>
            <a:pPr marL="0" indent="0" algn="just">
              <a:buNone/>
            </a:pPr>
            <a:endParaRPr lang="en-US" altLang="zh-CN" sz="2400" dirty="0" smtClean="0"/>
          </a:p>
          <a:p>
            <a:pPr marL="0" indent="0" algn="just">
              <a:buNone/>
            </a:pPr>
            <a:r>
              <a:rPr lang="zh-CN" altLang="en-US" dirty="0" smtClean="0"/>
              <a:t>律令法：</a:t>
            </a:r>
            <a:endParaRPr lang="en-US" altLang="zh-CN" dirty="0" smtClean="0"/>
          </a:p>
          <a:p>
            <a:pPr marL="0" indent="0" algn="just">
              <a:buNone/>
            </a:pPr>
            <a:r>
              <a:rPr lang="zh-CN" altLang="en-US" dirty="0" smtClean="0"/>
              <a:t>中华法系的律令法律制度独特性表现在法律的分类上，就是中国古代法对法律部门的划分并不是以法律规范的调整对象为标准，而是从国家统治职能的角度 </a:t>
            </a:r>
            <a:r>
              <a:rPr lang="en-US" altLang="zh-CN" dirty="0" smtClean="0"/>
              <a:t>,</a:t>
            </a:r>
            <a:r>
              <a:rPr lang="zh-CN" altLang="en-US" dirty="0" smtClean="0"/>
              <a:t>把全部法律区分为正面制度法与惩罚性法律两大部分，即所谓“律令法”体系。</a:t>
            </a:r>
            <a:endParaRPr lang="en-US" altLang="zh-CN" dirty="0" smtClean="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8001000" cy="1015206"/>
          </a:xfrm>
        </p:spPr>
        <p:txBody>
          <a:bodyPr>
            <a:normAutofit fontScale="90000"/>
          </a:bodyPr>
          <a:lstStyle/>
          <a:p>
            <a:r>
              <a:rPr lang="en-US" altLang="zh-CN" sz="2325" dirty="0" smtClean="0"/>
              <a:t>1.</a:t>
            </a:r>
            <a:r>
              <a:rPr lang="zh-CN" altLang="en-US" sz="2325" dirty="0" smtClean="0"/>
              <a:t>魏晋改革的律令分野标志着中国古代独特的法律体系的形成</a:t>
            </a:r>
            <a:br>
              <a:rPr lang="zh-CN" altLang="en-US" dirty="0" smtClean="0"/>
            </a:br>
            <a:endParaRPr lang="zh-CN" altLang="en-US" dirty="0"/>
          </a:p>
        </p:txBody>
      </p:sp>
      <p:sp>
        <p:nvSpPr>
          <p:cNvPr id="3" name="内容占位符 2"/>
          <p:cNvSpPr>
            <a:spLocks noGrp="1"/>
          </p:cNvSpPr>
          <p:nvPr>
            <p:ph idx="1"/>
          </p:nvPr>
        </p:nvSpPr>
        <p:spPr/>
        <p:txBody>
          <a:bodyPr/>
          <a:lstStyle/>
          <a:p>
            <a:r>
              <a:rPr lang="zh-CN" altLang="en-US" dirty="0" smtClean="0"/>
              <a:t>虽然律、令作为两种独立的法律形式早在秦汉时期即已出现 </a:t>
            </a:r>
            <a:r>
              <a:rPr lang="en-US" altLang="zh-CN" dirty="0" smtClean="0"/>
              <a:t>,</a:t>
            </a:r>
            <a:r>
              <a:rPr lang="zh-CN" altLang="en-US" dirty="0" smtClean="0"/>
              <a:t>但由于这时统一的中央集权制度刚刚建立 </a:t>
            </a:r>
            <a:r>
              <a:rPr lang="en-US" altLang="zh-CN" dirty="0" smtClean="0"/>
              <a:t>,</a:t>
            </a:r>
            <a:r>
              <a:rPr lang="zh-CN" altLang="en-US" dirty="0" smtClean="0"/>
              <a:t>新的国家制度尚处于探索之中 </a:t>
            </a:r>
            <a:r>
              <a:rPr lang="en-US" altLang="zh-CN" dirty="0" smtClean="0"/>
              <a:t>,</a:t>
            </a:r>
            <a:r>
              <a:rPr lang="zh-CN" altLang="en-US" dirty="0" smtClean="0"/>
              <a:t>加之法家思想的兴盛和广泛传播又破坏了西周以来传统的礼刑关系 </a:t>
            </a:r>
            <a:r>
              <a:rPr lang="en-US" altLang="zh-CN" dirty="0" smtClean="0"/>
              <a:t>,</a:t>
            </a:r>
            <a:r>
              <a:rPr lang="zh-CN" altLang="en-US" dirty="0" smtClean="0"/>
              <a:t>因而律和令不得不承担起既要惩治犯罪以维护基本的社会秩序 </a:t>
            </a:r>
            <a:r>
              <a:rPr lang="en-US" altLang="zh-CN" dirty="0" smtClean="0"/>
              <a:t>,</a:t>
            </a:r>
            <a:r>
              <a:rPr lang="zh-CN" altLang="en-US" dirty="0" smtClean="0"/>
              <a:t>又要为新的帝国确立各方面制度的任务。这就导致律、令中不仅有惩治犯罪的刑法规范 </a:t>
            </a:r>
            <a:r>
              <a:rPr lang="en-US" altLang="zh-CN" dirty="0" smtClean="0"/>
              <a:t>,</a:t>
            </a:r>
            <a:r>
              <a:rPr lang="zh-CN" altLang="en-US" dirty="0" smtClean="0"/>
              <a:t>而且也有各种国家制度的行政性规范 </a:t>
            </a:r>
            <a:r>
              <a:rPr lang="en-US" altLang="zh-CN" dirty="0" smtClean="0"/>
              <a:t>,</a:t>
            </a:r>
            <a:r>
              <a:rPr lang="zh-CN" altLang="en-US" dirty="0" smtClean="0"/>
              <a:t>其外在表现就是律令混同。</a:t>
            </a:r>
            <a:endParaRPr lang="zh-CN" altLang="en-US" dirty="0" smtClean="0"/>
          </a:p>
          <a:p>
            <a:r>
              <a:rPr lang="zh-CN" altLang="en-US" dirty="0" smtClean="0"/>
              <a:t>但是 </a:t>
            </a:r>
            <a:r>
              <a:rPr lang="en-US" altLang="zh-CN" dirty="0" smtClean="0"/>
              <a:t>,</a:t>
            </a:r>
            <a:r>
              <a:rPr lang="zh-CN" altLang="en-US" dirty="0" smtClean="0"/>
              <a:t>魏晋律令分野 </a:t>
            </a:r>
            <a:r>
              <a:rPr lang="en-US" altLang="zh-CN" dirty="0" smtClean="0"/>
              <a:t>,</a:t>
            </a:r>
            <a:r>
              <a:rPr lang="zh-CN" altLang="en-US" dirty="0" smtClean="0"/>
              <a:t>尤其是令典的系统编纂 </a:t>
            </a:r>
            <a:r>
              <a:rPr lang="en-US" altLang="zh-CN" dirty="0" smtClean="0"/>
              <a:t>,</a:t>
            </a:r>
            <a:r>
              <a:rPr lang="zh-CN" altLang="en-US" dirty="0" smtClean="0"/>
              <a:t>打破了这种局面 </a:t>
            </a:r>
            <a:r>
              <a:rPr lang="en-US" altLang="zh-CN" dirty="0" smtClean="0"/>
              <a:t>,</a:t>
            </a:r>
            <a:r>
              <a:rPr lang="zh-CN" altLang="en-US" dirty="0" smtClean="0"/>
              <a:t>使律、令成为古代立法中同等重要的法典 </a:t>
            </a:r>
            <a:r>
              <a:rPr lang="en-US" altLang="zh-CN" dirty="0" smtClean="0"/>
              <a:t>,</a:t>
            </a:r>
            <a:r>
              <a:rPr lang="zh-CN" altLang="en-US" dirty="0" smtClean="0"/>
              <a:t>开始重建中国古代法律体系。</a:t>
            </a:r>
            <a:endParaRPr lang="zh-CN" altLang="en-US" dirty="0" smtClean="0"/>
          </a:p>
          <a:p>
            <a:endParaRPr lang="zh-CN" altLang="en-US" dirty="0" smtClean="0"/>
          </a:p>
          <a:p>
            <a:endParaRPr lang="zh-CN" alt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700" dirty="0" smtClean="0"/>
              <a:t>2. </a:t>
            </a:r>
            <a:r>
              <a:rPr lang="zh-CN" altLang="en-US" sz="2700" dirty="0" smtClean="0"/>
              <a:t>魏晋律令分野使律成为中国古代刑法典的专称</a:t>
            </a:r>
            <a:br>
              <a:rPr lang="zh-CN" altLang="en-US" sz="2700" dirty="0" smtClean="0"/>
            </a:br>
            <a:endParaRPr lang="zh-CN" altLang="en-US" sz="2700" dirty="0"/>
          </a:p>
        </p:txBody>
      </p:sp>
      <p:sp>
        <p:nvSpPr>
          <p:cNvPr id="3" name="内容占位符 2"/>
          <p:cNvSpPr>
            <a:spLocks noGrp="1"/>
          </p:cNvSpPr>
          <p:nvPr>
            <p:ph idx="1"/>
          </p:nvPr>
        </p:nvSpPr>
        <p:spPr/>
        <p:txBody>
          <a:bodyPr>
            <a:normAutofit fontScale="92500"/>
          </a:bodyPr>
          <a:lstStyle/>
          <a:p>
            <a:pPr algn="just"/>
            <a:r>
              <a:rPr lang="zh-CN" altLang="en-US" dirty="0" smtClean="0"/>
              <a:t>自从商鞅改法为律以后 </a:t>
            </a:r>
            <a:r>
              <a:rPr lang="en-US" altLang="zh-CN" dirty="0" smtClean="0"/>
              <a:t>,</a:t>
            </a:r>
            <a:r>
              <a:rPr lang="zh-CN" altLang="en-US" dirty="0" smtClean="0"/>
              <a:t>律就成为中国古代一种基本的法律形式 </a:t>
            </a:r>
            <a:r>
              <a:rPr lang="en-US" altLang="zh-CN" dirty="0" smtClean="0"/>
              <a:t>,</a:t>
            </a:r>
            <a:r>
              <a:rPr lang="zh-CN" altLang="en-US" dirty="0" smtClean="0"/>
              <a:t>直至清末。然而 </a:t>
            </a:r>
            <a:r>
              <a:rPr lang="en-US" altLang="zh-CN" dirty="0" smtClean="0"/>
              <a:t>,</a:t>
            </a:r>
            <a:r>
              <a:rPr lang="zh-CN" altLang="en-US" dirty="0" smtClean="0"/>
              <a:t>律在中国古代也经历了一个发展演变的过程。这一过程大致可以分为两个时期 </a:t>
            </a:r>
            <a:r>
              <a:rPr lang="en-US" altLang="zh-CN" dirty="0" smtClean="0"/>
              <a:t>:</a:t>
            </a:r>
            <a:r>
              <a:rPr lang="zh-CN" altLang="en-US" dirty="0" smtClean="0"/>
              <a:t>秦汉是一个时期 </a:t>
            </a:r>
            <a:r>
              <a:rPr lang="en-US" altLang="zh-CN" dirty="0" smtClean="0"/>
              <a:t>,</a:t>
            </a:r>
            <a:r>
              <a:rPr lang="zh-CN" altLang="en-US" dirty="0" smtClean="0"/>
              <a:t>魏晋以后是第二个时期。</a:t>
            </a:r>
            <a:endParaRPr lang="en-US" altLang="zh-CN" dirty="0" smtClean="0"/>
          </a:p>
          <a:p>
            <a:pPr algn="just"/>
            <a:r>
              <a:rPr lang="zh-CN" altLang="en-US" dirty="0" smtClean="0"/>
              <a:t>在秦汉时期 </a:t>
            </a:r>
            <a:r>
              <a:rPr lang="en-US" altLang="zh-CN" dirty="0" smtClean="0"/>
              <a:t>,</a:t>
            </a:r>
            <a:r>
              <a:rPr lang="zh-CN" altLang="en-US" dirty="0" smtClean="0"/>
              <a:t>由于律令关系表现为律为主、令为辅 </a:t>
            </a:r>
            <a:r>
              <a:rPr lang="en-US" altLang="zh-CN" dirty="0" smtClean="0"/>
              <a:t>,</a:t>
            </a:r>
            <a:r>
              <a:rPr lang="zh-CN" altLang="en-US" dirty="0" smtClean="0"/>
              <a:t>令是对律的补充与修改 </a:t>
            </a:r>
            <a:r>
              <a:rPr lang="en-US" altLang="zh-CN" dirty="0" smtClean="0"/>
              <a:t>,</a:t>
            </a:r>
            <a:r>
              <a:rPr lang="zh-CN" altLang="en-US" dirty="0" smtClean="0"/>
              <a:t>因而律的性质并不单一 </a:t>
            </a:r>
            <a:r>
              <a:rPr lang="en-US" altLang="zh-CN" dirty="0" smtClean="0"/>
              <a:t>,</a:t>
            </a:r>
            <a:r>
              <a:rPr lang="zh-CN" altLang="en-US" dirty="0" smtClean="0"/>
              <a:t>基本呈现出综合性或诸法合体的特点。由战国开始使用的律这一法律形式 </a:t>
            </a:r>
            <a:r>
              <a:rPr lang="en-US" altLang="zh-CN" dirty="0" smtClean="0"/>
              <a:t>,</a:t>
            </a:r>
            <a:r>
              <a:rPr lang="zh-CN" altLang="en-US" dirty="0" smtClean="0"/>
              <a:t>并非仅仅指刑法 </a:t>
            </a:r>
            <a:r>
              <a:rPr lang="en-US" altLang="zh-CN" dirty="0" smtClean="0"/>
              <a:t>,</a:t>
            </a:r>
            <a:r>
              <a:rPr lang="zh-CN" altLang="en-US" dirty="0" smtClean="0"/>
              <a:t>还包括行政法 </a:t>
            </a:r>
            <a:r>
              <a:rPr lang="en-US" altLang="zh-CN" dirty="0" smtClean="0"/>
              <a:t>,</a:t>
            </a:r>
            <a:r>
              <a:rPr lang="zh-CN" altLang="en-US" dirty="0" smtClean="0"/>
              <a:t>或者换句话说 </a:t>
            </a:r>
            <a:r>
              <a:rPr lang="en-US" altLang="zh-CN" dirty="0" smtClean="0"/>
              <a:t>,</a:t>
            </a:r>
            <a:r>
              <a:rPr lang="zh-CN" altLang="en-US" dirty="0" smtClean="0"/>
              <a:t>行政的发达使诸侯之政无所不包 </a:t>
            </a:r>
            <a:r>
              <a:rPr lang="en-US" altLang="zh-CN" dirty="0" smtClean="0"/>
              <a:t>,</a:t>
            </a:r>
            <a:r>
              <a:rPr lang="zh-CN" altLang="en-US" dirty="0" smtClean="0"/>
              <a:t>大政笼罩了诸法。</a:t>
            </a:r>
            <a:endParaRPr lang="en-US" altLang="zh-CN" dirty="0" smtClean="0"/>
          </a:p>
          <a:p>
            <a:pPr algn="just"/>
            <a:r>
              <a:rPr lang="zh-CN" altLang="en-US" dirty="0" smtClean="0"/>
              <a:t>但是随着魏晋律令分野 </a:t>
            </a:r>
            <a:r>
              <a:rPr lang="en-US" altLang="zh-CN" dirty="0" smtClean="0"/>
              <a:t>,</a:t>
            </a:r>
            <a:r>
              <a:rPr lang="zh-CN" altLang="en-US" dirty="0" smtClean="0"/>
              <a:t>律令的分工日益明确 </a:t>
            </a:r>
            <a:r>
              <a:rPr lang="en-US" altLang="zh-CN" dirty="0" smtClean="0"/>
              <a:t>,</a:t>
            </a:r>
            <a:r>
              <a:rPr lang="zh-CN" altLang="en-US" dirty="0" smtClean="0"/>
              <a:t>所谓“律以正罪名 </a:t>
            </a:r>
            <a:r>
              <a:rPr lang="en-US" altLang="zh-CN" dirty="0" smtClean="0"/>
              <a:t>,</a:t>
            </a:r>
            <a:r>
              <a:rPr lang="zh-CN" altLang="en-US" dirty="0" smtClean="0"/>
              <a:t>令以存事制”。因而律的性质日趋单一 </a:t>
            </a:r>
            <a:r>
              <a:rPr lang="en-US" altLang="zh-CN" dirty="0" smtClean="0"/>
              <a:t>,</a:t>
            </a:r>
            <a:r>
              <a:rPr lang="zh-CN" altLang="en-US" dirty="0" smtClean="0"/>
              <a:t>开始刑法化。因此 </a:t>
            </a:r>
            <a:r>
              <a:rPr lang="en-US" altLang="zh-CN" dirty="0" smtClean="0"/>
              <a:t>,</a:t>
            </a:r>
            <a:r>
              <a:rPr lang="zh-CN" altLang="en-US" dirty="0" smtClean="0"/>
              <a:t>那种认为中国古代的律一概都是“诸法合体”的观点是不妥当的 </a:t>
            </a:r>
            <a:r>
              <a:rPr lang="en-US" altLang="zh-CN" dirty="0" smtClean="0"/>
              <a:t>,</a:t>
            </a:r>
            <a:r>
              <a:rPr lang="zh-CN" altLang="en-US" dirty="0" smtClean="0"/>
              <a:t>它显然没有看到由魏晋律令分野所导致的律的性质的变化。</a:t>
            </a:r>
            <a:endParaRPr lang="zh-CN" altLang="en-US" dirty="0" smtClean="0"/>
          </a:p>
          <a:p>
            <a:pPr algn="just"/>
            <a:endParaRPr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道德法制的回归</a:t>
            </a:r>
            <a:endParaRPr lang="zh-CN" altLang="en-US" dirty="0"/>
          </a:p>
        </p:txBody>
      </p:sp>
      <p:sp>
        <p:nvSpPr>
          <p:cNvPr id="3" name="内容占位符 2"/>
          <p:cNvSpPr>
            <a:spLocks noGrp="1"/>
          </p:cNvSpPr>
          <p:nvPr>
            <p:ph idx="1"/>
          </p:nvPr>
        </p:nvSpPr>
        <p:spPr/>
        <p:txBody>
          <a:bodyPr/>
          <a:lstStyle/>
          <a:p>
            <a:pPr marL="0" indent="0" algn="just">
              <a:buNone/>
            </a:pPr>
            <a:r>
              <a:rPr lang="zh-CN" altLang="en-US" dirty="0"/>
              <a:t>传曰：“齐之以礼，有耻且格。”刑之不可犯，不若礼之不可逾，则昊岁比于牺年，宜有降矣</a:t>
            </a:r>
            <a:r>
              <a:rPr lang="zh-CN" altLang="en-US" dirty="0" smtClean="0"/>
              <a:t>。</a:t>
            </a:r>
            <a:endParaRPr lang="en-US" altLang="zh-CN" dirty="0" smtClean="0"/>
          </a:p>
          <a:p>
            <a:pPr marL="0" indent="0" algn="r">
              <a:buNone/>
            </a:pPr>
            <a:r>
              <a:rPr lang="en-US" altLang="zh-CN" dirty="0" smtClean="0"/>
              <a:t>——《</a:t>
            </a:r>
            <a:r>
              <a:rPr lang="zh-CN" altLang="en-US" dirty="0" smtClean="0"/>
              <a:t>晋书</a:t>
            </a:r>
            <a:r>
              <a:rPr lang="en-US" altLang="zh-CN" dirty="0" smtClean="0"/>
              <a:t>·</a:t>
            </a:r>
            <a:r>
              <a:rPr lang="zh-CN" altLang="en-US" dirty="0" smtClean="0"/>
              <a:t>刑法志</a:t>
            </a:r>
            <a:r>
              <a:rPr lang="en-US" altLang="zh-CN" dirty="0" smtClean="0"/>
              <a:t>》</a:t>
            </a:r>
            <a:endParaRPr lang="en-US" altLang="zh-CN" dirty="0" smtClean="0"/>
          </a:p>
          <a:p>
            <a:pPr marL="0" indent="0" algn="just">
              <a:buNone/>
            </a:pPr>
            <a:r>
              <a:rPr lang="zh-CN" altLang="en-US" dirty="0" smtClean="0"/>
              <a:t>五刑不简，正于五罚，</a:t>
            </a:r>
            <a:r>
              <a:rPr lang="zh-CN" altLang="en-US" dirty="0"/>
              <a:t>五罚不服，正于五过，意善功恶，以金赎之。故律制，生罪不过十四等，死刑不过三，徒加不过六，囚加不过五，累作不过十一岁，累笞不过千二百，刑等不过一岁，金等不过四两。月赎不计日，日作不拘月，岁数不疑闰。不以加至死，并死不复加。不可累者，故有并数；不可并数，乃累其加</a:t>
            </a:r>
            <a:r>
              <a:rPr lang="zh-CN" altLang="en-US" dirty="0" smtClean="0"/>
              <a:t>。</a:t>
            </a:r>
            <a:endParaRPr lang="en-US" altLang="zh-CN" dirty="0" smtClean="0"/>
          </a:p>
          <a:p>
            <a:pPr marL="0" indent="0" algn="r">
              <a:buNone/>
            </a:pPr>
            <a:r>
              <a:rPr lang="en-US" altLang="zh-CN" dirty="0"/>
              <a:t>——《</a:t>
            </a:r>
            <a:r>
              <a:rPr lang="zh-CN" altLang="en-US" dirty="0"/>
              <a:t>晋书</a:t>
            </a:r>
            <a:r>
              <a:rPr lang="en-US" altLang="zh-CN" dirty="0"/>
              <a:t>·</a:t>
            </a:r>
            <a:r>
              <a:rPr lang="zh-CN" altLang="en-US" dirty="0"/>
              <a:t>刑法志</a:t>
            </a:r>
            <a:r>
              <a:rPr lang="en-US" altLang="zh-CN" dirty="0"/>
              <a:t>》</a:t>
            </a:r>
            <a:endParaRPr lang="en-US" altLang="zh-CN" dirty="0"/>
          </a:p>
          <a:p>
            <a:pPr marL="0" indent="0" algn="r">
              <a:buNone/>
            </a:pPr>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峻礼教之防，准五服以制</a:t>
            </a:r>
            <a:r>
              <a:rPr lang="zh-CN" altLang="en-US" dirty="0" smtClean="0"/>
              <a:t>罪</a:t>
            </a:r>
            <a:endParaRPr lang="zh-CN" altLang="en-US" dirty="0"/>
          </a:p>
        </p:txBody>
      </p:sp>
      <p:sp>
        <p:nvSpPr>
          <p:cNvPr id="3" name="内容占位符 2"/>
          <p:cNvSpPr>
            <a:spLocks noGrp="1"/>
          </p:cNvSpPr>
          <p:nvPr>
            <p:ph idx="1"/>
          </p:nvPr>
        </p:nvSpPr>
        <p:spPr>
          <a:xfrm>
            <a:off x="628650" y="2047815"/>
            <a:ext cx="7886700" cy="3263504"/>
          </a:xfrm>
        </p:spPr>
        <p:txBody>
          <a:bodyPr>
            <a:noAutofit/>
          </a:bodyPr>
          <a:lstStyle/>
          <a:p>
            <a:pPr algn="just"/>
            <a:r>
              <a:rPr lang="zh-CN" altLang="en-US" sz="2400" dirty="0"/>
              <a:t>服</a:t>
            </a:r>
            <a:r>
              <a:rPr lang="zh-CN" altLang="en-US" sz="2400" dirty="0" smtClean="0"/>
              <a:t>制五</a:t>
            </a:r>
            <a:r>
              <a:rPr lang="zh-CN" altLang="en-US" sz="2400" dirty="0"/>
              <a:t>等</a:t>
            </a:r>
            <a:r>
              <a:rPr lang="zh-CN" altLang="en-US" sz="2400" dirty="0" smtClean="0"/>
              <a:t>，轻重</a:t>
            </a:r>
            <a:r>
              <a:rPr lang="zh-CN" altLang="en-US" sz="2400" dirty="0"/>
              <a:t>依次为：斩衰、齐衰、大功、小功、缌麻</a:t>
            </a:r>
            <a:r>
              <a:rPr lang="zh-CN" altLang="en-US" sz="2400" dirty="0" smtClean="0"/>
              <a:t>。</a:t>
            </a:r>
            <a:endParaRPr lang="en-US" altLang="zh-CN" sz="2400" dirty="0" smtClean="0"/>
          </a:p>
          <a:p>
            <a:pPr algn="just"/>
            <a:r>
              <a:rPr lang="zh-CN" altLang="en-US" sz="2400" dirty="0" smtClean="0"/>
              <a:t>亲者近</a:t>
            </a:r>
            <a:r>
              <a:rPr lang="zh-CN" altLang="en-US" sz="2400" dirty="0"/>
              <a:t>者，其服重；疏</a:t>
            </a:r>
            <a:r>
              <a:rPr lang="zh-CN" altLang="en-US" sz="2400" dirty="0" smtClean="0"/>
              <a:t>者远</a:t>
            </a:r>
            <a:r>
              <a:rPr lang="zh-CN" altLang="en-US" sz="2400" dirty="0"/>
              <a:t>者，其服轻</a:t>
            </a:r>
            <a:r>
              <a:rPr lang="zh-CN" altLang="en-US" sz="2400" dirty="0" smtClean="0"/>
              <a:t>。</a:t>
            </a:r>
            <a:endParaRPr lang="en-US" altLang="zh-CN" sz="2400" dirty="0" smtClean="0"/>
          </a:p>
          <a:p>
            <a:pPr algn="just"/>
            <a:r>
              <a:rPr lang="zh-CN" altLang="en-US" sz="2400" dirty="0"/>
              <a:t>卑幼殴击尊亲属而未折伤时，殴缌麻尊亲属徒一年，殴小功及大功尊亲属各再加半年，殴齐衰尊亲属徒三年，殴斩衰尊亲属则斩</a:t>
            </a:r>
            <a:r>
              <a:rPr lang="zh-CN" altLang="en-US" sz="2400" dirty="0" smtClean="0"/>
              <a:t>。</a:t>
            </a:r>
            <a:endParaRPr lang="en-US" altLang="zh-CN" sz="2400" dirty="0" smtClean="0"/>
          </a:p>
          <a:p>
            <a:pPr algn="just"/>
            <a:r>
              <a:rPr lang="zh-CN" altLang="en-US" sz="2400" dirty="0" smtClean="0"/>
              <a:t>反之，若尊长</a:t>
            </a:r>
            <a:r>
              <a:rPr lang="zh-CN" altLang="en-US" sz="2400" dirty="0"/>
              <a:t>殴击卑幼而未折伤，则均为无罪</a:t>
            </a:r>
            <a:r>
              <a:rPr lang="zh-CN" altLang="en-US" sz="2400" dirty="0" smtClean="0"/>
              <a:t>；折</a:t>
            </a:r>
            <a:r>
              <a:rPr lang="zh-CN" altLang="en-US" sz="2400" dirty="0"/>
              <a:t>伤时，殴伤缌麻卑幼减常人罪一等，殴伤小功卑幼减常人二等，殴伤大功卑幼减三等，如果是殴伤了齐衰及斩衰卑幼则不论罪。</a:t>
            </a:r>
            <a:endParaRPr lang="zh-CN" altLang="en-US" sz="2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五服制罪的应用</a:t>
            </a:r>
            <a:endParaRPr lang="zh-CN" altLang="en-US" dirty="0"/>
          </a:p>
        </p:txBody>
      </p:sp>
      <p:sp>
        <p:nvSpPr>
          <p:cNvPr id="3" name="内容占位符 2"/>
          <p:cNvSpPr>
            <a:spLocks noGrp="1"/>
          </p:cNvSpPr>
          <p:nvPr>
            <p:ph idx="1"/>
          </p:nvPr>
        </p:nvSpPr>
        <p:spPr/>
        <p:txBody>
          <a:bodyPr>
            <a:normAutofit fontScale="92500" lnSpcReduction="20000"/>
          </a:bodyPr>
          <a:lstStyle/>
          <a:p>
            <a:pPr algn="just"/>
            <a:r>
              <a:rPr lang="zh-CN" altLang="en-US" dirty="0" smtClean="0"/>
              <a:t>王</a:t>
            </a:r>
            <a:r>
              <a:rPr lang="zh-CN" altLang="en-US" dirty="0"/>
              <a:t>重义物故无嗣，妾王赵氏</a:t>
            </a:r>
            <a:r>
              <a:rPr lang="zh-CN" altLang="en-US" dirty="0" smtClean="0"/>
              <a:t>只有</a:t>
            </a:r>
            <a:r>
              <a:rPr lang="zh-CN" altLang="en-US" dirty="0"/>
              <a:t>一女，遂以胞侄王必俭兼祧。必俭摔伤王赵氏身死。</a:t>
            </a:r>
            <a:r>
              <a:rPr lang="en-US" altLang="zh-CN" dirty="0"/>
              <a:t>……</a:t>
            </a:r>
            <a:r>
              <a:rPr lang="zh-CN" altLang="en-US" dirty="0"/>
              <a:t>直隶</a:t>
            </a:r>
            <a:r>
              <a:rPr lang="zh-CN" altLang="en-US" dirty="0" smtClean="0"/>
              <a:t>总督题</a:t>
            </a:r>
            <a:r>
              <a:rPr lang="zh-CN" altLang="en-US" dirty="0"/>
              <a:t>将王必俭比依妻之子殴死父妾以凡人论，斗杀者绞监候律办理</a:t>
            </a:r>
            <a:r>
              <a:rPr lang="zh-CN" altLang="en-US" dirty="0" smtClean="0"/>
              <a:t>。</a:t>
            </a:r>
            <a:endParaRPr lang="en-US" altLang="zh-CN" dirty="0" smtClean="0"/>
          </a:p>
          <a:p>
            <a:pPr algn="just"/>
            <a:r>
              <a:rPr lang="zh-CN" altLang="en-US" dirty="0" smtClean="0"/>
              <a:t>刑部</a:t>
            </a:r>
            <a:r>
              <a:rPr lang="zh-CN" altLang="en-US" dirty="0"/>
              <a:t>以服制图并无兼祧子为兼祧父妾之服，刑律内亦无兼祧子殴死父妾作何治罪明文。若按子殴死生有子女之庶母，便当拟斩；按殴死期亲尊长之妾拟断则以凡论拟绞，出入甚巨，无法</a:t>
            </a:r>
            <a:r>
              <a:rPr lang="zh-CN" altLang="en-US" dirty="0" smtClean="0"/>
              <a:t>判决。以</a:t>
            </a:r>
            <a:r>
              <a:rPr lang="zh-CN" altLang="en-US" dirty="0"/>
              <a:t>服制的问题属于礼部，只得片行礼部查明大宗子兼祧小宗，与兼祧父妾有无服制，应否照殴死庶母分别有无子女治罪，或照殴死期亲尊属之妾办理</a:t>
            </a:r>
            <a:r>
              <a:rPr lang="zh-CN" altLang="en-US" dirty="0" smtClean="0"/>
              <a:t>。</a:t>
            </a:r>
            <a:endParaRPr lang="en-US" altLang="zh-CN" dirty="0" smtClean="0"/>
          </a:p>
          <a:p>
            <a:pPr algn="just"/>
            <a:r>
              <a:rPr lang="zh-CN" altLang="en-US" dirty="0" smtClean="0"/>
              <a:t>礼部</a:t>
            </a:r>
            <a:r>
              <a:rPr lang="zh-CN" altLang="en-US" dirty="0"/>
              <a:t>官员斟酌再三，才确定其服制为小功，并报请皇帝批准。在服制确定后，案件进入实体性的审判阶段。刑部以服制既与庶祖母相等，所犯罪名自应比照殴死庶祖母例科断，王必俭被拟处绞监候，秋后处决。</a:t>
            </a:r>
            <a:endParaRPr lang="en-US" altLang="zh-CN" dirty="0" smtClean="0"/>
          </a:p>
          <a:p>
            <a:pPr marL="0" indent="0" algn="r">
              <a:buNone/>
            </a:pPr>
            <a:r>
              <a:rPr lang="zh-CN" altLang="en-US" b="1" dirty="0" smtClean="0"/>
              <a:t>清</a:t>
            </a:r>
            <a:r>
              <a:rPr lang="en-US" altLang="zh-CN" b="1" dirty="0" smtClean="0"/>
              <a:t>·《</a:t>
            </a:r>
            <a:r>
              <a:rPr lang="zh-CN" altLang="en-US" b="1" dirty="0"/>
              <a:t>刑部通行章程</a:t>
            </a:r>
            <a:r>
              <a:rPr lang="en-US" altLang="zh-CN" b="1" dirty="0"/>
              <a:t>》</a:t>
            </a:r>
            <a:endParaRPr lang="en-US" altLang="zh-CN" b="1" dirty="0"/>
          </a:p>
          <a:p>
            <a:pPr marL="0" indent="0">
              <a:buNone/>
            </a:pPr>
            <a:endParaRPr lang="zh-CN" alt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（三）南北朝时期立法</a:t>
            </a:r>
            <a:br>
              <a:rPr lang="zh-CN" altLang="en-US" dirty="0"/>
            </a:br>
            <a:endParaRPr lang="zh-CN" altLang="en-US" dirty="0"/>
          </a:p>
        </p:txBody>
      </p:sp>
      <p:sp>
        <p:nvSpPr>
          <p:cNvPr id="3" name="内容占位符 2"/>
          <p:cNvSpPr>
            <a:spLocks noGrp="1"/>
          </p:cNvSpPr>
          <p:nvPr>
            <p:ph idx="1"/>
          </p:nvPr>
        </p:nvSpPr>
        <p:spPr>
          <a:xfrm>
            <a:off x="628650" y="1834583"/>
            <a:ext cx="7886700" cy="3932765"/>
          </a:xfrm>
        </p:spPr>
        <p:txBody>
          <a:bodyPr>
            <a:normAutofit fontScale="60000"/>
          </a:bodyPr>
          <a:lstStyle/>
          <a:p>
            <a:pPr marL="0" indent="0">
              <a:buNone/>
            </a:pPr>
            <a:r>
              <a:rPr lang="en-US" altLang="zh-CN" dirty="0" smtClean="0"/>
              <a:t>1</a:t>
            </a:r>
            <a:r>
              <a:rPr lang="zh-CN" altLang="en-US" dirty="0"/>
              <a:t>、南朝立法，沿用</a:t>
            </a:r>
            <a:r>
              <a:rPr lang="en-US" altLang="zh-CN" dirty="0"/>
              <a:t>《</a:t>
            </a:r>
            <a:r>
              <a:rPr lang="zh-CN" altLang="en-US" dirty="0"/>
              <a:t>晋律</a:t>
            </a:r>
            <a:r>
              <a:rPr lang="en-US" altLang="zh-CN" dirty="0"/>
              <a:t>》</a:t>
            </a:r>
            <a:endParaRPr lang="en-US" altLang="zh-CN" dirty="0"/>
          </a:p>
          <a:p>
            <a:pPr marL="0" indent="0">
              <a:buNone/>
            </a:pPr>
            <a:r>
              <a:rPr lang="en-US" altLang="zh-CN" dirty="0" smtClean="0"/>
              <a:t>2</a:t>
            </a:r>
            <a:r>
              <a:rPr lang="zh-CN" altLang="en-US" dirty="0"/>
              <a:t>、北朝立法</a:t>
            </a:r>
            <a:endParaRPr lang="zh-CN" altLang="en-US" dirty="0"/>
          </a:p>
          <a:p>
            <a:pPr marL="0" indent="0">
              <a:buNone/>
            </a:pPr>
            <a:r>
              <a:rPr lang="zh-CN" altLang="en-US" dirty="0" smtClean="0"/>
              <a:t>（</a:t>
            </a:r>
            <a:r>
              <a:rPr lang="en-US" altLang="zh-CN" dirty="0"/>
              <a:t>1</a:t>
            </a:r>
            <a:r>
              <a:rPr lang="zh-CN" altLang="en-US" dirty="0"/>
              <a:t>）</a:t>
            </a:r>
            <a:r>
              <a:rPr lang="en-US" altLang="zh-CN" dirty="0"/>
              <a:t>《</a:t>
            </a:r>
            <a:r>
              <a:rPr lang="zh-CN" altLang="en-US" dirty="0"/>
              <a:t>北魏律</a:t>
            </a:r>
            <a:r>
              <a:rPr lang="en-US" altLang="zh-CN" dirty="0"/>
              <a:t>》</a:t>
            </a:r>
            <a:r>
              <a:rPr lang="zh-CN" altLang="en-US" dirty="0"/>
              <a:t>的制定：北魏孝文帝制成，共</a:t>
            </a:r>
            <a:r>
              <a:rPr lang="en-US" altLang="zh-CN" dirty="0"/>
              <a:t>20</a:t>
            </a:r>
            <a:r>
              <a:rPr lang="zh-CN" altLang="en-US" dirty="0"/>
              <a:t>篇， </a:t>
            </a:r>
            <a:r>
              <a:rPr lang="zh-CN" altLang="en-US" dirty="0" smtClean="0"/>
              <a:t>内容包括： </a:t>
            </a:r>
            <a:endParaRPr lang="zh-CN" altLang="en-US" dirty="0"/>
          </a:p>
          <a:p>
            <a:pPr marL="0" indent="0">
              <a:buNone/>
            </a:pPr>
            <a:r>
              <a:rPr lang="en-US" altLang="zh-CN" dirty="0" smtClean="0"/>
              <a:t>A</a:t>
            </a:r>
            <a:r>
              <a:rPr lang="zh-CN" altLang="en-US" dirty="0"/>
              <a:t>、刑法原则</a:t>
            </a:r>
            <a:endParaRPr lang="zh-CN" altLang="en-US" dirty="0"/>
          </a:p>
          <a:p>
            <a:pPr marL="0" indent="0">
              <a:buNone/>
            </a:pPr>
            <a:r>
              <a:rPr lang="en-US" altLang="zh-CN" dirty="0" smtClean="0"/>
              <a:t>B</a:t>
            </a:r>
            <a:r>
              <a:rPr lang="zh-CN" altLang="en-US" dirty="0"/>
              <a:t>、刑名</a:t>
            </a:r>
            <a:endParaRPr lang="zh-CN" altLang="en-US" dirty="0"/>
          </a:p>
          <a:p>
            <a:pPr marL="0" indent="0">
              <a:buNone/>
            </a:pPr>
            <a:r>
              <a:rPr lang="en-US" altLang="zh-CN" dirty="0" smtClean="0"/>
              <a:t>C</a:t>
            </a:r>
            <a:r>
              <a:rPr lang="zh-CN" altLang="en-US" dirty="0"/>
              <a:t>、罪名</a:t>
            </a:r>
            <a:endParaRPr lang="zh-CN" altLang="en-US" dirty="0"/>
          </a:p>
          <a:p>
            <a:pPr marL="0" indent="0">
              <a:buNone/>
            </a:pPr>
            <a:r>
              <a:rPr lang="zh-CN" altLang="en-US" dirty="0" smtClean="0"/>
              <a:t>特点</a:t>
            </a:r>
            <a:r>
              <a:rPr lang="zh-CN" altLang="en-US" dirty="0"/>
              <a:t>：“纳礼入律”</a:t>
            </a:r>
            <a:endParaRPr lang="zh-CN" altLang="en-US" dirty="0"/>
          </a:p>
          <a:p>
            <a:pPr marL="0" indent="0">
              <a:buNone/>
            </a:pPr>
            <a:r>
              <a:rPr lang="zh-CN" altLang="en-US" dirty="0" smtClean="0"/>
              <a:t>（</a:t>
            </a:r>
            <a:r>
              <a:rPr lang="en-US" altLang="zh-CN" dirty="0"/>
              <a:t>2</a:t>
            </a:r>
            <a:r>
              <a:rPr lang="zh-CN" altLang="en-US" dirty="0"/>
              <a:t>）东魏</a:t>
            </a:r>
            <a:r>
              <a:rPr lang="en-US" altLang="zh-CN" dirty="0"/>
              <a:t>——《</a:t>
            </a:r>
            <a:r>
              <a:rPr lang="zh-CN" altLang="en-US" dirty="0"/>
              <a:t>麟趾格</a:t>
            </a:r>
            <a:r>
              <a:rPr lang="en-US" altLang="zh-CN" dirty="0"/>
              <a:t>》  </a:t>
            </a:r>
            <a:r>
              <a:rPr lang="zh-CN" altLang="en-US" dirty="0"/>
              <a:t>西魏</a:t>
            </a:r>
            <a:r>
              <a:rPr lang="en-US" altLang="zh-CN" dirty="0"/>
              <a:t>——《</a:t>
            </a:r>
            <a:r>
              <a:rPr lang="zh-CN" altLang="en-US" dirty="0"/>
              <a:t>大统式</a:t>
            </a:r>
            <a:r>
              <a:rPr lang="en-US" altLang="zh-CN" dirty="0"/>
              <a:t>》</a:t>
            </a:r>
            <a:endParaRPr lang="en-US" altLang="zh-CN" dirty="0"/>
          </a:p>
          <a:p>
            <a:pPr marL="0" indent="0">
              <a:buNone/>
            </a:pPr>
            <a:r>
              <a:rPr lang="zh-CN" altLang="en-US" dirty="0" smtClean="0"/>
              <a:t>（</a:t>
            </a:r>
            <a:r>
              <a:rPr lang="en-US" altLang="zh-CN" dirty="0"/>
              <a:t>3</a:t>
            </a:r>
            <a:r>
              <a:rPr lang="zh-CN" altLang="en-US" dirty="0"/>
              <a:t>）</a:t>
            </a:r>
            <a:r>
              <a:rPr lang="en-US" altLang="zh-CN" dirty="0"/>
              <a:t>《</a:t>
            </a:r>
            <a:r>
              <a:rPr lang="zh-CN" altLang="en-US" dirty="0"/>
              <a:t>北齐律</a:t>
            </a:r>
            <a:r>
              <a:rPr lang="en-US" altLang="zh-CN" dirty="0"/>
              <a:t>》</a:t>
            </a:r>
            <a:r>
              <a:rPr lang="zh-CN" altLang="en-US" dirty="0"/>
              <a:t>的制定：公元</a:t>
            </a:r>
            <a:r>
              <a:rPr lang="en-US" altLang="zh-CN" dirty="0"/>
              <a:t>550</a:t>
            </a:r>
            <a:r>
              <a:rPr lang="zh-CN" altLang="en-US" dirty="0"/>
              <a:t>年，高洋建立北齐</a:t>
            </a:r>
            <a:r>
              <a:rPr lang="zh-CN" altLang="en-US" dirty="0" smtClean="0"/>
              <a:t>，始</a:t>
            </a:r>
            <a:r>
              <a:rPr lang="zh-CN" altLang="en-US" dirty="0"/>
              <a:t>命群臣修律。前后历经十余年，全面</a:t>
            </a:r>
            <a:r>
              <a:rPr lang="zh-CN" altLang="en-US" dirty="0" smtClean="0"/>
              <a:t>总结历代</a:t>
            </a:r>
            <a:r>
              <a:rPr lang="zh-CN" altLang="en-US" dirty="0"/>
              <a:t>立法经验，完成</a:t>
            </a:r>
            <a:r>
              <a:rPr lang="en-US" altLang="zh-CN" dirty="0"/>
              <a:t>《</a:t>
            </a:r>
            <a:r>
              <a:rPr lang="zh-CN" altLang="en-US" dirty="0"/>
              <a:t>北齐律</a:t>
            </a:r>
            <a:r>
              <a:rPr lang="en-US" altLang="zh-CN" dirty="0" smtClean="0"/>
              <a:t>》</a:t>
            </a:r>
            <a:endParaRPr lang="en-US" altLang="zh-CN" dirty="0" smtClean="0"/>
          </a:p>
          <a:p>
            <a:pPr marL="0" indent="0">
              <a:buNone/>
            </a:pPr>
            <a:r>
              <a:rPr lang="zh-CN" altLang="en-US" dirty="0" smtClean="0"/>
              <a:t>（</a:t>
            </a:r>
            <a:r>
              <a:rPr lang="en-US" altLang="zh-CN" dirty="0" smtClean="0"/>
              <a:t>4</a:t>
            </a:r>
            <a:r>
              <a:rPr lang="zh-CN" altLang="en-US" dirty="0"/>
              <a:t>）</a:t>
            </a:r>
            <a:r>
              <a:rPr lang="zh-CN" altLang="en-US" dirty="0" smtClean="0"/>
              <a:t>北周制定</a:t>
            </a:r>
            <a:r>
              <a:rPr lang="en-US" altLang="zh-CN" dirty="0" smtClean="0"/>
              <a:t>《</a:t>
            </a:r>
            <a:r>
              <a:rPr lang="zh-CN" altLang="en-US" dirty="0"/>
              <a:t>大律</a:t>
            </a:r>
            <a:r>
              <a:rPr lang="en-US" altLang="zh-CN" dirty="0" smtClean="0"/>
              <a:t>》</a:t>
            </a:r>
            <a:r>
              <a:rPr lang="zh-CN" altLang="en-US" dirty="0" smtClean="0"/>
              <a:t>、</a:t>
            </a:r>
            <a:r>
              <a:rPr lang="en-US" altLang="zh-CN" dirty="0" smtClean="0"/>
              <a:t>《</a:t>
            </a:r>
            <a:r>
              <a:rPr lang="zh-CN" altLang="en-US" dirty="0" smtClean="0"/>
              <a:t>北周令</a:t>
            </a:r>
            <a:r>
              <a:rPr lang="en-US" altLang="zh-CN" dirty="0" smtClean="0"/>
              <a:t>》</a:t>
            </a:r>
            <a:r>
              <a:rPr lang="zh-CN" altLang="en-US" dirty="0" smtClean="0"/>
              <a:t>、</a:t>
            </a:r>
            <a:r>
              <a:rPr lang="en-US" altLang="zh-CN" dirty="0" smtClean="0"/>
              <a:t>《</a:t>
            </a:r>
            <a:r>
              <a:rPr lang="zh-CN" altLang="en-US" dirty="0" smtClean="0"/>
              <a:t>刑书要制</a:t>
            </a:r>
            <a:r>
              <a:rPr lang="en-US" altLang="zh-CN" dirty="0" smtClean="0"/>
              <a:t>》</a:t>
            </a:r>
            <a:endParaRPr lang="en-US" altLang="zh-CN" dirty="0"/>
          </a:p>
          <a:p>
            <a:pPr marL="0" indent="0">
              <a:buNone/>
            </a:pPr>
            <a:endParaRPr lang="en-US" altLang="zh-CN" dirty="0" smtClean="0"/>
          </a:p>
          <a:p>
            <a:pPr marL="0" indent="0">
              <a:buNone/>
            </a:pPr>
            <a:endParaRPr lang="en-US" altLang="zh-CN" dirty="0"/>
          </a:p>
          <a:p>
            <a:pPr marL="0" indent="0">
              <a:buNone/>
            </a:pPr>
            <a:endParaRPr lang="zh-CN"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北朝法律变化</a:t>
            </a:r>
            <a:endParaRPr lang="zh-CN" altLang="en-US" dirty="0"/>
          </a:p>
        </p:txBody>
      </p:sp>
      <p:sp>
        <p:nvSpPr>
          <p:cNvPr id="3" name="内容占位符 2"/>
          <p:cNvSpPr>
            <a:spLocks noGrp="1"/>
          </p:cNvSpPr>
          <p:nvPr>
            <p:ph idx="1"/>
          </p:nvPr>
        </p:nvSpPr>
        <p:spPr/>
        <p:txBody>
          <a:bodyPr/>
          <a:lstStyle/>
          <a:p>
            <a:r>
              <a:rPr lang="zh-CN" altLang="en-US" dirty="0" smtClean="0"/>
              <a:t>北魏以</a:t>
            </a:r>
            <a:r>
              <a:rPr lang="zh-CN" altLang="en-US" dirty="0"/>
              <a:t>格代科，</a:t>
            </a:r>
            <a:r>
              <a:rPr lang="zh-CN" altLang="en-US" dirty="0" smtClean="0"/>
              <a:t>东魏制定法典</a:t>
            </a:r>
            <a:r>
              <a:rPr lang="en-US" altLang="zh-CN" dirty="0" smtClean="0"/>
              <a:t>《</a:t>
            </a:r>
            <a:r>
              <a:rPr lang="zh-CN" altLang="en-US" dirty="0"/>
              <a:t>麟趾格</a:t>
            </a:r>
            <a:r>
              <a:rPr lang="en-US" altLang="zh-CN" dirty="0"/>
              <a:t>》</a:t>
            </a:r>
            <a:r>
              <a:rPr lang="zh-CN" altLang="en-US" dirty="0" smtClean="0"/>
              <a:t>。格同汉科，最初具有</a:t>
            </a:r>
            <a:r>
              <a:rPr lang="zh-CN" altLang="en-US" dirty="0"/>
              <a:t>刑事单行法规性质</a:t>
            </a:r>
            <a:r>
              <a:rPr lang="zh-CN" altLang="en-US" dirty="0" smtClean="0"/>
              <a:t>，随着科条制度的发展，逐渐</a:t>
            </a:r>
            <a:r>
              <a:rPr lang="zh-CN" altLang="en-US" dirty="0"/>
              <a:t>失去独立存在的价值。</a:t>
            </a:r>
            <a:endParaRPr lang="zh-CN" altLang="en-US" dirty="0"/>
          </a:p>
          <a:p>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北齐律</a:t>
            </a:r>
            <a:r>
              <a:rPr lang="en-US" altLang="zh-CN" dirty="0"/>
              <a:t>》</a:t>
            </a:r>
            <a:r>
              <a:rPr lang="zh-CN" altLang="en-US" dirty="0"/>
              <a:t>的主要内容及其影响</a:t>
            </a:r>
            <a:endParaRPr lang="zh-CN" altLang="en-US" dirty="0"/>
          </a:p>
        </p:txBody>
      </p:sp>
      <p:sp>
        <p:nvSpPr>
          <p:cNvPr id="3" name="内容占位符 2"/>
          <p:cNvSpPr>
            <a:spLocks noGrp="1"/>
          </p:cNvSpPr>
          <p:nvPr>
            <p:ph idx="1"/>
          </p:nvPr>
        </p:nvSpPr>
        <p:spPr/>
        <p:txBody>
          <a:bodyPr>
            <a:noAutofit/>
          </a:bodyPr>
          <a:lstStyle/>
          <a:p>
            <a:pPr marL="0" indent="0" algn="just">
              <a:buNone/>
            </a:pPr>
            <a:r>
              <a:rPr lang="en-US" altLang="zh-CN" sz="3000" dirty="0" smtClean="0"/>
              <a:t>《</a:t>
            </a:r>
            <a:r>
              <a:rPr lang="zh-CN" altLang="en-US" sz="3000" dirty="0" smtClean="0"/>
              <a:t>北齐律</a:t>
            </a:r>
            <a:r>
              <a:rPr lang="en-US" altLang="zh-CN" sz="3000" dirty="0" smtClean="0"/>
              <a:t>》</a:t>
            </a:r>
            <a:r>
              <a:rPr lang="zh-CN" altLang="en-US" sz="3000" dirty="0" smtClean="0"/>
              <a:t>共</a:t>
            </a:r>
            <a:r>
              <a:rPr lang="en-US" altLang="zh-CN" sz="3000" dirty="0"/>
              <a:t>12</a:t>
            </a:r>
            <a:r>
              <a:rPr lang="zh-CN" altLang="en-US" sz="3000" dirty="0"/>
              <a:t>篇，</a:t>
            </a:r>
            <a:r>
              <a:rPr lang="en-US" altLang="zh-CN" sz="3000" dirty="0"/>
              <a:t>949</a:t>
            </a:r>
            <a:r>
              <a:rPr lang="zh-CN" altLang="en-US" sz="3000" dirty="0"/>
              <a:t>条。</a:t>
            </a:r>
            <a:endParaRPr lang="zh-CN" altLang="en-US" sz="3000" dirty="0"/>
          </a:p>
          <a:p>
            <a:pPr algn="just"/>
            <a:r>
              <a:rPr lang="zh-CN" altLang="en-US" sz="2400" dirty="0" smtClean="0"/>
              <a:t>确立</a:t>
            </a:r>
            <a:r>
              <a:rPr lang="zh-CN" altLang="en-US" sz="2400" dirty="0"/>
              <a:t>了</a:t>
            </a:r>
            <a:r>
              <a:rPr lang="en-US" altLang="zh-CN" sz="2400" dirty="0"/>
              <a:t>12</a:t>
            </a:r>
            <a:r>
              <a:rPr lang="zh-CN" altLang="en-US" sz="2400" dirty="0"/>
              <a:t>篇的体例，既名例、禁卫、婚户、</a:t>
            </a:r>
            <a:r>
              <a:rPr lang="zh-CN" altLang="en-US" sz="2400" dirty="0" smtClean="0"/>
              <a:t>擅 兴</a:t>
            </a:r>
            <a:r>
              <a:rPr lang="zh-CN" altLang="en-US" sz="2400" dirty="0"/>
              <a:t>、违制、诈伪、斗讼、贼盗、捕断、毁损</a:t>
            </a:r>
            <a:r>
              <a:rPr lang="zh-CN" altLang="en-US" sz="2400" dirty="0" smtClean="0"/>
              <a:t>、厩</a:t>
            </a:r>
            <a:r>
              <a:rPr lang="zh-CN" altLang="en-US" sz="2400" dirty="0"/>
              <a:t>牧、 杂</a:t>
            </a:r>
            <a:r>
              <a:rPr lang="zh-CN" altLang="en-US" sz="2400" dirty="0" smtClean="0"/>
              <a:t>律。</a:t>
            </a:r>
            <a:endParaRPr lang="zh-CN" altLang="en-US" sz="2400" dirty="0"/>
          </a:p>
          <a:p>
            <a:pPr algn="just"/>
            <a:r>
              <a:rPr lang="zh-CN" altLang="en-US" sz="2400" dirty="0" smtClean="0"/>
              <a:t>确定</a:t>
            </a:r>
            <a:r>
              <a:rPr lang="zh-CN" altLang="en-US" sz="2400" dirty="0"/>
              <a:t>了“重罪十条”，为后世的“十恶”提供了</a:t>
            </a:r>
            <a:r>
              <a:rPr lang="zh-CN" altLang="en-US" sz="2400" dirty="0" smtClean="0"/>
              <a:t>范例。</a:t>
            </a:r>
            <a:endParaRPr lang="zh-CN" altLang="en-US" sz="2400" dirty="0"/>
          </a:p>
          <a:p>
            <a:pPr algn="just"/>
            <a:r>
              <a:rPr lang="zh-CN" altLang="en-US" sz="2400" dirty="0" smtClean="0"/>
              <a:t>确立</a:t>
            </a:r>
            <a:r>
              <a:rPr lang="zh-CN" altLang="en-US" sz="2400" dirty="0"/>
              <a:t>了死、流、徒、鞭、杖五刑，为封建</a:t>
            </a:r>
            <a:r>
              <a:rPr lang="zh-CN" altLang="en-US" sz="2400" dirty="0" smtClean="0"/>
              <a:t>刑罚体系</a:t>
            </a:r>
            <a:r>
              <a:rPr lang="zh-CN" altLang="en-US" sz="2400" dirty="0"/>
              <a:t>奠定了基础。</a:t>
            </a:r>
            <a:endParaRPr lang="zh-CN" altLang="en-US" sz="2400" dirty="0"/>
          </a:p>
          <a:p>
            <a:pPr marL="0" indent="0" algn="just">
              <a:buNone/>
            </a:pPr>
            <a:endParaRPr lang="zh-CN" altLang="en-US" sz="24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精简法律</a:t>
            </a:r>
            <a:endParaRPr lang="zh-CN" altLang="en-US" dirty="0"/>
          </a:p>
        </p:txBody>
      </p:sp>
      <p:sp>
        <p:nvSpPr>
          <p:cNvPr id="3" name="内容占位符 2"/>
          <p:cNvSpPr>
            <a:spLocks noGrp="1"/>
          </p:cNvSpPr>
          <p:nvPr>
            <p:ph idx="1"/>
          </p:nvPr>
        </p:nvSpPr>
        <p:spPr/>
        <p:txBody>
          <a:bodyPr/>
          <a:lstStyle/>
          <a:p>
            <a:r>
              <a:rPr lang="en-US" altLang="zh-CN" dirty="0"/>
              <a:t>《</a:t>
            </a:r>
            <a:r>
              <a:rPr lang="zh-CN" altLang="en-US" dirty="0"/>
              <a:t>北齐律</a:t>
            </a:r>
            <a:r>
              <a:rPr lang="en-US" altLang="zh-CN" dirty="0"/>
              <a:t>》</a:t>
            </a:r>
            <a:r>
              <a:rPr lang="zh-CN" altLang="en-US" dirty="0"/>
              <a:t>确定了十二篇的法典体例，法令明审，科条简要。制定者们认真总结了</a:t>
            </a:r>
            <a:r>
              <a:rPr lang="en-US" altLang="zh-CN" dirty="0"/>
              <a:t>《</a:t>
            </a:r>
            <a:r>
              <a:rPr lang="zh-CN" altLang="en-US" dirty="0"/>
              <a:t>法经</a:t>
            </a:r>
            <a:r>
              <a:rPr lang="en-US" altLang="zh-CN" dirty="0"/>
              <a:t>》</a:t>
            </a:r>
            <a:r>
              <a:rPr lang="zh-CN" altLang="en-US" dirty="0"/>
              <a:t>以来法典篇目不断增多的利弊，经过“部分科条，校正古今，所增损十有七八”，最后将其精简合并为十二篇九百四十九条。</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3453" y="278157"/>
            <a:ext cx="4447051" cy="769441"/>
          </a:xfrm>
          <a:prstGeom prst="rect">
            <a:avLst/>
          </a:prstGeom>
          <a:noFill/>
        </p:spPr>
        <p:txBody>
          <a:bodyPr wrap="none" rtlCol="0">
            <a:spAutoFit/>
          </a:bodyPr>
          <a:lstStyle/>
          <a:p>
            <a:pPr algn="ctr"/>
            <a:r>
              <a:rPr lang="zh-CN" altLang="en-US" sz="4400" b="1" dirty="0"/>
              <a:t>尚书</a:t>
            </a:r>
            <a:r>
              <a:rPr lang="en-US" altLang="zh-CN" sz="4400" b="1" dirty="0"/>
              <a:t>·</a:t>
            </a:r>
            <a:r>
              <a:rPr lang="zh-CN" altLang="en-US" sz="4400" b="1" dirty="0"/>
              <a:t>虞书</a:t>
            </a:r>
            <a:r>
              <a:rPr lang="en-US" altLang="zh-CN" sz="4400" b="1" dirty="0"/>
              <a:t>·</a:t>
            </a:r>
            <a:r>
              <a:rPr lang="zh-CN" altLang="en-US" sz="4400" b="1" dirty="0"/>
              <a:t>大禹谟</a:t>
            </a:r>
            <a:endParaRPr lang="en-US" sz="4400" b="1" dirty="0"/>
          </a:p>
        </p:txBody>
      </p:sp>
      <p:sp>
        <p:nvSpPr>
          <p:cNvPr id="3" name="矩形 2"/>
          <p:cNvSpPr/>
          <p:nvPr/>
        </p:nvSpPr>
        <p:spPr>
          <a:xfrm>
            <a:off x="420514" y="1412776"/>
            <a:ext cx="8352928" cy="4832092"/>
          </a:xfrm>
          <a:prstGeom prst="rect">
            <a:avLst/>
          </a:prstGeom>
        </p:spPr>
        <p:txBody>
          <a:bodyPr wrap="square">
            <a:spAutoFit/>
          </a:bodyPr>
          <a:lstStyle/>
          <a:p>
            <a:pPr algn="just"/>
            <a:r>
              <a:rPr lang="zh-CN" altLang="en-US" sz="2800" b="1" dirty="0"/>
              <a:t>皋陶矢厥谟，禹成厥功，帝舜申之。作</a:t>
            </a:r>
            <a:r>
              <a:rPr lang="en-US" altLang="zh-CN" sz="2800" b="1" dirty="0"/>
              <a:t>《</a:t>
            </a:r>
            <a:r>
              <a:rPr lang="zh-CN" altLang="en-US" sz="2800" b="1" dirty="0"/>
              <a:t>大禹</a:t>
            </a:r>
            <a:r>
              <a:rPr lang="en-US" altLang="zh-CN" sz="2800" b="1" dirty="0"/>
              <a:t>》</a:t>
            </a:r>
            <a:r>
              <a:rPr lang="zh-CN" altLang="en-US" sz="2800" b="1" dirty="0"/>
              <a:t>、</a:t>
            </a:r>
            <a:r>
              <a:rPr lang="en-US" altLang="zh-CN" sz="2800" b="1" dirty="0"/>
              <a:t>《</a:t>
            </a:r>
            <a:r>
              <a:rPr lang="zh-CN" altLang="en-US" sz="2800" b="1" dirty="0"/>
              <a:t>皋陶谟</a:t>
            </a:r>
            <a:r>
              <a:rPr lang="en-US" altLang="zh-CN" sz="2800" b="1" dirty="0"/>
              <a:t>》</a:t>
            </a:r>
            <a:r>
              <a:rPr lang="zh-CN" altLang="en-US" sz="2800" b="1" dirty="0"/>
              <a:t>、</a:t>
            </a:r>
            <a:r>
              <a:rPr lang="en-US" altLang="zh-CN" sz="2800" b="1" dirty="0"/>
              <a:t>《</a:t>
            </a:r>
            <a:r>
              <a:rPr lang="zh-CN" altLang="en-US" sz="2800" b="1" dirty="0"/>
              <a:t>益稷</a:t>
            </a:r>
            <a:r>
              <a:rPr lang="en-US" altLang="zh-CN" sz="2800" b="1" dirty="0"/>
              <a:t>》</a:t>
            </a:r>
            <a:r>
              <a:rPr lang="zh-CN" altLang="en-US" sz="2800" b="1" dirty="0"/>
              <a:t>。</a:t>
            </a:r>
            <a:endParaRPr lang="en-US" altLang="zh-CN" sz="2800" b="1" dirty="0"/>
          </a:p>
          <a:p>
            <a:pPr algn="just"/>
            <a:r>
              <a:rPr lang="en-US" sz="2800" b="1" dirty="0"/>
              <a:t>……</a:t>
            </a:r>
            <a:endParaRPr lang="en-US" sz="2800" b="1" dirty="0"/>
          </a:p>
          <a:p>
            <a:pPr algn="just"/>
            <a:r>
              <a:rPr lang="zh-CN" altLang="en-US" sz="2800" b="1" dirty="0"/>
              <a:t>帝曰：“皋陶，惟兹臣庶，罔或干予正。汝作士，</a:t>
            </a:r>
            <a:r>
              <a:rPr lang="zh-CN" altLang="en-US" sz="2800" b="1" dirty="0">
                <a:solidFill>
                  <a:srgbClr val="FF0000"/>
                </a:solidFill>
              </a:rPr>
              <a:t>明于五刑，以弼五教</a:t>
            </a:r>
            <a:r>
              <a:rPr lang="zh-CN" altLang="en-US" sz="2800" b="1" dirty="0"/>
              <a:t>。期于予治，</a:t>
            </a:r>
            <a:r>
              <a:rPr lang="zh-CN" altLang="en-US" sz="2800" b="1" dirty="0">
                <a:solidFill>
                  <a:srgbClr val="FF0000"/>
                </a:solidFill>
              </a:rPr>
              <a:t>刑期于无刑</a:t>
            </a:r>
            <a:r>
              <a:rPr lang="zh-CN" altLang="en-US" sz="2800" b="1" dirty="0"/>
              <a:t>，民协于中，时乃功，懋哉。”</a:t>
            </a:r>
            <a:endParaRPr lang="en-US" altLang="zh-CN" sz="2800" b="1" dirty="0"/>
          </a:p>
          <a:p>
            <a:pPr algn="just"/>
            <a:r>
              <a:rPr lang="zh-CN" altLang="en-US" sz="2800" b="1" dirty="0"/>
              <a:t>皋陶曰：“帝德罔愆，临下以简，御众以宽；罚弗及嗣，赏延于世。宥过无大，刑故无小；罪疑惟轻，功疑惟重；</a:t>
            </a:r>
            <a:r>
              <a:rPr lang="zh-CN" altLang="en-US" sz="2800" b="1" dirty="0">
                <a:solidFill>
                  <a:srgbClr val="FF0000"/>
                </a:solidFill>
              </a:rPr>
              <a:t>与其杀不辜，宁失不经</a:t>
            </a:r>
            <a:r>
              <a:rPr lang="zh-CN" altLang="en-US" sz="2800" b="1" dirty="0"/>
              <a:t>；好生之德，洽于民心，兹用不犯于有司。”</a:t>
            </a:r>
            <a:endParaRPr lang="en-US" altLang="zh-CN" sz="2800" b="1" dirty="0"/>
          </a:p>
          <a:p>
            <a:pPr algn="just"/>
            <a:r>
              <a:rPr lang="zh-CN" altLang="en-US" sz="2800" b="1" dirty="0"/>
              <a:t>帝曰：“俾予从欲以治，四方风动，惟乃之休。”</a:t>
            </a:r>
            <a:endParaRPr lang="en-US" sz="28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十恶不赦</a:t>
            </a:r>
            <a:endParaRPr lang="zh-CN" altLang="en-US" dirty="0"/>
          </a:p>
        </p:txBody>
      </p:sp>
      <p:sp>
        <p:nvSpPr>
          <p:cNvPr id="3" name="内容占位符 2"/>
          <p:cNvSpPr>
            <a:spLocks noGrp="1"/>
          </p:cNvSpPr>
          <p:nvPr>
            <p:ph idx="1"/>
          </p:nvPr>
        </p:nvSpPr>
        <p:spPr/>
        <p:txBody>
          <a:bodyPr>
            <a:normAutofit/>
          </a:bodyPr>
          <a:lstStyle/>
          <a:p>
            <a:r>
              <a:rPr lang="zh-CN" altLang="en-US" sz="2700" dirty="0"/>
              <a:t>重罪十条”包括“一曰反逆，二曰大逆，三曰叛，四曰降，五曰恶逆，六曰不道，七曰不敬，八曰不孝，九曰不义，十曰内乱”。 </a:t>
            </a:r>
            <a:endParaRPr lang="en-US" altLang="zh-CN" sz="2700" dirty="0" smtClean="0"/>
          </a:p>
          <a:p>
            <a:r>
              <a:rPr lang="zh-CN" altLang="en-US" sz="2700" dirty="0" smtClean="0"/>
              <a:t>将</a:t>
            </a:r>
            <a:r>
              <a:rPr lang="zh-CN" altLang="en-US" sz="2700" dirty="0"/>
              <a:t>儒家伦理纲常礼教精神引入刑事法律内容，推动了礼与律的进一步融合，加剧了法律制度的儒家化。</a:t>
            </a:r>
            <a:endParaRPr lang="zh-CN" altLang="en-US" sz="27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进一步完善总则制度</a:t>
            </a:r>
            <a:endParaRPr lang="zh-CN" altLang="en-US" dirty="0"/>
          </a:p>
        </p:txBody>
      </p:sp>
      <p:sp>
        <p:nvSpPr>
          <p:cNvPr id="3" name="内容占位符 2"/>
          <p:cNvSpPr>
            <a:spLocks noGrp="1"/>
          </p:cNvSpPr>
          <p:nvPr>
            <p:ph idx="1"/>
          </p:nvPr>
        </p:nvSpPr>
        <p:spPr/>
        <p:txBody>
          <a:bodyPr/>
          <a:lstStyle/>
          <a:p>
            <a:r>
              <a:rPr lang="en-US" altLang="zh-CN" dirty="0"/>
              <a:t>《</a:t>
            </a:r>
            <a:r>
              <a:rPr lang="zh-CN" altLang="en-US" dirty="0"/>
              <a:t>北齐律</a:t>
            </a:r>
            <a:r>
              <a:rPr lang="en-US" altLang="zh-CN" dirty="0"/>
              <a:t>》</a:t>
            </a:r>
            <a:r>
              <a:rPr lang="zh-CN" altLang="en-US" dirty="0"/>
              <a:t>还首创了</a:t>
            </a:r>
            <a:r>
              <a:rPr lang="en-US" altLang="zh-CN" dirty="0"/>
              <a:t>《</a:t>
            </a:r>
            <a:r>
              <a:rPr lang="zh-CN" altLang="en-US" dirty="0"/>
              <a:t>名例律</a:t>
            </a:r>
            <a:r>
              <a:rPr lang="en-US" altLang="zh-CN" dirty="0"/>
              <a:t>》</a:t>
            </a:r>
            <a:r>
              <a:rPr lang="zh-CN" altLang="en-US" dirty="0"/>
              <a:t>的总则篇目。</a:t>
            </a:r>
            <a:r>
              <a:rPr lang="en-US" altLang="zh-CN" dirty="0"/>
              <a:t>《</a:t>
            </a:r>
            <a:r>
              <a:rPr lang="zh-CN" altLang="en-US" dirty="0"/>
              <a:t>北齐律</a:t>
            </a:r>
            <a:r>
              <a:rPr lang="en-US" altLang="zh-CN" dirty="0"/>
              <a:t>》</a:t>
            </a:r>
            <a:r>
              <a:rPr lang="zh-CN" altLang="en-US" dirty="0"/>
              <a:t>将</a:t>
            </a:r>
            <a:r>
              <a:rPr lang="en-US" altLang="zh-CN" dirty="0"/>
              <a:t>《</a:t>
            </a:r>
            <a:r>
              <a:rPr lang="zh-CN" altLang="en-US" dirty="0"/>
              <a:t>晋律</a:t>
            </a:r>
            <a:r>
              <a:rPr lang="en-US" altLang="zh-CN" dirty="0"/>
              <a:t>》</a:t>
            </a:r>
            <a:r>
              <a:rPr lang="zh-CN" altLang="en-US" dirty="0"/>
              <a:t>中的</a:t>
            </a:r>
            <a:r>
              <a:rPr lang="en-US" altLang="zh-CN" dirty="0"/>
              <a:t>《</a:t>
            </a:r>
            <a:r>
              <a:rPr lang="zh-CN" altLang="en-US" dirty="0"/>
              <a:t>刑名</a:t>
            </a:r>
            <a:r>
              <a:rPr lang="en-US" altLang="zh-CN" dirty="0"/>
              <a:t>》</a:t>
            </a:r>
            <a:r>
              <a:rPr lang="zh-CN" altLang="en-US" dirty="0"/>
              <a:t>和</a:t>
            </a:r>
            <a:r>
              <a:rPr lang="en-US" altLang="zh-CN" dirty="0"/>
              <a:t>《</a:t>
            </a:r>
            <a:r>
              <a:rPr lang="zh-CN" altLang="en-US" dirty="0"/>
              <a:t>法例</a:t>
            </a:r>
            <a:r>
              <a:rPr lang="en-US" altLang="zh-CN" dirty="0"/>
              <a:t>》</a:t>
            </a:r>
            <a:r>
              <a:rPr lang="zh-CN" altLang="en-US" dirty="0"/>
              <a:t>合并为</a:t>
            </a:r>
            <a:r>
              <a:rPr lang="en-US" altLang="zh-CN" dirty="0"/>
              <a:t>《</a:t>
            </a:r>
            <a:r>
              <a:rPr lang="zh-CN" altLang="en-US" dirty="0"/>
              <a:t>名例</a:t>
            </a:r>
            <a:r>
              <a:rPr lang="en-US" altLang="zh-CN" dirty="0"/>
              <a:t>》</a:t>
            </a:r>
            <a:r>
              <a:rPr lang="zh-CN" altLang="en-US" dirty="0"/>
              <a:t>，放在律典第一篇，进一步突出了法典总则的性质和地位。此后的隋唐直至明清各代，其法典的首篇均为</a:t>
            </a:r>
            <a:r>
              <a:rPr lang="en-US" altLang="zh-CN" dirty="0"/>
              <a:t>《</a:t>
            </a:r>
            <a:r>
              <a:rPr lang="zh-CN" altLang="en-US" dirty="0"/>
              <a:t>名例律</a:t>
            </a:r>
            <a:r>
              <a:rPr lang="en-US" altLang="zh-CN" dirty="0"/>
              <a:t>》</a:t>
            </a:r>
            <a:r>
              <a:rPr lang="zh-CN" altLang="en-US" dirty="0"/>
              <a:t>，可见</a:t>
            </a:r>
            <a:r>
              <a:rPr lang="en-US" altLang="zh-CN" dirty="0"/>
              <a:t>《</a:t>
            </a:r>
            <a:r>
              <a:rPr lang="zh-CN" altLang="en-US" dirty="0"/>
              <a:t>北齐律</a:t>
            </a:r>
            <a:r>
              <a:rPr lang="en-US" altLang="zh-CN" dirty="0"/>
              <a:t>》</a:t>
            </a:r>
            <a:r>
              <a:rPr lang="zh-CN" altLang="en-US" dirty="0"/>
              <a:t>对后世立法的影响之深远。</a:t>
            </a:r>
            <a:endParaRPr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未达巅峰，却是基石 </a:t>
            </a:r>
            <a:endParaRPr lang="zh-CN" altLang="en-US" dirty="0"/>
          </a:p>
        </p:txBody>
      </p:sp>
      <p:sp>
        <p:nvSpPr>
          <p:cNvPr id="3" name="内容占位符 2"/>
          <p:cNvSpPr>
            <a:spLocks noGrp="1"/>
          </p:cNvSpPr>
          <p:nvPr>
            <p:ph idx="1"/>
          </p:nvPr>
        </p:nvSpPr>
        <p:spPr/>
        <p:txBody>
          <a:bodyPr/>
          <a:lstStyle/>
          <a:p>
            <a:r>
              <a:rPr lang="en-US" altLang="zh-CN" dirty="0"/>
              <a:t>《</a:t>
            </a:r>
            <a:r>
              <a:rPr lang="zh-CN" altLang="en-US" dirty="0"/>
              <a:t>北齐律</a:t>
            </a:r>
            <a:r>
              <a:rPr lang="en-US" altLang="zh-CN" dirty="0"/>
              <a:t>》</a:t>
            </a:r>
            <a:r>
              <a:rPr lang="zh-CN" altLang="en-US" dirty="0"/>
              <a:t>是一部承上启下的重要法典。三国两晋南北朝是中国古代法律变化、成熟、定型的重要时期，而</a:t>
            </a:r>
            <a:r>
              <a:rPr lang="en-US" altLang="zh-CN" dirty="0"/>
              <a:t>《</a:t>
            </a:r>
            <a:r>
              <a:rPr lang="zh-CN" altLang="en-US" dirty="0"/>
              <a:t>北齐律</a:t>
            </a:r>
            <a:r>
              <a:rPr lang="en-US" altLang="zh-CN" dirty="0"/>
              <a:t>》</a:t>
            </a:r>
            <a:r>
              <a:rPr lang="zh-CN" altLang="en-US" dirty="0"/>
              <a:t>则是最后定型、有草创贡献的律典</a:t>
            </a:r>
            <a:r>
              <a:rPr lang="zh-CN" altLang="en-US" dirty="0" smtClean="0"/>
              <a:t>。</a:t>
            </a:r>
            <a:endParaRPr lang="en-US" altLang="zh-CN" dirty="0" smtClean="0"/>
          </a:p>
          <a:p>
            <a:r>
              <a:rPr lang="zh-CN" altLang="en-US" dirty="0" smtClean="0"/>
              <a:t>“</a:t>
            </a:r>
            <a:r>
              <a:rPr lang="zh-CN" altLang="en-US" dirty="0"/>
              <a:t>南北朝诸律，北优于南，而北朝尤以齐律为最</a:t>
            </a:r>
            <a:r>
              <a:rPr lang="zh-CN" altLang="en-US" dirty="0" smtClean="0"/>
              <a:t>。</a:t>
            </a:r>
            <a:r>
              <a:rPr lang="zh-CN" altLang="en-US" dirty="0"/>
              <a:t>后来的隋唐法制如果没有</a:t>
            </a:r>
            <a:r>
              <a:rPr lang="en-US" altLang="zh-CN" dirty="0"/>
              <a:t>《</a:t>
            </a:r>
            <a:r>
              <a:rPr lang="zh-CN" altLang="en-US" dirty="0"/>
              <a:t>北齐律</a:t>
            </a:r>
            <a:r>
              <a:rPr lang="en-US" altLang="zh-CN" dirty="0"/>
              <a:t>》</a:t>
            </a:r>
            <a:r>
              <a:rPr lang="zh-CN" altLang="en-US" dirty="0"/>
              <a:t>的基础，是很难有那么大的成就的</a:t>
            </a:r>
            <a:r>
              <a:rPr lang="zh-CN" altLang="en-US" dirty="0" smtClean="0"/>
              <a:t>。”</a:t>
            </a:r>
            <a:endParaRPr lang="en-US" altLang="zh-CN" dirty="0" smtClean="0"/>
          </a:p>
          <a:p>
            <a:pPr marL="0" indent="0" algn="r">
              <a:buNone/>
            </a:pPr>
            <a:r>
              <a:rPr lang="en-US" altLang="zh-CN" dirty="0" smtClean="0"/>
              <a:t>——</a:t>
            </a:r>
            <a:r>
              <a:rPr lang="zh-CN" altLang="en-US" dirty="0" smtClean="0"/>
              <a:t>北京大学</a:t>
            </a:r>
            <a:r>
              <a:rPr lang="en-US" altLang="zh-CN" dirty="0" smtClean="0"/>
              <a:t>·</a:t>
            </a:r>
            <a:r>
              <a:rPr lang="zh-CN" altLang="en-US" dirty="0" smtClean="0"/>
              <a:t>程树德教授</a:t>
            </a:r>
            <a:endParaRPr lang="en-US" altLang="zh-CN" dirty="0"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不可忽视的另一面，北周法律</a:t>
            </a:r>
            <a:endParaRPr lang="zh-CN" altLang="en-US" dirty="0"/>
          </a:p>
        </p:txBody>
      </p:sp>
      <p:sp>
        <p:nvSpPr>
          <p:cNvPr id="3" name="内容占位符 2"/>
          <p:cNvSpPr>
            <a:spLocks noGrp="1"/>
          </p:cNvSpPr>
          <p:nvPr>
            <p:ph idx="1"/>
          </p:nvPr>
        </p:nvSpPr>
        <p:spPr/>
        <p:txBody>
          <a:bodyPr>
            <a:normAutofit fontScale="85000" lnSpcReduction="20000"/>
          </a:bodyPr>
          <a:lstStyle/>
          <a:p>
            <a:pPr marL="0" indent="0">
              <a:buNone/>
            </a:pPr>
            <a:r>
              <a:rPr lang="zh-CN" altLang="en-US" dirty="0" smtClean="0"/>
              <a:t>“六条诏书”</a:t>
            </a:r>
            <a:endParaRPr lang="en-US" altLang="zh-CN" dirty="0" smtClean="0"/>
          </a:p>
          <a:p>
            <a:r>
              <a:rPr lang="zh-CN" altLang="en-US" dirty="0" smtClean="0"/>
              <a:t> “先治心”</a:t>
            </a:r>
            <a:r>
              <a:rPr lang="zh-CN" altLang="en-US" dirty="0"/>
              <a:t>。治民者的关键在于“清心”，所谓“清心”就是要使“心气清和，志意端静”，这样，邪恶的想法就不会产生。与之相关，治民者要治身，要做到“心如清水，形如白玉”，躬行“仁义”、“孝悌”、“忠信”、“礼让”、“廉平”、“俭约”。按现在的话说，“先治心”这一条就是要求执政者端正认识，以身作则。</a:t>
            </a:r>
            <a:endParaRPr lang="zh-CN" altLang="en-US" dirty="0"/>
          </a:p>
          <a:p>
            <a:r>
              <a:rPr lang="zh-CN" altLang="en-US" dirty="0"/>
              <a:t>“敦教化”。宣扬道德文化教育，移风易俗，培养人民俭朴、慈爱、和睦、敬让的品质。</a:t>
            </a:r>
            <a:endParaRPr lang="zh-CN" altLang="en-US" dirty="0"/>
          </a:p>
          <a:p>
            <a:r>
              <a:rPr lang="zh-CN" altLang="en-US" dirty="0"/>
              <a:t>“尽地利”。劝课农桑，不违农时，发展农业生产。</a:t>
            </a:r>
            <a:endParaRPr lang="zh-CN" altLang="en-US" dirty="0"/>
          </a:p>
          <a:p>
            <a:r>
              <a:rPr lang="zh-CN" altLang="en-US" dirty="0"/>
              <a:t>“擢贤良”。选贤任能，不拘资历和门第，要善于发掘人才，要勇于起用人才，让人才在实践中成长起来。而且，精简机构，罢黜冗员。</a:t>
            </a:r>
            <a:endParaRPr lang="zh-CN" altLang="en-US" dirty="0"/>
          </a:p>
          <a:p>
            <a:r>
              <a:rPr lang="zh-CN" altLang="en-US" dirty="0"/>
              <a:t>“恤狱讼”。明断狱案，不能滥施刑罚，而要“随事加刑，轻重皆当”。</a:t>
            </a:r>
            <a:endParaRPr lang="zh-CN" altLang="en-US" dirty="0"/>
          </a:p>
          <a:p>
            <a:r>
              <a:rPr lang="zh-CN" altLang="en-US" dirty="0"/>
              <a:t>“均赋役”。均平赋役，调济贫富，不可舍豪强而征贫弱。</a:t>
            </a:r>
            <a:endParaRPr lang="en-US" altLang="zh-CN"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北周大律</a:t>
            </a:r>
            <a:endParaRPr lang="zh-CN" altLang="en-US" dirty="0"/>
          </a:p>
        </p:txBody>
      </p:sp>
      <p:sp>
        <p:nvSpPr>
          <p:cNvPr id="3" name="内容占位符 2"/>
          <p:cNvSpPr>
            <a:spLocks noGrp="1"/>
          </p:cNvSpPr>
          <p:nvPr>
            <p:ph idx="1"/>
          </p:nvPr>
        </p:nvSpPr>
        <p:spPr/>
        <p:txBody>
          <a:bodyPr/>
          <a:lstStyle/>
          <a:p>
            <a:pPr marL="0" indent="0" algn="just">
              <a:buNone/>
            </a:pPr>
            <a:r>
              <a:rPr lang="zh-CN" altLang="en-US" dirty="0" smtClean="0"/>
              <a:t>北周</a:t>
            </a:r>
            <a:r>
              <a:rPr lang="en-US" altLang="zh-CN" dirty="0" smtClean="0"/>
              <a:t>《</a:t>
            </a:r>
            <a:r>
              <a:rPr lang="zh-CN" altLang="en-US" dirty="0"/>
              <a:t>大律</a:t>
            </a:r>
            <a:r>
              <a:rPr lang="en-US" altLang="zh-CN" dirty="0" smtClean="0"/>
              <a:t>》</a:t>
            </a:r>
            <a:r>
              <a:rPr lang="zh-CN" altLang="en-US" dirty="0" smtClean="0"/>
              <a:t>由周</a:t>
            </a:r>
            <a:r>
              <a:rPr lang="zh-CN" altLang="en-US" dirty="0"/>
              <a:t>武</a:t>
            </a:r>
            <a:r>
              <a:rPr lang="zh-CN" altLang="en-US" dirty="0" smtClean="0"/>
              <a:t>帝，</a:t>
            </a:r>
            <a:r>
              <a:rPr lang="zh-CN" altLang="en-US" dirty="0"/>
              <a:t>命赵肃、拓跋</a:t>
            </a:r>
            <a:r>
              <a:rPr lang="zh-CN" altLang="en-US" dirty="0" smtClean="0"/>
              <a:t>迪撰定，，仿</a:t>
            </a:r>
            <a:r>
              <a:rPr lang="en-US" altLang="zh-CN" dirty="0"/>
              <a:t>《</a:t>
            </a:r>
            <a:r>
              <a:rPr lang="zh-CN" altLang="en-US" dirty="0"/>
              <a:t>尚书</a:t>
            </a:r>
            <a:r>
              <a:rPr lang="en-US" altLang="zh-CN" dirty="0"/>
              <a:t>·</a:t>
            </a:r>
            <a:r>
              <a:rPr lang="zh-CN" altLang="en-US" dirty="0"/>
              <a:t>大诰</a:t>
            </a:r>
            <a:r>
              <a:rPr lang="en-US" altLang="zh-CN" dirty="0"/>
              <a:t>》</a:t>
            </a:r>
            <a:r>
              <a:rPr lang="zh-CN" altLang="en-US" dirty="0"/>
              <a:t>，谓之</a:t>
            </a:r>
            <a:r>
              <a:rPr lang="en-US" altLang="zh-CN" dirty="0"/>
              <a:t>《</a:t>
            </a:r>
            <a:r>
              <a:rPr lang="zh-CN" altLang="en-US" dirty="0"/>
              <a:t>大律</a:t>
            </a:r>
            <a:r>
              <a:rPr lang="en-US" altLang="zh-CN" dirty="0"/>
              <a:t>》</a:t>
            </a:r>
            <a:r>
              <a:rPr lang="zh-CN" altLang="en-US" dirty="0"/>
              <a:t>，计有刑名、法例、祀享、朝会、婚姻等</a:t>
            </a:r>
            <a:r>
              <a:rPr lang="en-US" altLang="zh-CN" dirty="0"/>
              <a:t>25</a:t>
            </a:r>
            <a:r>
              <a:rPr lang="zh-CN" altLang="en-US" dirty="0"/>
              <a:t>篇，共</a:t>
            </a:r>
            <a:r>
              <a:rPr lang="en-US" altLang="zh-CN" dirty="0"/>
              <a:t>1537</a:t>
            </a:r>
            <a:r>
              <a:rPr lang="zh-CN" altLang="en-US" dirty="0"/>
              <a:t>条，比</a:t>
            </a:r>
            <a:r>
              <a:rPr lang="en-US" altLang="zh-CN" dirty="0"/>
              <a:t>《</a:t>
            </a:r>
            <a:r>
              <a:rPr lang="zh-CN" altLang="en-US" dirty="0"/>
              <a:t>北齐律</a:t>
            </a:r>
            <a:r>
              <a:rPr lang="en-US" altLang="zh-CN" dirty="0"/>
              <a:t>》</a:t>
            </a:r>
            <a:r>
              <a:rPr lang="zh-CN" altLang="en-US" dirty="0"/>
              <a:t>增加</a:t>
            </a:r>
            <a:r>
              <a:rPr lang="en-US" altLang="zh-CN" dirty="0"/>
              <a:t>588</a:t>
            </a:r>
            <a:r>
              <a:rPr lang="zh-CN" altLang="en-US" dirty="0"/>
              <a:t>条。原文早已亡失，在</a:t>
            </a:r>
            <a:r>
              <a:rPr lang="en-US" altLang="zh-CN" dirty="0"/>
              <a:t>《</a:t>
            </a:r>
            <a:r>
              <a:rPr lang="zh-CN" altLang="en-US" dirty="0"/>
              <a:t>隋书</a:t>
            </a:r>
            <a:r>
              <a:rPr lang="en-US" altLang="zh-CN" dirty="0"/>
              <a:t>·</a:t>
            </a:r>
            <a:r>
              <a:rPr lang="zh-CN" altLang="en-US" dirty="0"/>
              <a:t>刑法志</a:t>
            </a:r>
            <a:r>
              <a:rPr lang="en-US" altLang="zh-CN" dirty="0"/>
              <a:t>》</a:t>
            </a:r>
            <a:r>
              <a:rPr lang="zh-CN" altLang="en-US" dirty="0"/>
              <a:t>中有简略记载。例如：不立十恶之名，但重恶逆不道、大不敬、不孝、不义、内乱之罪；再犯徒罚，三犯鞭罚，一身永配下役等。</a:t>
            </a:r>
            <a:r>
              <a:rPr lang="en-US" altLang="zh-CN" dirty="0"/>
              <a:t>《</a:t>
            </a:r>
            <a:r>
              <a:rPr lang="zh-CN" altLang="en-US" dirty="0"/>
              <a:t>北周律</a:t>
            </a:r>
            <a:r>
              <a:rPr lang="en-US" altLang="zh-CN" dirty="0"/>
              <a:t>》</a:t>
            </a:r>
            <a:r>
              <a:rPr lang="zh-CN" altLang="en-US" dirty="0"/>
              <a:t>模仿</a:t>
            </a:r>
            <a:r>
              <a:rPr lang="en-US" altLang="zh-CN" dirty="0"/>
              <a:t>《</a:t>
            </a:r>
            <a:r>
              <a:rPr lang="zh-CN" altLang="en-US" dirty="0"/>
              <a:t>尚书</a:t>
            </a:r>
            <a:r>
              <a:rPr lang="en-US" altLang="zh-CN" dirty="0"/>
              <a:t>》</a:t>
            </a:r>
            <a:r>
              <a:rPr lang="zh-CN" altLang="en-US" dirty="0"/>
              <a:t>、</a:t>
            </a:r>
            <a:r>
              <a:rPr lang="en-US" altLang="zh-CN" dirty="0"/>
              <a:t>《</a:t>
            </a:r>
            <a:r>
              <a:rPr lang="zh-CN" altLang="en-US" dirty="0"/>
              <a:t>周礼</a:t>
            </a:r>
            <a:r>
              <a:rPr lang="en-US" altLang="zh-CN" dirty="0"/>
              <a:t>》</a:t>
            </a:r>
            <a:r>
              <a:rPr lang="zh-CN" altLang="en-US" dirty="0"/>
              <a:t>， 杂采魏、晋， 篇章、条目繁多，</a:t>
            </a:r>
            <a:r>
              <a:rPr lang="en-US" altLang="zh-CN" dirty="0"/>
              <a:t>《</a:t>
            </a:r>
            <a:r>
              <a:rPr lang="zh-CN" altLang="en-US" dirty="0"/>
              <a:t>隋书</a:t>
            </a:r>
            <a:r>
              <a:rPr lang="en-US" altLang="zh-CN" dirty="0"/>
              <a:t>·</a:t>
            </a:r>
            <a:r>
              <a:rPr lang="zh-CN" altLang="en-US" dirty="0"/>
              <a:t>刑法志</a:t>
            </a:r>
            <a:r>
              <a:rPr lang="en-US" altLang="zh-CN" dirty="0"/>
              <a:t>》</a:t>
            </a:r>
            <a:r>
              <a:rPr lang="zh-CN" altLang="en-US" dirty="0"/>
              <a:t>说它“比于齐法，烦而不要”</a:t>
            </a:r>
            <a:r>
              <a:rPr lang="zh-CN" altLang="en-US" dirty="0" smtClean="0"/>
              <a:t>。</a:t>
            </a:r>
            <a:endParaRPr lang="en-US" altLang="zh-CN" dirty="0" smtClean="0"/>
          </a:p>
          <a:p>
            <a:pPr marL="0" indent="0" algn="just">
              <a:buNone/>
            </a:pPr>
            <a:r>
              <a:rPr lang="zh-CN" altLang="en-US" dirty="0" smtClean="0"/>
              <a:t>贡献：刑罪分离、禁止赎死、金绢并用、限期赎罪</a:t>
            </a:r>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（四）三国两晋南北朝立法活动的主要成就：</a:t>
            </a:r>
            <a:br>
              <a:rPr lang="zh-CN" altLang="en-US" dirty="0"/>
            </a:br>
            <a:endParaRPr lang="zh-CN" altLang="en-US" dirty="0"/>
          </a:p>
        </p:txBody>
      </p:sp>
      <p:sp>
        <p:nvSpPr>
          <p:cNvPr id="3" name="内容占位符 2"/>
          <p:cNvSpPr>
            <a:spLocks noGrp="1"/>
          </p:cNvSpPr>
          <p:nvPr>
            <p:ph idx="1"/>
          </p:nvPr>
        </p:nvSpPr>
        <p:spPr/>
        <p:txBody>
          <a:bodyPr>
            <a:normAutofit/>
          </a:bodyPr>
          <a:lstStyle/>
          <a:p>
            <a:pPr marL="0" indent="0" algn="just">
              <a:buNone/>
            </a:pPr>
            <a:r>
              <a:rPr lang="en-US" altLang="zh-CN" dirty="0" smtClean="0"/>
              <a:t>1</a:t>
            </a:r>
            <a:r>
              <a:rPr lang="zh-CN" altLang="en-US" dirty="0"/>
              <a:t>、封建法律形式逐渐趋于完备。于律令之外</a:t>
            </a:r>
            <a:r>
              <a:rPr lang="zh-CN" altLang="en-US" dirty="0" smtClean="0"/>
              <a:t>，又</a:t>
            </a:r>
            <a:r>
              <a:rPr lang="zh-CN" altLang="en-US" dirty="0"/>
              <a:t>有科、比、格、式</a:t>
            </a:r>
            <a:endParaRPr lang="zh-CN" altLang="en-US" dirty="0"/>
          </a:p>
          <a:p>
            <a:pPr marL="0" indent="0" algn="just">
              <a:buNone/>
            </a:pPr>
            <a:r>
              <a:rPr lang="en-US" altLang="zh-CN" dirty="0" smtClean="0"/>
              <a:t>2</a:t>
            </a:r>
            <a:r>
              <a:rPr lang="zh-CN" altLang="en-US" dirty="0"/>
              <a:t>、法典体例增加科学性：改具律为名例律，</a:t>
            </a:r>
            <a:r>
              <a:rPr lang="zh-CN" altLang="en-US" dirty="0" smtClean="0"/>
              <a:t>并置于</a:t>
            </a:r>
            <a:r>
              <a:rPr lang="zh-CN" altLang="en-US" dirty="0"/>
              <a:t>律首，使之起“纲领”作用；北齐定律</a:t>
            </a:r>
            <a:r>
              <a:rPr lang="en-US" altLang="zh-CN" dirty="0"/>
              <a:t>12</a:t>
            </a:r>
            <a:r>
              <a:rPr lang="zh-CN" altLang="en-US" dirty="0" smtClean="0"/>
              <a:t>篇为</a:t>
            </a:r>
            <a:r>
              <a:rPr lang="zh-CN" altLang="en-US" dirty="0"/>
              <a:t>隋唐律的篇章结构提供了先例</a:t>
            </a:r>
            <a:endParaRPr lang="zh-CN" altLang="en-US" dirty="0"/>
          </a:p>
          <a:p>
            <a:pPr marL="0" indent="0" algn="just">
              <a:buNone/>
            </a:pPr>
            <a:r>
              <a:rPr lang="en-US" altLang="zh-CN" dirty="0" smtClean="0"/>
              <a:t>3</a:t>
            </a:r>
            <a:r>
              <a:rPr lang="zh-CN" altLang="en-US" dirty="0"/>
              <a:t>、法律概念进一步规范化</a:t>
            </a:r>
            <a:br>
              <a:rPr lang="zh-CN" altLang="en-US" dirty="0"/>
            </a:br>
            <a:r>
              <a:rPr lang="en-US" altLang="zh-CN" dirty="0" smtClean="0"/>
              <a:t>4</a:t>
            </a:r>
            <a:r>
              <a:rPr lang="zh-CN" altLang="en-US" dirty="0"/>
              <a:t>、对刑罚制度不断改革，基本确立了封建</a:t>
            </a:r>
            <a:r>
              <a:rPr lang="zh-CN" altLang="en-US" dirty="0" smtClean="0"/>
              <a:t>五刑体系</a:t>
            </a:r>
            <a:r>
              <a:rPr lang="en-US" altLang="zh-CN" dirty="0"/>
              <a:t>——</a:t>
            </a:r>
            <a:r>
              <a:rPr lang="zh-CN" altLang="en-US" dirty="0"/>
              <a:t>笞、杖、徒、流、死</a:t>
            </a:r>
            <a:endParaRPr lang="zh-CN" altLang="en-US" dirty="0"/>
          </a:p>
          <a:p>
            <a:pPr marL="0" indent="0" algn="just">
              <a:buNone/>
            </a:pPr>
            <a:r>
              <a:rPr lang="en-US" altLang="zh-CN" dirty="0" smtClean="0"/>
              <a:t>5</a:t>
            </a:r>
            <a:r>
              <a:rPr lang="zh-CN" altLang="en-US" dirty="0"/>
              <a:t>、因地制宜地丰富了封建法典内容，使之更</a:t>
            </a:r>
            <a:r>
              <a:rPr lang="zh-CN" altLang="en-US" dirty="0" smtClean="0"/>
              <a:t>全面</a:t>
            </a:r>
            <a:r>
              <a:rPr lang="zh-CN" altLang="en-US" dirty="0"/>
              <a:t>维护地主阶级利益</a:t>
            </a:r>
            <a:endParaRPr lang="zh-CN" altLang="en-US" dirty="0"/>
          </a:p>
          <a:p>
            <a:pPr marL="0" indent="0">
              <a:buNone/>
            </a:pPr>
            <a:endParaRPr lang="zh-CN" alt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二、法律内容的</a:t>
            </a:r>
            <a:r>
              <a:rPr lang="zh-CN" altLang="en-US" dirty="0" smtClean="0"/>
              <a:t>发展</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smtClean="0"/>
              <a:t>（</a:t>
            </a:r>
            <a:r>
              <a:rPr lang="zh-CN" altLang="en-US" dirty="0"/>
              <a:t>一）经济立法</a:t>
            </a:r>
            <a:endParaRPr lang="zh-CN" altLang="en-US" dirty="0"/>
          </a:p>
          <a:p>
            <a:pPr marL="0" indent="0">
              <a:buNone/>
            </a:pPr>
            <a:r>
              <a:rPr lang="zh-CN" altLang="en-US" dirty="0"/>
              <a:t>       </a:t>
            </a:r>
            <a:r>
              <a:rPr lang="en-US" altLang="zh-CN" dirty="0"/>
              <a:t>1</a:t>
            </a:r>
            <a:r>
              <a:rPr lang="zh-CN" altLang="en-US" dirty="0"/>
              <a:t>、颁布“占田令”或“均田令”，确认土地的等级占有制度</a:t>
            </a:r>
            <a:endParaRPr lang="zh-CN" altLang="en-US" dirty="0"/>
          </a:p>
          <a:p>
            <a:pPr marL="0" indent="0">
              <a:buNone/>
            </a:pPr>
            <a:r>
              <a:rPr lang="zh-CN" altLang="en-US" dirty="0"/>
              <a:t>       </a:t>
            </a:r>
            <a:r>
              <a:rPr lang="en-US" altLang="zh-CN" dirty="0"/>
              <a:t>2</a:t>
            </a:r>
            <a:r>
              <a:rPr lang="zh-CN" altLang="en-US" dirty="0"/>
              <a:t>、推行租调法令，保障封建国家的财政收入。</a:t>
            </a:r>
            <a:endParaRPr lang="zh-CN" altLang="en-US" dirty="0"/>
          </a:p>
          <a:p>
            <a:pPr marL="0" indent="0">
              <a:buNone/>
            </a:pPr>
            <a:r>
              <a:rPr lang="zh-CN" altLang="en-US" dirty="0" smtClean="0"/>
              <a:t>（</a:t>
            </a:r>
            <a:r>
              <a:rPr lang="zh-CN" altLang="en-US" dirty="0"/>
              <a:t>二）刑事立法</a:t>
            </a:r>
            <a:endParaRPr lang="zh-CN" altLang="en-US" dirty="0"/>
          </a:p>
          <a:p>
            <a:pPr marL="0" indent="0">
              <a:buNone/>
            </a:pPr>
            <a:r>
              <a:rPr lang="zh-CN" altLang="en-US" dirty="0" smtClean="0"/>
              <a:t>       </a:t>
            </a:r>
            <a:r>
              <a:rPr lang="en-US" altLang="zh-CN" dirty="0" smtClean="0"/>
              <a:t>1</a:t>
            </a:r>
            <a:r>
              <a:rPr lang="zh-CN" altLang="en-US" dirty="0"/>
              <a:t>、“八议”、“官当”入律</a:t>
            </a:r>
            <a:endParaRPr lang="zh-CN" altLang="en-US" dirty="0"/>
          </a:p>
          <a:p>
            <a:pPr marL="0" indent="0">
              <a:buNone/>
            </a:pPr>
            <a:r>
              <a:rPr lang="zh-CN" altLang="en-US" dirty="0" smtClean="0"/>
              <a:t>八</a:t>
            </a:r>
            <a:r>
              <a:rPr lang="zh-CN" altLang="en-US" dirty="0"/>
              <a:t>议制度：源于西周“八辟”，在曹魏正式入律的，</a:t>
            </a:r>
            <a:r>
              <a:rPr lang="zh-CN" altLang="en-US" dirty="0" smtClean="0"/>
              <a:t>对封建</a:t>
            </a:r>
            <a:r>
              <a:rPr lang="zh-CN" altLang="en-US" dirty="0"/>
              <a:t>特权人物犯罪后实行减免处罚的</a:t>
            </a:r>
            <a:r>
              <a:rPr lang="zh-CN" altLang="en-US" dirty="0" smtClean="0"/>
              <a:t>法律制度</a:t>
            </a:r>
            <a:endParaRPr lang="zh-CN" altLang="en-US" dirty="0"/>
          </a:p>
          <a:p>
            <a:pPr marL="0" indent="0">
              <a:buNone/>
            </a:pPr>
            <a:r>
              <a:rPr lang="zh-CN" altLang="en-US" dirty="0"/>
              <a:t>          内容：即议亲、议故、议贤、议能、议功、议贵、议</a:t>
            </a:r>
            <a:endParaRPr lang="zh-CN" altLang="en-US" dirty="0"/>
          </a:p>
          <a:p>
            <a:pPr marL="0" indent="0">
              <a:buNone/>
            </a:pPr>
            <a:r>
              <a:rPr lang="zh-CN" altLang="en-US" dirty="0"/>
              <a:t>                      勤、议宾，</a:t>
            </a:r>
            <a:endParaRPr lang="zh-CN" altLang="en-US" dirty="0"/>
          </a:p>
          <a:p>
            <a:pPr marL="0" indent="0">
              <a:buNone/>
            </a:pPr>
            <a:r>
              <a:rPr lang="zh-CN" altLang="en-US" dirty="0"/>
              <a:t>          特权：犯死罪者“议定裁奏，曹司不敢与夺”</a:t>
            </a:r>
            <a:r>
              <a:rPr lang="zh-CN" altLang="en-US" dirty="0" smtClean="0"/>
              <a:t>；犯</a:t>
            </a:r>
            <a:r>
              <a:rPr lang="zh-CN" altLang="en-US" dirty="0"/>
              <a:t>其他罪例减</a:t>
            </a:r>
            <a:endParaRPr lang="zh-CN" altLang="en-US" dirty="0"/>
          </a:p>
          <a:p>
            <a:pPr marL="0" indent="0">
              <a:buNone/>
            </a:pPr>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官当与十恶</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en-US" altLang="zh-CN" dirty="0" smtClean="0"/>
              <a:t>1</a:t>
            </a:r>
            <a:r>
              <a:rPr lang="zh-CN" altLang="en-US" dirty="0" smtClean="0"/>
              <a:t>、官</a:t>
            </a:r>
            <a:r>
              <a:rPr lang="zh-CN" altLang="en-US" dirty="0"/>
              <a:t>当制度：是封建社会允许官吏以官职和爵位折抵</a:t>
            </a:r>
            <a:r>
              <a:rPr lang="zh-CN" altLang="en-US" dirty="0" smtClean="0"/>
              <a:t>徒刑的</a:t>
            </a:r>
            <a:r>
              <a:rPr lang="zh-CN" altLang="en-US" dirty="0"/>
              <a:t>一种特权制度，正式出现于</a:t>
            </a:r>
            <a:r>
              <a:rPr lang="en-US" altLang="zh-CN" dirty="0"/>
              <a:t>《</a:t>
            </a:r>
            <a:r>
              <a:rPr lang="zh-CN" altLang="en-US" dirty="0"/>
              <a:t>北魏律</a:t>
            </a:r>
            <a:r>
              <a:rPr lang="en-US" altLang="zh-CN" dirty="0"/>
              <a:t>》</a:t>
            </a:r>
            <a:r>
              <a:rPr lang="zh-CN" altLang="en-US" dirty="0" smtClean="0"/>
              <a:t>和南朝</a:t>
            </a:r>
            <a:r>
              <a:rPr lang="zh-CN" altLang="en-US" dirty="0"/>
              <a:t>的</a:t>
            </a:r>
            <a:r>
              <a:rPr lang="en-US" altLang="zh-CN" dirty="0"/>
              <a:t>《</a:t>
            </a:r>
            <a:r>
              <a:rPr lang="zh-CN" altLang="en-US" dirty="0"/>
              <a:t>陈律</a:t>
            </a:r>
            <a:r>
              <a:rPr lang="en-US" altLang="zh-CN" dirty="0"/>
              <a:t>》</a:t>
            </a:r>
            <a:endParaRPr lang="en-US" altLang="zh-CN" dirty="0"/>
          </a:p>
          <a:p>
            <a:pPr marL="0" indent="0">
              <a:buNone/>
            </a:pPr>
            <a:r>
              <a:rPr lang="en-US" altLang="zh-CN" dirty="0" smtClean="0"/>
              <a:t>2</a:t>
            </a:r>
            <a:r>
              <a:rPr lang="zh-CN" altLang="en-US" dirty="0"/>
              <a:t>、确立“重罪十条”</a:t>
            </a:r>
            <a:endParaRPr lang="zh-CN" altLang="en-US" dirty="0"/>
          </a:p>
          <a:p>
            <a:pPr marL="0" indent="0">
              <a:buNone/>
            </a:pPr>
            <a:r>
              <a:rPr lang="zh-CN" altLang="en-US" dirty="0" smtClean="0"/>
              <a:t>始</a:t>
            </a:r>
            <a:r>
              <a:rPr lang="zh-CN" altLang="en-US" dirty="0"/>
              <a:t>于北齐律，它将危及国家根本利益的十条最严重的罪名，置于律首，以强调主要打击。它是“十恶”的前身</a:t>
            </a:r>
            <a:endParaRPr lang="zh-CN" altLang="en-US" dirty="0"/>
          </a:p>
          <a:p>
            <a:pPr marL="0" indent="0">
              <a:buNone/>
            </a:pPr>
            <a:r>
              <a:rPr lang="zh-CN" altLang="en-US" dirty="0" smtClean="0"/>
              <a:t>主要</a:t>
            </a:r>
            <a:r>
              <a:rPr lang="zh-CN" altLang="en-US" dirty="0"/>
              <a:t>内容：</a:t>
            </a:r>
            <a:endParaRPr lang="zh-CN" altLang="en-US" dirty="0"/>
          </a:p>
          <a:p>
            <a:pPr marL="0" indent="0">
              <a:buNone/>
            </a:pPr>
            <a:r>
              <a:rPr lang="zh-CN" altLang="en-US" dirty="0" smtClean="0"/>
              <a:t>反</a:t>
            </a:r>
            <a:r>
              <a:rPr lang="zh-CN" altLang="en-US" dirty="0"/>
              <a:t>逆（造反）；大逆（毁坏皇帝宗庙、山陵与宫殿</a:t>
            </a:r>
            <a:r>
              <a:rPr lang="zh-CN" altLang="en-US" dirty="0" smtClean="0"/>
              <a:t>）；叛</a:t>
            </a:r>
            <a:r>
              <a:rPr lang="zh-CN" altLang="en-US" dirty="0"/>
              <a:t>（叛变）；降（投降）；恶逆（殴打谋杀尊亲属</a:t>
            </a:r>
            <a:r>
              <a:rPr lang="zh-CN" altLang="en-US" dirty="0" smtClean="0"/>
              <a:t>）；不</a:t>
            </a:r>
            <a:r>
              <a:rPr lang="zh-CN" altLang="en-US" dirty="0"/>
              <a:t>道（凶残杀人）；不敬（盗用皇室器物及对皇帝不尊重）；不孝（不侍奉父母，不按礼制服丧）；不义（杀本府长官与授业老师）；内乱（亲属间的乱伦</a:t>
            </a:r>
            <a:r>
              <a:rPr lang="zh-CN" altLang="en-US" dirty="0" smtClean="0"/>
              <a:t>行为）。</a:t>
            </a:r>
            <a:endParaRPr lang="zh-CN" altLang="en-US" dirty="0"/>
          </a:p>
          <a:p>
            <a:pPr marL="0" indent="0">
              <a:buNone/>
            </a:pPr>
            <a:r>
              <a:rPr lang="zh-CN" altLang="en-US" dirty="0"/>
              <a:t>法律效力：“其犯此十者，不在八议论赎之限”</a:t>
            </a:r>
            <a:endParaRPr lang="zh-CN" altLang="en-US" dirty="0"/>
          </a:p>
          <a:p>
            <a:pPr marL="0" indent="0">
              <a:buNone/>
            </a:pPr>
            <a:endParaRPr lang="zh-CN"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en-US" altLang="zh-CN" dirty="0"/>
              <a:t>3</a:t>
            </a:r>
            <a:r>
              <a:rPr lang="zh-CN" altLang="en-US" dirty="0"/>
              <a:t>、刑罚制度</a:t>
            </a:r>
            <a:r>
              <a:rPr lang="zh-CN" altLang="en-US" dirty="0" smtClean="0"/>
              <a:t>改革</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a:t>
            </a:r>
            <a:r>
              <a:rPr lang="en-US" altLang="zh-CN" dirty="0"/>
              <a:t>1</a:t>
            </a:r>
            <a:r>
              <a:rPr lang="zh-CN" altLang="en-US" dirty="0"/>
              <a:t>）免除宫刑，进一步废除肉刑，</a:t>
            </a:r>
            <a:endParaRPr lang="zh-CN" altLang="en-US" dirty="0"/>
          </a:p>
          <a:p>
            <a:pPr marL="0" indent="0">
              <a:buNone/>
            </a:pPr>
            <a:r>
              <a:rPr lang="zh-CN" altLang="en-US" dirty="0" smtClean="0"/>
              <a:t>（</a:t>
            </a:r>
            <a:r>
              <a:rPr lang="en-US" altLang="zh-CN" dirty="0"/>
              <a:t>2</a:t>
            </a:r>
            <a:r>
              <a:rPr lang="zh-CN" altLang="en-US" dirty="0"/>
              <a:t>）改革妇女从坐制度</a:t>
            </a:r>
            <a:endParaRPr lang="zh-CN" altLang="en-US" dirty="0"/>
          </a:p>
          <a:p>
            <a:pPr marL="0" indent="0">
              <a:buNone/>
            </a:pPr>
            <a:r>
              <a:rPr lang="zh-CN" altLang="en-US" dirty="0" smtClean="0"/>
              <a:t>（</a:t>
            </a:r>
            <a:r>
              <a:rPr lang="en-US" altLang="zh-CN" dirty="0"/>
              <a:t>3</a:t>
            </a:r>
            <a:r>
              <a:rPr lang="zh-CN" altLang="en-US" dirty="0"/>
              <a:t>）定流刑为减死之刑，作为死刑与徒刑的中间</a:t>
            </a:r>
            <a:r>
              <a:rPr lang="zh-CN" altLang="en-US" dirty="0" smtClean="0"/>
              <a:t>刑，流</a:t>
            </a:r>
            <a:r>
              <a:rPr lang="zh-CN" altLang="en-US" dirty="0"/>
              <a:t>刑的里数分为：</a:t>
            </a:r>
            <a:r>
              <a:rPr lang="en-US" altLang="zh-CN" dirty="0"/>
              <a:t>2500</a:t>
            </a:r>
            <a:r>
              <a:rPr lang="zh-CN" altLang="en-US" dirty="0"/>
              <a:t>里、</a:t>
            </a:r>
            <a:r>
              <a:rPr lang="en-US" altLang="zh-CN" dirty="0"/>
              <a:t>3000</a:t>
            </a:r>
            <a:r>
              <a:rPr lang="zh-CN" altLang="en-US" dirty="0"/>
              <a:t>里、</a:t>
            </a:r>
            <a:r>
              <a:rPr lang="en-US" altLang="zh-CN" dirty="0"/>
              <a:t>3500</a:t>
            </a:r>
            <a:r>
              <a:rPr lang="zh-CN" altLang="en-US" dirty="0"/>
              <a:t>里、</a:t>
            </a:r>
            <a:r>
              <a:rPr lang="en-US" altLang="zh-CN" dirty="0" smtClean="0"/>
              <a:t>4000</a:t>
            </a:r>
            <a:r>
              <a:rPr lang="zh-CN" altLang="en-US" dirty="0" smtClean="0"/>
              <a:t>里</a:t>
            </a:r>
            <a:r>
              <a:rPr lang="zh-CN" altLang="en-US" dirty="0"/>
              <a:t>、</a:t>
            </a:r>
            <a:r>
              <a:rPr lang="en-US" altLang="zh-CN" dirty="0"/>
              <a:t>4500</a:t>
            </a:r>
            <a:r>
              <a:rPr lang="zh-CN" altLang="en-US" dirty="0"/>
              <a:t>里五</a:t>
            </a:r>
            <a:r>
              <a:rPr lang="zh-CN" altLang="en-US" dirty="0" smtClean="0"/>
              <a:t>等</a:t>
            </a:r>
            <a:endParaRPr lang="zh-CN" alt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（三）民事</a:t>
            </a:r>
            <a:r>
              <a:rPr lang="zh-CN" altLang="en-US" dirty="0" smtClean="0"/>
              <a:t>立法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smtClean="0"/>
              <a:t>1</a:t>
            </a:r>
            <a:r>
              <a:rPr lang="zh-CN" altLang="en-US" dirty="0"/>
              <a:t>、关于买卖、借贷等民事法律关系的立法增多</a:t>
            </a:r>
            <a:endParaRPr lang="zh-CN" altLang="en-US" dirty="0"/>
          </a:p>
          <a:p>
            <a:pPr marL="0" indent="0">
              <a:buNone/>
            </a:pPr>
            <a:r>
              <a:rPr lang="en-US" altLang="zh-CN" dirty="0" smtClean="0"/>
              <a:t>2</a:t>
            </a:r>
            <a:r>
              <a:rPr lang="zh-CN" altLang="en-US" dirty="0"/>
              <a:t>、规定了严格维护封建等级秩序的婚姻家庭法律</a:t>
            </a:r>
            <a:r>
              <a:rPr lang="zh-CN" altLang="en-US" dirty="0" smtClean="0"/>
              <a:t>规</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45756" y="354804"/>
            <a:ext cx="4227439" cy="830997"/>
          </a:xfrm>
          <a:prstGeom prst="rect">
            <a:avLst/>
          </a:prstGeom>
        </p:spPr>
        <p:txBody>
          <a:bodyPr wrap="none">
            <a:spAutoFit/>
          </a:bodyPr>
          <a:lstStyle/>
          <a:p>
            <a:pPr algn="ctr"/>
            <a:r>
              <a:rPr lang="zh-CN" altLang="en-US" sz="4800" b="1" dirty="0"/>
              <a:t>尚书</a:t>
            </a:r>
            <a:r>
              <a:rPr lang="en-US" altLang="zh-CN" sz="4800" b="1" dirty="0"/>
              <a:t>·</a:t>
            </a:r>
            <a:r>
              <a:rPr lang="zh-CN" altLang="en-US" sz="4800" b="1" dirty="0"/>
              <a:t>夏书</a:t>
            </a:r>
            <a:r>
              <a:rPr lang="en-US" altLang="zh-CN" sz="4800" b="1" dirty="0"/>
              <a:t>·</a:t>
            </a:r>
            <a:r>
              <a:rPr lang="zh-CN" altLang="en-US" sz="4800" b="1" dirty="0"/>
              <a:t>胤征</a:t>
            </a:r>
            <a:endParaRPr lang="en-US" sz="4800" b="1" dirty="0"/>
          </a:p>
        </p:txBody>
      </p:sp>
      <p:sp>
        <p:nvSpPr>
          <p:cNvPr id="3" name="TextBox 2"/>
          <p:cNvSpPr txBox="1"/>
          <p:nvPr/>
        </p:nvSpPr>
        <p:spPr>
          <a:xfrm>
            <a:off x="259431" y="1772816"/>
            <a:ext cx="8640960" cy="4031873"/>
          </a:xfrm>
          <a:prstGeom prst="rect">
            <a:avLst/>
          </a:prstGeom>
          <a:noFill/>
        </p:spPr>
        <p:txBody>
          <a:bodyPr wrap="square" rtlCol="0">
            <a:spAutoFit/>
          </a:bodyPr>
          <a:lstStyle/>
          <a:p>
            <a:r>
              <a:rPr lang="zh-CN" altLang="en-US" sz="3200" b="1" dirty="0"/>
              <a:t>惟仲康肇位四海，胤侯命掌六师。羲和废厥职，酒荒于厥邑，胤后承王命徂征。</a:t>
            </a:r>
            <a:endParaRPr lang="en-US" altLang="zh-CN" sz="3200" b="1" dirty="0"/>
          </a:p>
          <a:p>
            <a:r>
              <a:rPr lang="en-US" altLang="zh-CN" sz="3200" b="1" dirty="0"/>
              <a:t>……</a:t>
            </a:r>
            <a:endParaRPr lang="en-US" altLang="zh-CN" sz="3200" b="1" dirty="0"/>
          </a:p>
          <a:p>
            <a:r>
              <a:rPr lang="zh-CN" altLang="en-US" sz="3200" b="1" dirty="0"/>
              <a:t>告于众曰：“嗟予有众，圣有谟训，明征定保，</a:t>
            </a:r>
            <a:r>
              <a:rPr lang="zh-CN" altLang="en-US" sz="3200" b="1" dirty="0">
                <a:solidFill>
                  <a:srgbClr val="FF0000"/>
                </a:solidFill>
              </a:rPr>
              <a:t>先王克谨天戒，臣人克有常宪</a:t>
            </a:r>
            <a:r>
              <a:rPr lang="zh-CN" altLang="en-US" sz="3200" b="1" dirty="0"/>
              <a:t>，百官修辅，厥后惟明明，</a:t>
            </a:r>
            <a:r>
              <a:rPr lang="zh-CN" altLang="en-US" sz="3200" b="1" dirty="0">
                <a:solidFill>
                  <a:srgbClr val="FF0000"/>
                </a:solidFill>
              </a:rPr>
              <a:t>每岁孟春，遒人以木铎徇于路，官师相规</a:t>
            </a:r>
            <a:r>
              <a:rPr lang="zh-CN" altLang="en-US" sz="3200" b="1" dirty="0"/>
              <a:t>，工执艺事以谏，</a:t>
            </a:r>
            <a:r>
              <a:rPr lang="zh-CN" altLang="en-US" sz="3200" b="1" dirty="0">
                <a:solidFill>
                  <a:srgbClr val="FF0000"/>
                </a:solidFill>
              </a:rPr>
              <a:t>其或不恭，邦有常刑</a:t>
            </a:r>
            <a:r>
              <a:rPr lang="zh-CN" altLang="en-US" sz="3200" b="1" dirty="0"/>
              <a:t>。”</a:t>
            </a:r>
            <a:endParaRPr lang="en-US" altLang="zh-CN" sz="3200" b="1"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三、司法</a:t>
            </a:r>
            <a:r>
              <a:rPr lang="zh-CN" altLang="en-US" dirty="0" smtClean="0"/>
              <a:t>制度</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dirty="0" smtClean="0"/>
              <a:t>    （一</a:t>
            </a:r>
            <a:r>
              <a:rPr lang="zh-CN" altLang="en-US" dirty="0"/>
              <a:t>）司法机关</a:t>
            </a:r>
            <a:endParaRPr lang="zh-CN" altLang="en-US" dirty="0"/>
          </a:p>
          <a:p>
            <a:pPr marL="0" indent="0" algn="just">
              <a:buNone/>
            </a:pPr>
            <a:r>
              <a:rPr lang="en-US" altLang="zh-CN" dirty="0" smtClean="0"/>
              <a:t>1</a:t>
            </a:r>
            <a:r>
              <a:rPr lang="zh-CN" altLang="en-US" dirty="0"/>
              <a:t>、中央审判机关仍称廷尉，或叫大理寺。北周</a:t>
            </a:r>
            <a:r>
              <a:rPr lang="en-US" altLang="zh-CN" dirty="0" smtClean="0"/>
              <a:t>——</a:t>
            </a:r>
            <a:r>
              <a:rPr lang="zh-CN" altLang="en-US" dirty="0" smtClean="0"/>
              <a:t>秋</a:t>
            </a:r>
            <a:r>
              <a:rPr lang="zh-CN" altLang="en-US" dirty="0"/>
              <a:t>官大司寇</a:t>
            </a:r>
            <a:endParaRPr lang="zh-CN" altLang="en-US" dirty="0"/>
          </a:p>
          <a:p>
            <a:pPr marL="0" indent="0" algn="just">
              <a:buNone/>
            </a:pPr>
            <a:r>
              <a:rPr lang="en-US" altLang="zh-CN" dirty="0" smtClean="0"/>
              <a:t>2</a:t>
            </a:r>
            <a:r>
              <a:rPr lang="zh-CN" altLang="en-US" dirty="0"/>
              <a:t>、尚书台发展成为最高行政机关，其中的</a:t>
            </a:r>
            <a:r>
              <a:rPr lang="zh-CN" altLang="en-US" dirty="0" smtClean="0"/>
              <a:t>“三公曹” 和</a:t>
            </a:r>
            <a:r>
              <a:rPr lang="zh-CN" altLang="en-US" dirty="0"/>
              <a:t>“二千石曹”执掌司法</a:t>
            </a:r>
            <a:endParaRPr lang="zh-CN" altLang="en-US" dirty="0"/>
          </a:p>
          <a:p>
            <a:pPr marL="0" indent="0" algn="just">
              <a:buNone/>
            </a:pPr>
            <a:r>
              <a:rPr lang="en-US" altLang="zh-CN" dirty="0" smtClean="0"/>
              <a:t>3</a:t>
            </a:r>
            <a:r>
              <a:rPr lang="zh-CN" altLang="en-US" dirty="0" smtClean="0"/>
              <a:t>、中央</a:t>
            </a:r>
            <a:r>
              <a:rPr lang="zh-CN" altLang="en-US" dirty="0"/>
              <a:t>行政机构兼领司法事务，标志着中国封建司法制度走向司法行政与审判分离又相互牵制的道路</a:t>
            </a:r>
            <a:endParaRPr lang="zh-CN" altLang="en-US" dirty="0"/>
          </a:p>
          <a:p>
            <a:pPr marL="0" indent="0">
              <a:buNone/>
            </a:pPr>
            <a:endParaRPr lang="zh-CN" altLang="en-US" dirty="0"/>
          </a:p>
          <a:p>
            <a:pPr marL="0" indent="0">
              <a:buNone/>
            </a:pPr>
            <a:endParaRPr lang="zh-CN" alt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79980"/>
            <a:ext cx="7886700" cy="4309993"/>
          </a:xfrm>
        </p:spPr>
        <p:txBody>
          <a:bodyPr>
            <a:normAutofit fontScale="52500"/>
          </a:bodyPr>
          <a:lstStyle/>
          <a:p>
            <a:pPr marL="0" indent="0">
              <a:buNone/>
            </a:pPr>
            <a:r>
              <a:rPr lang="zh-CN" altLang="en-US" dirty="0"/>
              <a:t>（二）诉讼制度的主要变化</a:t>
            </a:r>
            <a:endParaRPr lang="zh-CN" altLang="en-US" dirty="0"/>
          </a:p>
          <a:p>
            <a:pPr marL="0" indent="0">
              <a:buNone/>
            </a:pPr>
            <a:r>
              <a:rPr lang="zh-CN" altLang="en-US" dirty="0"/>
              <a:t>     </a:t>
            </a:r>
            <a:r>
              <a:rPr lang="en-US" altLang="zh-CN" dirty="0"/>
              <a:t>1</a:t>
            </a:r>
            <a:r>
              <a:rPr lang="zh-CN" altLang="en-US" dirty="0"/>
              <a:t>、皇帝更频繁、直接地干预和参与司法审判</a:t>
            </a:r>
            <a:endParaRPr lang="zh-CN" altLang="en-US" dirty="0"/>
          </a:p>
          <a:p>
            <a:pPr marL="0" indent="0">
              <a:buNone/>
            </a:pPr>
            <a:r>
              <a:rPr lang="zh-CN" altLang="en-US" dirty="0"/>
              <a:t>     </a:t>
            </a:r>
            <a:r>
              <a:rPr lang="en-US" altLang="zh-CN" dirty="0"/>
              <a:t>2</a:t>
            </a:r>
            <a:r>
              <a:rPr lang="zh-CN" altLang="en-US" dirty="0"/>
              <a:t>、规定了严格的死刑复核制度</a:t>
            </a:r>
            <a:endParaRPr lang="zh-CN" altLang="en-US" dirty="0"/>
          </a:p>
          <a:p>
            <a:pPr marL="0" indent="0">
              <a:buNone/>
            </a:pPr>
            <a:r>
              <a:rPr lang="zh-CN" altLang="en-US" dirty="0"/>
              <a:t>     </a:t>
            </a:r>
            <a:r>
              <a:rPr lang="en-US" altLang="zh-CN" dirty="0"/>
              <a:t>3</a:t>
            </a:r>
            <a:r>
              <a:rPr lang="zh-CN" altLang="en-US" dirty="0"/>
              <a:t>、加强了自上而下的司法监督</a:t>
            </a:r>
            <a:endParaRPr lang="zh-CN" altLang="en-US" dirty="0"/>
          </a:p>
          <a:p>
            <a:pPr marL="0" indent="0">
              <a:buNone/>
            </a:pPr>
            <a:r>
              <a:rPr lang="zh-CN" altLang="en-US" dirty="0"/>
              <a:t>     </a:t>
            </a:r>
            <a:r>
              <a:rPr lang="en-US" altLang="zh-CN" dirty="0"/>
              <a:t>4</a:t>
            </a:r>
            <a:r>
              <a:rPr lang="zh-CN" altLang="en-US" dirty="0"/>
              <a:t>、限制了人民的诉讼权利。</a:t>
            </a:r>
            <a:endParaRPr lang="zh-CN" altLang="en-US" dirty="0"/>
          </a:p>
          <a:p>
            <a:pPr marL="0" indent="0">
              <a:buNone/>
            </a:pPr>
            <a:endParaRPr lang="en-US" altLang="zh-CN" dirty="0" smtClean="0"/>
          </a:p>
          <a:p>
            <a:pPr marL="0" indent="0">
              <a:buNone/>
            </a:pPr>
            <a:r>
              <a:rPr lang="zh-CN" altLang="en-US" dirty="0" smtClean="0"/>
              <a:t>（</a:t>
            </a:r>
            <a:r>
              <a:rPr lang="zh-CN" altLang="en-US" dirty="0"/>
              <a:t>三）御史监督职能的加强</a:t>
            </a:r>
            <a:endParaRPr lang="zh-CN" altLang="en-US" dirty="0"/>
          </a:p>
          <a:p>
            <a:pPr marL="0" indent="0">
              <a:buNone/>
            </a:pPr>
            <a:r>
              <a:rPr lang="en-US" altLang="zh-CN" dirty="0" smtClean="0"/>
              <a:t>1</a:t>
            </a:r>
            <a:r>
              <a:rPr lang="zh-CN" altLang="en-US" dirty="0"/>
              <a:t>、 建立了皇帝直接领导的监察机关 御史台。晋</a:t>
            </a:r>
            <a:r>
              <a:rPr lang="zh-CN" altLang="en-US" dirty="0" smtClean="0"/>
              <a:t>以御</a:t>
            </a:r>
            <a:r>
              <a:rPr lang="zh-CN" altLang="en-US" dirty="0"/>
              <a:t>史中丞为御史台长官，权能极大，“无所不纠</a:t>
            </a:r>
            <a:r>
              <a:rPr lang="zh-CN" altLang="en-US" dirty="0" smtClean="0"/>
              <a:t>”。</a:t>
            </a:r>
            <a:endParaRPr lang="zh-CN" altLang="en-US" dirty="0"/>
          </a:p>
          <a:p>
            <a:pPr marL="0" indent="0">
              <a:buNone/>
            </a:pPr>
            <a:r>
              <a:rPr lang="en-US" altLang="zh-CN" dirty="0" smtClean="0"/>
              <a:t>2</a:t>
            </a:r>
            <a:r>
              <a:rPr lang="zh-CN" altLang="en-US" dirty="0"/>
              <a:t>、御史台下设治书侍御史，负责监督中央和</a:t>
            </a:r>
            <a:r>
              <a:rPr lang="zh-CN" altLang="en-US" dirty="0" smtClean="0"/>
              <a:t>地方百官。</a:t>
            </a:r>
            <a:endParaRPr lang="zh-CN" altLang="en-US" dirty="0"/>
          </a:p>
          <a:p>
            <a:pPr marL="0" indent="0">
              <a:buNone/>
            </a:pPr>
            <a:r>
              <a:rPr lang="en-US" altLang="zh-CN" dirty="0" smtClean="0"/>
              <a:t>3</a:t>
            </a:r>
            <a:r>
              <a:rPr lang="zh-CN" altLang="en-US" dirty="0" smtClean="0"/>
              <a:t>、司法权</a:t>
            </a:r>
            <a:r>
              <a:rPr lang="zh-CN" altLang="en-US" dirty="0"/>
              <a:t>、监督权日渐集中于以皇帝为首的中央政府。</a:t>
            </a:r>
            <a:endParaRPr lang="zh-CN" altLang="en-US" dirty="0"/>
          </a:p>
          <a:p>
            <a:pPr marL="0" indent="0">
              <a:buNone/>
            </a:pPr>
            <a:br>
              <a:rPr lang="zh-CN" altLang="en-US" dirty="0"/>
            </a:br>
            <a:endParaRPr lang="zh-CN" altLang="en-US" dirty="0"/>
          </a:p>
          <a:p>
            <a:pPr marL="0" indent="0">
              <a:buNone/>
            </a:pP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29294"/>
            <a:ext cx="7886700" cy="4160678"/>
          </a:xfrm>
        </p:spPr>
        <p:txBody>
          <a:bodyPr>
            <a:normAutofit lnSpcReduction="20000"/>
          </a:bodyPr>
          <a:lstStyle/>
          <a:p>
            <a:pPr marL="0" indent="0" algn="just">
              <a:buNone/>
            </a:pPr>
            <a:r>
              <a:rPr lang="zh-CN" altLang="en-US" sz="2400" dirty="0" smtClean="0"/>
              <a:t>尔</a:t>
            </a:r>
            <a:r>
              <a:rPr lang="zh-CN" altLang="en-US" sz="2400" dirty="0"/>
              <a:t>乡里难制，不见葛荣乎？虽百万众，无刑法，终自灰灭。今以吾为主，当与前异。不得欺汉儿，不得犯军令，生死任吾，则可。不尔，不能为取笑天下</a:t>
            </a:r>
            <a:r>
              <a:rPr lang="zh-CN" altLang="en-US" sz="2400" dirty="0" smtClean="0"/>
              <a:t>。</a:t>
            </a:r>
            <a:endParaRPr lang="en-US" altLang="zh-CN" sz="2400" dirty="0" smtClean="0"/>
          </a:p>
          <a:p>
            <a:pPr marL="0" indent="0" algn="r">
              <a:buNone/>
            </a:pPr>
            <a:r>
              <a:rPr lang="en-US" altLang="zh-CN" sz="2400" b="1" dirty="0"/>
              <a:t>《</a:t>
            </a:r>
            <a:r>
              <a:rPr lang="zh-CN" altLang="en-US" sz="2400" b="1" dirty="0" smtClean="0"/>
              <a:t>北</a:t>
            </a:r>
            <a:r>
              <a:rPr lang="zh-CN" altLang="en-US" sz="2400" b="1" dirty="0"/>
              <a:t>史注</a:t>
            </a:r>
            <a:r>
              <a:rPr lang="en-US" altLang="zh-CN" sz="2400" b="1" dirty="0"/>
              <a:t>·</a:t>
            </a:r>
            <a:r>
              <a:rPr lang="zh-CN" altLang="en-US" sz="2400" b="1" dirty="0"/>
              <a:t>齐高祖</a:t>
            </a:r>
            <a:r>
              <a:rPr lang="zh-CN" altLang="en-US" sz="2400" b="1" dirty="0" smtClean="0"/>
              <a:t>纪</a:t>
            </a:r>
            <a:r>
              <a:rPr lang="en-US" altLang="zh-CN" sz="2400" b="1" dirty="0" smtClean="0"/>
              <a:t>》</a:t>
            </a:r>
            <a:endParaRPr lang="en-US" altLang="zh-CN" sz="2400" b="1" dirty="0" smtClean="0"/>
          </a:p>
          <a:p>
            <a:pPr marL="0" indent="0" algn="r">
              <a:buNone/>
            </a:pPr>
            <a:endParaRPr lang="en-US" altLang="zh-CN" dirty="0"/>
          </a:p>
          <a:p>
            <a:pPr marL="0" indent="0" algn="just">
              <a:buNone/>
            </a:pPr>
            <a:r>
              <a:rPr lang="zh-CN" altLang="en-US" sz="2400" dirty="0" smtClean="0"/>
              <a:t>杜弼</a:t>
            </a:r>
            <a:r>
              <a:rPr lang="zh-CN" altLang="en-US" sz="2400" dirty="0"/>
              <a:t>请先除内</a:t>
            </a:r>
            <a:r>
              <a:rPr lang="zh-CN" altLang="en-US" sz="2400" dirty="0" smtClean="0"/>
              <a:t>贼</a:t>
            </a:r>
            <a:r>
              <a:rPr lang="en-US" altLang="zh-CN" sz="2400" dirty="0" smtClean="0"/>
              <a:t>…… </a:t>
            </a:r>
            <a:r>
              <a:rPr lang="zh-CN" altLang="en-US" sz="2400" dirty="0" smtClean="0"/>
              <a:t>弼</a:t>
            </a:r>
            <a:r>
              <a:rPr lang="zh-CN" altLang="en-US" sz="2400" dirty="0"/>
              <a:t>曰：“诸勋贵掠夺百姓者是也。”欢不应，使军士皆张弓注矢，举刀，按槊，夹道罗列，命弼冒出其间，弼战栗流汗。欢乃徐谕之曰：“矢虽注不射，刀虽举不击，槊虽按不刺，尔犹亡魄失胆。诸勋人身犯锋镝，百死一生，虽或贪鄙，所取者大，岂可同之常人也！”弼乃顿首谢不及。</a:t>
            </a:r>
            <a:endParaRPr lang="en-US" altLang="zh-CN" sz="2400" dirty="0" smtClean="0"/>
          </a:p>
          <a:p>
            <a:pPr marL="0" indent="0" algn="r">
              <a:buNone/>
            </a:pPr>
            <a:r>
              <a:rPr lang="en-US" altLang="zh-CN" sz="2400" b="1" dirty="0"/>
              <a:t>《</a:t>
            </a:r>
            <a:r>
              <a:rPr lang="zh-CN" altLang="en-US" sz="2400" b="1" dirty="0"/>
              <a:t>北齐书</a:t>
            </a:r>
            <a:r>
              <a:rPr lang="en-US" altLang="zh-CN" sz="2400" b="1" dirty="0"/>
              <a:t>》</a:t>
            </a:r>
            <a:r>
              <a:rPr lang="zh-CN" altLang="en-US" sz="2400" b="1" dirty="0"/>
              <a:t>卷二十四</a:t>
            </a:r>
            <a:r>
              <a:rPr lang="en-US" altLang="zh-CN" sz="2400" b="1" dirty="0"/>
              <a:t>‧</a:t>
            </a:r>
            <a:r>
              <a:rPr lang="zh-CN" altLang="en-US" sz="2400" b="1" dirty="0"/>
              <a:t>列传第十六</a:t>
            </a:r>
            <a:endParaRPr lang="zh-CN" altLang="en-US" sz="2400" b="1"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60071"/>
            <a:ext cx="7886700" cy="4329902"/>
          </a:xfrm>
        </p:spPr>
        <p:txBody>
          <a:bodyPr>
            <a:normAutofit fontScale="52500"/>
          </a:bodyPr>
          <a:lstStyle/>
          <a:p>
            <a:pPr marL="0" indent="0">
              <a:buNone/>
            </a:pPr>
            <a:r>
              <a:rPr lang="zh-CN" altLang="en-US" dirty="0"/>
              <a:t>旧制：尚书五都令史皆用寒流。夏，四月，丁巳，诏曰：“尚书五都，职参政要，非但总领众局，亦乃方轧二丞；可革用士流，秉此群目。”</a:t>
            </a:r>
            <a:endParaRPr lang="en-US" altLang="zh-CN" dirty="0" smtClean="0"/>
          </a:p>
          <a:p>
            <a:pPr marL="0" indent="0" algn="r">
              <a:buNone/>
            </a:pPr>
            <a:r>
              <a:rPr lang="en-US" altLang="zh-CN" dirty="0"/>
              <a:t>《</a:t>
            </a:r>
            <a:r>
              <a:rPr lang="zh-CN" altLang="en-US" dirty="0" smtClean="0"/>
              <a:t>资治通鉴</a:t>
            </a:r>
            <a:r>
              <a:rPr lang="en-US" altLang="zh-CN" dirty="0" smtClean="0"/>
              <a:t>》·</a:t>
            </a:r>
            <a:r>
              <a:rPr lang="zh-CN" altLang="en-US" dirty="0"/>
              <a:t>梁武帝天监</a:t>
            </a:r>
            <a:r>
              <a:rPr lang="zh-CN" altLang="en-US" dirty="0" smtClean="0"/>
              <a:t>九年</a:t>
            </a:r>
            <a:endParaRPr lang="en-US" altLang="zh-CN" dirty="0"/>
          </a:p>
          <a:p>
            <a:pPr marL="0" indent="0">
              <a:buNone/>
            </a:pPr>
            <a:endParaRPr lang="en-US" altLang="zh-CN" dirty="0" smtClean="0"/>
          </a:p>
          <a:p>
            <a:pPr marL="0" indent="0">
              <a:buNone/>
            </a:pPr>
            <a:r>
              <a:rPr lang="zh-CN" altLang="en-US" dirty="0"/>
              <a:t>忧借朝士，有犯罪者，皆屈法申之。百姓有罪，则案之如法，其缘坐则老幼不免，一人逃亡，举家质作，民既穷窘，奸宄益深。</a:t>
            </a:r>
            <a:endParaRPr lang="en-US" altLang="zh-CN" dirty="0"/>
          </a:p>
          <a:p>
            <a:pPr marL="0" indent="0" algn="r">
              <a:buNone/>
            </a:pPr>
            <a:r>
              <a:rPr lang="en-US" altLang="zh-CN" dirty="0"/>
              <a:t>《</a:t>
            </a:r>
            <a:r>
              <a:rPr lang="zh-CN" altLang="en-US" dirty="0" smtClean="0"/>
              <a:t>资治通鉴</a:t>
            </a:r>
            <a:r>
              <a:rPr lang="en-US" altLang="zh-CN" dirty="0" smtClean="0"/>
              <a:t>》·</a:t>
            </a:r>
            <a:r>
              <a:rPr lang="zh-CN" altLang="en-US" dirty="0"/>
              <a:t>卷</a:t>
            </a:r>
            <a:r>
              <a:rPr lang="zh-CN" altLang="en-US" dirty="0" smtClean="0"/>
              <a:t>一百四十七</a:t>
            </a:r>
            <a:endParaRPr lang="en-US" altLang="zh-CN" dirty="0"/>
          </a:p>
          <a:p>
            <a:pPr marL="0" indent="0">
              <a:buNone/>
            </a:pPr>
            <a:endParaRPr lang="en-US" altLang="zh-CN" dirty="0"/>
          </a:p>
          <a:p>
            <a:pPr marL="0" indent="0">
              <a:buNone/>
            </a:pPr>
            <a:r>
              <a:rPr lang="zh-CN" altLang="en-US" dirty="0" smtClean="0"/>
              <a:t>宏</a:t>
            </a:r>
            <a:r>
              <a:rPr lang="zh-CN" altLang="en-US" dirty="0"/>
              <a:t>以介弟之贵，无佗量能，恣意聚敛。库室垂有百间，在内堂之后，关龠甚严。有疑是铠仗者，密以闻</a:t>
            </a:r>
            <a:r>
              <a:rPr lang="en-US" altLang="zh-CN" dirty="0"/>
              <a:t>...</a:t>
            </a:r>
            <a:r>
              <a:rPr lang="zh-CN" altLang="en-US" dirty="0"/>
              <a:t>上意弥信是仗，屋屋检视。宏性爱钱，百万一聚，黄榜标之，千万一库，悬一紫标，如此三十余间。帝与佗卿屈指计见钱三亿余万，余屋贮布绢丝绵漆蜜纻蜡朱沙黄屑杂货，但见满库，不知多少。帝始知非仗，大悦，谓曰：“阿六，汝生活大可。</a:t>
            </a:r>
            <a:r>
              <a:rPr lang="zh-CN" altLang="en-US" dirty="0" smtClean="0"/>
              <a:t>”</a:t>
            </a:r>
            <a:endParaRPr lang="en-US" altLang="zh-CN" dirty="0" smtClean="0"/>
          </a:p>
          <a:p>
            <a:pPr marL="0" indent="0" algn="r">
              <a:buNone/>
            </a:pPr>
            <a:r>
              <a:rPr lang="en-US" altLang="zh-CN" dirty="0"/>
              <a:t>《</a:t>
            </a:r>
            <a:r>
              <a:rPr lang="zh-CN" altLang="en-US" dirty="0" smtClean="0"/>
              <a:t>南史</a:t>
            </a:r>
            <a:r>
              <a:rPr lang="en-US" altLang="zh-CN" dirty="0" smtClean="0"/>
              <a:t>》·</a:t>
            </a:r>
            <a:r>
              <a:rPr lang="zh-CN" altLang="en-US"/>
              <a:t>卷</a:t>
            </a:r>
            <a:r>
              <a:rPr lang="zh-CN" altLang="en-US" smtClean="0"/>
              <a:t>五十一</a:t>
            </a:r>
            <a:endParaRPr lang="zh-CN" alt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华文新魏" panose="02010800040101010101" pitchFamily="2" charset="-122"/>
                <a:ea typeface="华文新魏" panose="02010800040101010101" pitchFamily="2" charset="-122"/>
              </a:rPr>
              <a:t>隋唐时代</a:t>
            </a:r>
            <a:endParaRPr lang="zh-CN" altLang="en-US" dirty="0">
              <a:latin typeface="华文新魏" panose="02010800040101010101" pitchFamily="2" charset="-122"/>
              <a:ea typeface="华文新魏" panose="02010800040101010101" pitchFamily="2" charset="-122"/>
            </a:endParaRPr>
          </a:p>
        </p:txBody>
      </p:sp>
      <p:sp>
        <p:nvSpPr>
          <p:cNvPr id="3" name="副标题 2"/>
          <p:cNvSpPr>
            <a:spLocks noGrp="1"/>
          </p:cNvSpPr>
          <p:nvPr>
            <p:ph type="subTitle" idx="1"/>
          </p:nvPr>
        </p:nvSpPr>
        <p:spPr/>
        <p:txBody>
          <a:bodyPr>
            <a:normAutofit/>
          </a:bodyPr>
          <a:lstStyle/>
          <a:p>
            <a:r>
              <a:rPr lang="zh-CN" altLang="en-US" dirty="0" smtClean="0">
                <a:latin typeface="华文新魏" panose="02010800040101010101" pitchFamily="2" charset="-122"/>
                <a:ea typeface="华文新魏" panose="02010800040101010101" pitchFamily="2" charset="-122"/>
              </a:rPr>
              <a:t>中国法律史</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第四章</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中古法律史</a:t>
            </a:r>
            <a:endParaRPr lang="zh-CN" altLang="en-US" dirty="0" smtClean="0">
              <a:latin typeface="华文新魏" panose="02010800040101010101" pitchFamily="2" charset="-122"/>
              <a:ea typeface="华文新魏" panose="02010800040101010101" pitchFamily="2" charset="-122"/>
            </a:endParaRPr>
          </a:p>
          <a:p>
            <a:endParaRPr lang="zh-CN" altLang="en-US" dirty="0">
              <a:latin typeface="华文新魏" panose="02010800040101010101" pitchFamily="2" charset="-122"/>
              <a:ea typeface="华文新魏" panose="02010800040101010101" pitchFamily="2"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一、隋朝的法律制度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a:t>
            </a:r>
            <a:r>
              <a:rPr lang="zh-CN" altLang="en-US" sz="2400" dirty="0" smtClean="0"/>
              <a:t>一）立法概况</a:t>
            </a:r>
            <a:endParaRPr lang="zh-CN" altLang="en-US" sz="2400" dirty="0" smtClean="0"/>
          </a:p>
          <a:p>
            <a:pPr marL="0" indent="0" algn="just">
              <a:buNone/>
            </a:pPr>
            <a:r>
              <a:rPr lang="zh-CN" altLang="en-US" sz="2400" dirty="0" smtClean="0"/>
              <a:t>    </a:t>
            </a:r>
            <a:r>
              <a:rPr lang="en-US" altLang="zh-CN" sz="2400" dirty="0" smtClean="0"/>
              <a:t>1</a:t>
            </a:r>
            <a:r>
              <a:rPr lang="zh-CN" altLang="en-US" sz="2400" dirty="0" smtClean="0"/>
              <a:t>、</a:t>
            </a:r>
            <a:r>
              <a:rPr lang="en-US" altLang="zh-CN" sz="2400" dirty="0" smtClean="0"/>
              <a:t>《</a:t>
            </a:r>
            <a:r>
              <a:rPr lang="zh-CN" altLang="en-US" sz="2400" dirty="0" smtClean="0"/>
              <a:t>新律</a:t>
            </a:r>
            <a:r>
              <a:rPr lang="en-US" altLang="zh-CN" sz="2400" dirty="0" smtClean="0"/>
              <a:t>》</a:t>
            </a:r>
            <a:r>
              <a:rPr lang="zh-CN" altLang="en-US" sz="2400" dirty="0" smtClean="0"/>
              <a:t>：隋文帝即位后，命高颎等人制成。</a:t>
            </a:r>
            <a:endParaRPr lang="zh-CN" altLang="en-US" sz="2400" dirty="0" smtClean="0"/>
          </a:p>
          <a:p>
            <a:pPr marL="0" indent="0" algn="just">
              <a:buNone/>
            </a:pPr>
            <a:r>
              <a:rPr lang="zh-CN" altLang="en-US" sz="2400" dirty="0" smtClean="0"/>
              <a:t>    </a:t>
            </a:r>
            <a:r>
              <a:rPr lang="en-US" altLang="zh-CN" sz="2400" dirty="0" smtClean="0"/>
              <a:t>2</a:t>
            </a:r>
            <a:r>
              <a:rPr lang="zh-CN" altLang="en-US" sz="2400" dirty="0" smtClean="0"/>
              <a:t>、</a:t>
            </a:r>
            <a:r>
              <a:rPr lang="en-US" altLang="zh-CN" sz="2400" dirty="0" smtClean="0"/>
              <a:t>《</a:t>
            </a:r>
            <a:r>
              <a:rPr lang="zh-CN" altLang="en-US" sz="2400" dirty="0" smtClean="0"/>
              <a:t>开皇律</a:t>
            </a:r>
            <a:r>
              <a:rPr lang="en-US" altLang="zh-CN" sz="2400" dirty="0" smtClean="0"/>
              <a:t>》</a:t>
            </a:r>
            <a:r>
              <a:rPr lang="zh-CN" altLang="en-US" sz="2400" dirty="0" smtClean="0"/>
              <a:t>开皇三年，苏威、牛弘等人修新律而                              成 ，共</a:t>
            </a:r>
            <a:r>
              <a:rPr lang="en-US" altLang="zh-CN" sz="2400" dirty="0" smtClean="0"/>
              <a:t>12</a:t>
            </a:r>
            <a:r>
              <a:rPr lang="zh-CN" altLang="en-US" sz="2400" dirty="0" smtClean="0"/>
              <a:t>篇，</a:t>
            </a:r>
            <a:r>
              <a:rPr lang="en-US" altLang="zh-CN" sz="2400" dirty="0" smtClean="0"/>
              <a:t>500</a:t>
            </a:r>
            <a:r>
              <a:rPr lang="zh-CN" altLang="en-US" sz="2400" dirty="0" smtClean="0"/>
              <a:t>条，开皇律上承汉律， 下开唐律，在中国法制史上有重要地位。</a:t>
            </a:r>
            <a:endParaRPr lang="zh-CN" altLang="en-US" sz="2400" dirty="0" smtClean="0"/>
          </a:p>
          <a:p>
            <a:pPr marL="0" indent="0" algn="just">
              <a:buNone/>
            </a:pPr>
            <a:r>
              <a:rPr lang="zh-CN" altLang="en-US" sz="2400" dirty="0" smtClean="0"/>
              <a:t>    </a:t>
            </a:r>
            <a:r>
              <a:rPr lang="en-US" altLang="zh-CN" sz="2400" dirty="0" smtClean="0"/>
              <a:t>3</a:t>
            </a:r>
            <a:r>
              <a:rPr lang="zh-CN" altLang="en-US" sz="2400" dirty="0" smtClean="0"/>
              <a:t>、</a:t>
            </a:r>
            <a:r>
              <a:rPr lang="en-US" altLang="zh-CN" sz="2400" dirty="0" smtClean="0"/>
              <a:t>《</a:t>
            </a:r>
            <a:r>
              <a:rPr lang="zh-CN" altLang="en-US" sz="2400" dirty="0" smtClean="0"/>
              <a:t>大业律</a:t>
            </a:r>
            <a:r>
              <a:rPr lang="en-US" altLang="zh-CN" sz="2400" dirty="0" smtClean="0"/>
              <a:t>》</a:t>
            </a:r>
            <a:r>
              <a:rPr lang="zh-CN" altLang="en-US" sz="2400" dirty="0" smtClean="0"/>
              <a:t>：隋炀帝于大业二年命牛弘等修律，于大业三年四月完成，内容与开皇律基 本相同，篇目有所增加，共</a:t>
            </a:r>
            <a:r>
              <a:rPr lang="en-US" altLang="zh-CN" sz="2400" dirty="0" smtClean="0"/>
              <a:t>18</a:t>
            </a:r>
            <a:r>
              <a:rPr lang="zh-CN" altLang="en-US" sz="2400" dirty="0" smtClean="0"/>
              <a:t>篇。</a:t>
            </a:r>
            <a:endParaRPr lang="zh-CN" altLang="en-US" sz="2400" dirty="0" smtClean="0"/>
          </a:p>
          <a:p>
            <a:pPr marL="0" indent="0">
              <a:buNone/>
            </a:pPr>
            <a:endParaRPr lang="zh-CN" alt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22400"/>
            <a:ext cx="7886700" cy="4067573"/>
          </a:xfrm>
        </p:spPr>
        <p:txBody>
          <a:bodyPr>
            <a:normAutofit/>
          </a:bodyPr>
          <a:lstStyle/>
          <a:p>
            <a:pPr marL="0" indent="0">
              <a:buNone/>
            </a:pPr>
            <a:r>
              <a:rPr lang="zh-CN" altLang="en-US" dirty="0" smtClean="0"/>
              <a:t>（二）隋朝法律的主要内容</a:t>
            </a:r>
            <a:endParaRPr lang="zh-CN" altLang="en-US" dirty="0" smtClean="0"/>
          </a:p>
          <a:p>
            <a:pPr marL="0" indent="0">
              <a:buNone/>
            </a:pPr>
            <a:r>
              <a:rPr lang="en-US" altLang="zh-CN" sz="2400" dirty="0" smtClean="0"/>
              <a:t>1</a:t>
            </a:r>
            <a:r>
              <a:rPr lang="zh-CN" altLang="en-US" sz="2400" dirty="0" smtClean="0"/>
              <a:t>、加强经济立法和司法活动，保障国家财政收入</a:t>
            </a:r>
            <a:endParaRPr lang="en-US" altLang="zh-CN" sz="2400" dirty="0" smtClean="0"/>
          </a:p>
          <a:p>
            <a:pPr marL="0" indent="0">
              <a:buNone/>
            </a:pPr>
            <a:r>
              <a:rPr lang="zh-CN" altLang="en-US" sz="2400" dirty="0" smtClean="0"/>
              <a:t> （</a:t>
            </a:r>
            <a:r>
              <a:rPr lang="en-US" altLang="zh-CN" sz="2400" dirty="0" smtClean="0"/>
              <a:t>1</a:t>
            </a:r>
            <a:r>
              <a:rPr lang="zh-CN" altLang="en-US" sz="2400" dirty="0" smtClean="0"/>
              <a:t>）发布“均田令” </a:t>
            </a:r>
            <a:endParaRPr lang="zh-CN" altLang="en-US" sz="2400" dirty="0" smtClean="0"/>
          </a:p>
          <a:p>
            <a:pPr marL="0" indent="0">
              <a:buNone/>
            </a:pPr>
            <a:r>
              <a:rPr lang="zh-CN" altLang="en-US" sz="2400" dirty="0" smtClean="0"/>
              <a:t> （</a:t>
            </a:r>
            <a:r>
              <a:rPr lang="en-US" altLang="zh-CN" sz="2400" dirty="0" smtClean="0"/>
              <a:t>2</a:t>
            </a:r>
            <a:r>
              <a:rPr lang="zh-CN" altLang="en-US" sz="2400" dirty="0" smtClean="0"/>
              <a:t>）整顿户籍</a:t>
            </a:r>
            <a:endParaRPr lang="zh-CN" altLang="en-US" sz="2400" dirty="0" smtClean="0"/>
          </a:p>
          <a:p>
            <a:pPr marL="0" indent="0">
              <a:buNone/>
            </a:pPr>
            <a:r>
              <a:rPr lang="zh-CN" altLang="en-US" sz="2400" dirty="0" smtClean="0"/>
              <a:t> （</a:t>
            </a:r>
            <a:r>
              <a:rPr lang="en-US" altLang="zh-CN" sz="2400" dirty="0" smtClean="0"/>
              <a:t>3</a:t>
            </a:r>
            <a:r>
              <a:rPr lang="zh-CN" altLang="en-US" sz="2400" dirty="0" smtClean="0"/>
              <a:t>）整顿货币制度</a:t>
            </a:r>
            <a:endParaRPr lang="zh-CN" altLang="en-US" sz="2400" dirty="0" smtClean="0"/>
          </a:p>
          <a:p>
            <a:pPr marL="0" indent="0">
              <a:buNone/>
            </a:pPr>
            <a:endParaRPr lang="zh-CN" alt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04950"/>
            <a:ext cx="7886700" cy="3985022"/>
          </a:xfrm>
        </p:spPr>
        <p:txBody>
          <a:bodyPr>
            <a:normAutofit/>
          </a:bodyPr>
          <a:lstStyle/>
          <a:p>
            <a:pPr marL="0" indent="0">
              <a:buNone/>
            </a:pPr>
            <a:r>
              <a:rPr lang="en-US" altLang="zh-CN" dirty="0" smtClean="0"/>
              <a:t>2</a:t>
            </a:r>
            <a:r>
              <a:rPr lang="zh-CN" altLang="en-US" dirty="0" smtClean="0"/>
              <a:t>、</a:t>
            </a:r>
            <a:r>
              <a:rPr lang="zh-CN" altLang="en-US" sz="2400" dirty="0" smtClean="0"/>
              <a:t>规定“十恶”，“八议”之款，以镇压农民反抗和保护地主特权</a:t>
            </a:r>
            <a:endParaRPr lang="zh-CN" altLang="en-US" sz="2400" dirty="0" smtClean="0"/>
          </a:p>
          <a:p>
            <a:r>
              <a:rPr lang="zh-CN" altLang="en-US" sz="2400" dirty="0" smtClean="0"/>
              <a:t> （</a:t>
            </a:r>
            <a:r>
              <a:rPr lang="en-US" altLang="zh-CN" sz="2400" dirty="0" smtClean="0"/>
              <a:t>1</a:t>
            </a:r>
            <a:r>
              <a:rPr lang="zh-CN" altLang="en-US" sz="2400" dirty="0" smtClean="0"/>
              <a:t>）特权法进一步发展：除规定八议制度外，对九 品以上官吏犯罪，还有“上请”、“例减”、“听赎” 等项规定</a:t>
            </a:r>
            <a:endParaRPr lang="zh-CN" altLang="en-US" sz="2400" dirty="0" smtClean="0"/>
          </a:p>
          <a:p>
            <a:r>
              <a:rPr lang="zh-CN" altLang="en-US" sz="2400" dirty="0" smtClean="0"/>
              <a:t>  （</a:t>
            </a:r>
            <a:r>
              <a:rPr lang="en-US" altLang="zh-CN" sz="2400" dirty="0" smtClean="0"/>
              <a:t>2</a:t>
            </a:r>
            <a:r>
              <a:rPr lang="zh-CN" altLang="en-US" sz="2400" dirty="0" smtClean="0"/>
              <a:t>）“十恶罪”的确立：</a:t>
            </a:r>
            <a:r>
              <a:rPr lang="en-US" altLang="zh-CN" sz="2400" dirty="0" smtClean="0"/>
              <a:t>《</a:t>
            </a:r>
            <a:r>
              <a:rPr lang="zh-CN" altLang="en-US" sz="2400" dirty="0" smtClean="0"/>
              <a:t>开皇律</a:t>
            </a:r>
            <a:r>
              <a:rPr lang="en-US" altLang="zh-CN" sz="2400" dirty="0" smtClean="0"/>
              <a:t>》</a:t>
            </a:r>
            <a:r>
              <a:rPr lang="zh-CN" altLang="en-US" sz="2400" dirty="0" smtClean="0"/>
              <a:t>吸收</a:t>
            </a:r>
            <a:r>
              <a:rPr lang="en-US" altLang="zh-CN" sz="2400" dirty="0" smtClean="0"/>
              <a:t>《</a:t>
            </a:r>
            <a:r>
              <a:rPr lang="zh-CN" altLang="en-US" sz="2400" dirty="0" smtClean="0"/>
              <a:t>北齐律</a:t>
            </a:r>
            <a:r>
              <a:rPr lang="en-US" altLang="zh-CN" sz="2400" dirty="0" smtClean="0"/>
              <a:t>》 “</a:t>
            </a:r>
            <a:r>
              <a:rPr lang="zh-CN" altLang="en-US" sz="2400" dirty="0" smtClean="0"/>
              <a:t>重罪十条”，正式形成“十恶”制度，即谋反、 谋大逆、谋叛、恶逆、不道、不敬、不孝、不睦、不义、内乱。</a:t>
            </a:r>
            <a:endParaRPr lang="zh-CN" altLang="en-US" sz="2400" dirty="0" smtClean="0"/>
          </a:p>
          <a:p>
            <a:pPr marL="0" indent="0">
              <a:buNone/>
            </a:pPr>
            <a:endParaRPr lang="zh-CN" alt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15269"/>
            <a:ext cx="7886700" cy="3263504"/>
          </a:xfrm>
        </p:spPr>
        <p:txBody>
          <a:bodyPr/>
          <a:lstStyle/>
          <a:p>
            <a:pPr marL="0" indent="0">
              <a:buNone/>
            </a:pPr>
            <a:r>
              <a:rPr lang="en-US" altLang="zh-CN" sz="2400" dirty="0" smtClean="0"/>
              <a:t>3</a:t>
            </a:r>
            <a:r>
              <a:rPr lang="zh-CN" altLang="en-US" sz="2400" dirty="0" smtClean="0"/>
              <a:t>、改革刑制，确立了封建五刑体系</a:t>
            </a:r>
            <a:endParaRPr lang="zh-CN" altLang="en-US" sz="2400" dirty="0" smtClean="0"/>
          </a:p>
          <a:p>
            <a:pPr marL="0" indent="0">
              <a:buNone/>
            </a:pPr>
            <a:r>
              <a:rPr lang="en-US" altLang="zh-CN" sz="2400" dirty="0" smtClean="0"/>
              <a:t>《</a:t>
            </a:r>
            <a:r>
              <a:rPr lang="zh-CN" altLang="en-US" sz="2400" dirty="0" smtClean="0"/>
              <a:t>开皇律</a:t>
            </a:r>
            <a:r>
              <a:rPr lang="en-US" altLang="zh-CN" sz="2400" dirty="0" smtClean="0"/>
              <a:t>》</a:t>
            </a:r>
            <a:r>
              <a:rPr lang="zh-CN" altLang="en-US" sz="2400" dirty="0" smtClean="0"/>
              <a:t>废除酷刑，确定笞、杖、徒、流、死五刑</a:t>
            </a:r>
            <a:endParaRPr lang="zh-CN" altLang="en-US" sz="2400" dirty="0" smtClean="0"/>
          </a:p>
          <a:p>
            <a:pPr marL="0" indent="0">
              <a:buNone/>
            </a:pPr>
            <a:r>
              <a:rPr lang="zh-CN" altLang="en-US" sz="2400" dirty="0" smtClean="0"/>
              <a:t>（</a:t>
            </a:r>
            <a:r>
              <a:rPr lang="en-US" altLang="zh-CN" sz="2400" dirty="0" smtClean="0"/>
              <a:t>1</a:t>
            </a:r>
            <a:r>
              <a:rPr lang="zh-CN" altLang="en-US" sz="2400" dirty="0" smtClean="0"/>
              <a:t>）死刑为绞、斩两等</a:t>
            </a:r>
            <a:endParaRPr lang="zh-CN" altLang="en-US" sz="2400" dirty="0" smtClean="0"/>
          </a:p>
          <a:p>
            <a:pPr marL="0" indent="0">
              <a:buNone/>
            </a:pPr>
            <a:r>
              <a:rPr lang="zh-CN" altLang="en-US" sz="2400" dirty="0" smtClean="0"/>
              <a:t>（</a:t>
            </a:r>
            <a:r>
              <a:rPr lang="en-US" altLang="zh-CN" sz="2400" dirty="0" smtClean="0"/>
              <a:t>2</a:t>
            </a:r>
            <a:r>
              <a:rPr lang="zh-CN" altLang="en-US" sz="2400" dirty="0" smtClean="0"/>
              <a:t>）流刑分</a:t>
            </a:r>
            <a:r>
              <a:rPr lang="en-US" altLang="zh-CN" sz="2400" dirty="0" smtClean="0"/>
              <a:t>1000</a:t>
            </a:r>
            <a:r>
              <a:rPr lang="zh-CN" altLang="en-US" sz="2400" dirty="0" smtClean="0"/>
              <a:t>、</a:t>
            </a:r>
            <a:r>
              <a:rPr lang="en-US" altLang="zh-CN" sz="2400" dirty="0" smtClean="0"/>
              <a:t>1500</a:t>
            </a:r>
            <a:r>
              <a:rPr lang="zh-CN" altLang="en-US" sz="2400" dirty="0" smtClean="0"/>
              <a:t>、</a:t>
            </a:r>
            <a:r>
              <a:rPr lang="en-US" altLang="zh-CN" sz="2400" dirty="0" smtClean="0"/>
              <a:t>2000</a:t>
            </a:r>
            <a:r>
              <a:rPr lang="zh-CN" altLang="en-US" sz="2400" dirty="0" smtClean="0"/>
              <a:t>三等</a:t>
            </a:r>
            <a:endParaRPr lang="zh-CN" altLang="en-US" sz="2400" dirty="0" smtClean="0"/>
          </a:p>
          <a:p>
            <a:pPr marL="0" indent="0">
              <a:buNone/>
            </a:pPr>
            <a:r>
              <a:rPr lang="zh-CN" altLang="en-US" sz="2400" dirty="0" smtClean="0"/>
              <a:t>（</a:t>
            </a:r>
            <a:r>
              <a:rPr lang="en-US" altLang="zh-CN" sz="2400" dirty="0" smtClean="0"/>
              <a:t>3</a:t>
            </a:r>
            <a:r>
              <a:rPr lang="zh-CN" altLang="en-US" sz="2400" dirty="0" smtClean="0"/>
              <a:t>）徒刑分一年、一年半、二年、二年半、三年</a:t>
            </a:r>
            <a:endParaRPr lang="zh-CN" altLang="en-US" sz="2400" dirty="0" smtClean="0"/>
          </a:p>
          <a:p>
            <a:pPr marL="0" indent="0">
              <a:buNone/>
            </a:pPr>
            <a:r>
              <a:rPr lang="zh-CN" altLang="en-US" sz="2400" dirty="0" smtClean="0"/>
              <a:t>（</a:t>
            </a:r>
            <a:r>
              <a:rPr lang="en-US" altLang="zh-CN" sz="2400" dirty="0" smtClean="0"/>
              <a:t>4</a:t>
            </a:r>
            <a:r>
              <a:rPr lang="zh-CN" altLang="en-US" sz="2400" dirty="0" smtClean="0"/>
              <a:t>）杖刑从杖</a:t>
            </a:r>
            <a:r>
              <a:rPr lang="en-US" altLang="zh-CN" sz="2400" dirty="0" smtClean="0"/>
              <a:t>60</a:t>
            </a:r>
            <a:r>
              <a:rPr lang="zh-CN" altLang="en-US" sz="2400" dirty="0" smtClean="0"/>
              <a:t>到杖</a:t>
            </a:r>
            <a:r>
              <a:rPr lang="en-US" altLang="zh-CN" sz="2400" dirty="0" smtClean="0"/>
              <a:t>100</a:t>
            </a:r>
            <a:r>
              <a:rPr lang="zh-CN" altLang="en-US" sz="2400" dirty="0" smtClean="0"/>
              <a:t>五等</a:t>
            </a:r>
            <a:endParaRPr lang="zh-CN" altLang="en-US" sz="2400" dirty="0" smtClean="0"/>
          </a:p>
          <a:p>
            <a:pPr marL="0" indent="0">
              <a:buNone/>
            </a:pPr>
            <a:r>
              <a:rPr lang="zh-CN" altLang="en-US" sz="2400" dirty="0" smtClean="0"/>
              <a:t>（</a:t>
            </a:r>
            <a:r>
              <a:rPr lang="en-US" altLang="zh-CN" sz="2400" dirty="0" smtClean="0"/>
              <a:t>5</a:t>
            </a:r>
            <a:r>
              <a:rPr lang="zh-CN" altLang="en-US" sz="2400" dirty="0" smtClean="0"/>
              <a:t>）笞刑从笞</a:t>
            </a:r>
            <a:r>
              <a:rPr lang="en-US" altLang="zh-CN" sz="2400" dirty="0" smtClean="0"/>
              <a:t>10</a:t>
            </a:r>
            <a:r>
              <a:rPr lang="zh-CN" altLang="en-US" sz="2400" dirty="0" smtClean="0"/>
              <a:t>到笞</a:t>
            </a:r>
            <a:r>
              <a:rPr lang="en-US" altLang="zh-CN" sz="2400" dirty="0" smtClean="0"/>
              <a:t>50</a:t>
            </a:r>
            <a:r>
              <a:rPr lang="zh-CN" altLang="en-US" sz="2400" dirty="0" smtClean="0"/>
              <a:t>五等</a:t>
            </a:r>
            <a:endParaRPr lang="zh-CN" altLang="en-US" sz="2400" dirty="0" smtClean="0"/>
          </a:p>
          <a:p>
            <a:pPr marL="0" indent="0">
              <a:buNone/>
            </a:pPr>
            <a:endParaRPr lang="zh-CN" alt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12850"/>
            <a:ext cx="7886700" cy="4277123"/>
          </a:xfrm>
        </p:spPr>
        <p:txBody>
          <a:bodyPr>
            <a:normAutofit lnSpcReduction="10000"/>
          </a:bodyPr>
          <a:lstStyle/>
          <a:p>
            <a:pPr marL="0" indent="0">
              <a:buNone/>
            </a:pPr>
            <a:r>
              <a:rPr lang="en-US" altLang="zh-CN" dirty="0" smtClean="0"/>
              <a:t>4</a:t>
            </a:r>
            <a:r>
              <a:rPr lang="zh-CN" altLang="en-US" dirty="0" smtClean="0"/>
              <a:t>、建立了较为完备的诉讼和司法制度</a:t>
            </a:r>
            <a:endParaRPr lang="zh-CN" altLang="en-US" dirty="0" smtClean="0"/>
          </a:p>
          <a:p>
            <a:pPr marL="0" indent="0">
              <a:buNone/>
            </a:pPr>
            <a:r>
              <a:rPr lang="zh-CN" altLang="en-US" dirty="0" smtClean="0"/>
              <a:t>（</a:t>
            </a:r>
            <a:r>
              <a:rPr lang="en-US" altLang="zh-CN" dirty="0" smtClean="0"/>
              <a:t>1</a:t>
            </a:r>
            <a:r>
              <a:rPr lang="zh-CN" altLang="en-US" dirty="0" smtClean="0"/>
              <a:t>）司法机关</a:t>
            </a:r>
            <a:endParaRPr lang="zh-CN" altLang="en-US" dirty="0" smtClean="0"/>
          </a:p>
          <a:p>
            <a:pPr marL="0" indent="0">
              <a:buNone/>
            </a:pPr>
            <a:r>
              <a:rPr lang="zh-CN" altLang="en-US" dirty="0" smtClean="0"/>
              <a:t>      大理寺</a:t>
            </a:r>
            <a:r>
              <a:rPr lang="en-US" altLang="zh-CN" dirty="0" smtClean="0"/>
              <a:t>——</a:t>
            </a:r>
            <a:r>
              <a:rPr lang="zh-CN" altLang="en-US" dirty="0" smtClean="0"/>
              <a:t>中央审判机关</a:t>
            </a:r>
            <a:endParaRPr lang="zh-CN" altLang="en-US" dirty="0" smtClean="0"/>
          </a:p>
          <a:p>
            <a:pPr marL="0" indent="0">
              <a:buNone/>
            </a:pPr>
            <a:r>
              <a:rPr lang="zh-CN" altLang="en-US" dirty="0" smtClean="0"/>
              <a:t>      刑部</a:t>
            </a:r>
            <a:r>
              <a:rPr lang="en-US" altLang="zh-CN" dirty="0" smtClean="0"/>
              <a:t>——</a:t>
            </a:r>
            <a:r>
              <a:rPr lang="zh-CN" altLang="en-US" dirty="0" smtClean="0"/>
              <a:t>中央司法行政机关</a:t>
            </a:r>
            <a:endParaRPr lang="zh-CN" altLang="en-US" dirty="0" smtClean="0"/>
          </a:p>
          <a:p>
            <a:pPr marL="0" indent="0">
              <a:buNone/>
            </a:pPr>
            <a:r>
              <a:rPr lang="zh-CN" altLang="en-US" dirty="0" smtClean="0"/>
              <a:t>      御史台</a:t>
            </a:r>
            <a:r>
              <a:rPr lang="en-US" altLang="zh-CN" dirty="0" smtClean="0"/>
              <a:t>——</a:t>
            </a:r>
            <a:r>
              <a:rPr lang="zh-CN" altLang="en-US" dirty="0" smtClean="0"/>
              <a:t>纠察，参谋某些案件的审判</a:t>
            </a:r>
            <a:endParaRPr lang="zh-CN" altLang="en-US" dirty="0" smtClean="0"/>
          </a:p>
          <a:p>
            <a:pPr marL="0" indent="0">
              <a:buNone/>
            </a:pPr>
            <a:r>
              <a:rPr lang="zh-CN" altLang="en-US" dirty="0" smtClean="0"/>
              <a:t>      地方行政、司法合一</a:t>
            </a:r>
            <a:endParaRPr lang="en-US" altLang="zh-CN" dirty="0" smtClean="0"/>
          </a:p>
          <a:p>
            <a:pPr marL="0" indent="0">
              <a:buNone/>
            </a:pPr>
            <a:r>
              <a:rPr lang="zh-CN" altLang="en-US" dirty="0" smtClean="0"/>
              <a:t>（</a:t>
            </a:r>
            <a:r>
              <a:rPr lang="en-US" altLang="zh-CN" dirty="0" smtClean="0"/>
              <a:t>2</a:t>
            </a:r>
            <a:r>
              <a:rPr lang="zh-CN" altLang="en-US" dirty="0" smtClean="0"/>
              <a:t>）诉讼制度</a:t>
            </a:r>
            <a:r>
              <a:rPr lang="en-US" altLang="zh-CN" dirty="0" smtClean="0"/>
              <a:t>-——</a:t>
            </a:r>
            <a:r>
              <a:rPr lang="zh-CN" altLang="en-US" dirty="0" smtClean="0"/>
              <a:t>允许直诉</a:t>
            </a:r>
            <a:endParaRPr lang="zh-CN" altLang="en-US" dirty="0" smtClean="0"/>
          </a:p>
          <a:p>
            <a:pPr marL="0" indent="0">
              <a:buNone/>
            </a:pPr>
            <a:r>
              <a:rPr lang="zh-CN" altLang="en-US" dirty="0" smtClean="0"/>
              <a:t>（</a:t>
            </a:r>
            <a:r>
              <a:rPr lang="en-US" altLang="zh-CN" dirty="0" smtClean="0"/>
              <a:t>3</a:t>
            </a:r>
            <a:r>
              <a:rPr lang="zh-CN" altLang="en-US" dirty="0" smtClean="0"/>
              <a:t>）死刑慎重制度</a:t>
            </a:r>
            <a:r>
              <a:rPr lang="en-US" altLang="zh-CN" dirty="0" smtClean="0"/>
              <a:t>——</a:t>
            </a:r>
            <a:r>
              <a:rPr lang="zh-CN" altLang="en-US" dirty="0" smtClean="0"/>
              <a:t>实行“三奏复核制”</a:t>
            </a:r>
            <a:endParaRPr lang="zh-CN" altLang="en-US" dirty="0" smtClean="0"/>
          </a:p>
          <a:p>
            <a:pPr marL="0" indent="0">
              <a:buNone/>
            </a:pPr>
            <a:r>
              <a:rPr lang="zh-CN" altLang="en-US" dirty="0" smtClean="0"/>
              <a:t>（</a:t>
            </a:r>
            <a:r>
              <a:rPr lang="en-US" altLang="zh-CN" dirty="0" smtClean="0"/>
              <a:t>4</a:t>
            </a:r>
            <a:r>
              <a:rPr lang="zh-CN" altLang="en-US" dirty="0" smtClean="0"/>
              <a:t>）提高司法官员素质的措施</a:t>
            </a:r>
            <a:endParaRPr lang="zh-CN" altLang="en-US" dirty="0" smtClean="0"/>
          </a:p>
          <a:p>
            <a:pPr marL="0" indent="0">
              <a:buNone/>
            </a:pP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5" name="Rectangle 2"/>
          <p:cNvSpPr>
            <a:spLocks noGrp="1" noChangeArrowheads="1"/>
          </p:cNvSpPr>
          <p:nvPr>
            <p:ph type="title" idx="4294967295"/>
          </p:nvPr>
        </p:nvSpPr>
        <p:spPr>
          <a:xfrm>
            <a:off x="357188" y="857250"/>
            <a:ext cx="8540750" cy="731838"/>
          </a:xfrm>
        </p:spPr>
        <p:txBody>
          <a:bodyPr>
            <a:noAutofit/>
          </a:bodyPr>
          <a:lstStyle/>
          <a:p>
            <a:br>
              <a:rPr lang="en-US" altLang="en-US" sz="3600" dirty="0">
                <a:latin typeface="华文行楷" panose="02010800040101010101" pitchFamily="2" charset="-122"/>
              </a:rPr>
            </a:br>
            <a:r>
              <a:rPr lang="en-US" altLang="en-US" sz="4800" b="0" dirty="0" err="1">
                <a:latin typeface="华文行楷" panose="02010800040101010101" pitchFamily="2" charset="-122"/>
              </a:rPr>
              <a:t>一、中国古代法律的基本特点</a:t>
            </a:r>
            <a:br>
              <a:rPr lang="en-US" altLang="en-US" sz="3600" dirty="0">
                <a:solidFill>
                  <a:schemeClr val="tx1"/>
                </a:solidFill>
                <a:latin typeface="华文行楷" panose="02010800040101010101" pitchFamily="2" charset="-122"/>
              </a:rPr>
            </a:br>
            <a:endParaRPr lang="en-US" altLang="en-US" sz="3600" dirty="0">
              <a:solidFill>
                <a:schemeClr val="tx1"/>
              </a:solidFill>
              <a:latin typeface="华文行楷" panose="02010800040101010101" pitchFamily="2" charset="-122"/>
            </a:endParaRPr>
          </a:p>
        </p:txBody>
      </p:sp>
      <p:sp>
        <p:nvSpPr>
          <p:cNvPr id="2196" name="Rectangle 3"/>
          <p:cNvSpPr>
            <a:spLocks noGrp="1" noChangeArrowheads="1"/>
          </p:cNvSpPr>
          <p:nvPr>
            <p:ph idx="4294967295"/>
          </p:nvPr>
        </p:nvSpPr>
        <p:spPr>
          <a:xfrm>
            <a:off x="457200" y="1412875"/>
            <a:ext cx="8153400" cy="5216525"/>
          </a:xfrm>
        </p:spPr>
        <p:txBody>
          <a:bodyPr/>
          <a:lstStyle/>
          <a:p>
            <a:pPr>
              <a:lnSpc>
                <a:spcPct val="125000"/>
              </a:lnSpc>
            </a:pPr>
            <a:endParaRPr lang="en-US" altLang="en-US" b="1" dirty="0">
              <a:latin typeface="楷体" panose="02010609060101010101" pitchFamily="49" charset="-122"/>
              <a:ea typeface="楷体" panose="02010609060101010101" pitchFamily="49" charset="-122"/>
            </a:endParaRPr>
          </a:p>
          <a:p>
            <a:pPr>
              <a:lnSpc>
                <a:spcPct val="125000"/>
              </a:lnSpc>
            </a:pPr>
            <a:r>
              <a:rPr lang="en-US" altLang="en-US" b="1" dirty="0" err="1">
                <a:latin typeface="楷体" panose="02010609060101010101" pitchFamily="49" charset="-122"/>
                <a:ea typeface="楷体" panose="02010609060101010101" pitchFamily="49" charset="-122"/>
              </a:rPr>
              <a:t>立法主体：君主制法，法律以君主意志为转移</a:t>
            </a:r>
            <a:r>
              <a:rPr lang="en-US" altLang="en-US" b="1" dirty="0">
                <a:latin typeface="楷体" panose="02010609060101010101" pitchFamily="49" charset="-122"/>
                <a:ea typeface="楷体" panose="02010609060101010101" pitchFamily="49" charset="-122"/>
              </a:rPr>
              <a:t>；</a:t>
            </a:r>
            <a:endParaRPr lang="en-US" altLang="en-US" b="1" dirty="0">
              <a:latin typeface="楷体" panose="02010609060101010101" pitchFamily="49" charset="-122"/>
              <a:ea typeface="楷体" panose="02010609060101010101" pitchFamily="49" charset="-122"/>
            </a:endParaRPr>
          </a:p>
          <a:p>
            <a:pPr>
              <a:lnSpc>
                <a:spcPct val="125000"/>
              </a:lnSpc>
            </a:pPr>
            <a:r>
              <a:rPr lang="en-US" altLang="en-US" b="1" dirty="0" err="1">
                <a:latin typeface="楷体" panose="02010609060101010101" pitchFamily="49" charset="-122"/>
                <a:ea typeface="楷体" panose="02010609060101010101" pitchFamily="49" charset="-122"/>
              </a:rPr>
              <a:t>指导原则：以礼教为指导原则和理论基础</a:t>
            </a:r>
            <a:r>
              <a:rPr lang="en-US" altLang="en-US" b="1" dirty="0">
                <a:latin typeface="楷体" panose="02010609060101010101" pitchFamily="49" charset="-122"/>
                <a:ea typeface="楷体" panose="02010609060101010101" pitchFamily="49" charset="-122"/>
              </a:rPr>
              <a:t>；</a:t>
            </a:r>
            <a:endParaRPr lang="en-US" altLang="en-US" b="1" dirty="0">
              <a:latin typeface="楷体" panose="02010609060101010101" pitchFamily="49" charset="-122"/>
              <a:ea typeface="楷体" panose="02010609060101010101" pitchFamily="49" charset="-122"/>
            </a:endParaRPr>
          </a:p>
          <a:p>
            <a:pPr>
              <a:lnSpc>
                <a:spcPct val="125000"/>
              </a:lnSpc>
            </a:pPr>
            <a:r>
              <a:rPr lang="en-US" altLang="en-US" b="1" dirty="0" err="1">
                <a:latin typeface="楷体" panose="02010609060101010101" pitchFamily="49" charset="-122"/>
                <a:ea typeface="楷体" panose="02010609060101010101" pitchFamily="49" charset="-122"/>
              </a:rPr>
              <a:t>法律的主要内容：诸法合体，以刑为主</a:t>
            </a:r>
            <a:r>
              <a:rPr lang="en-US" altLang="en-US" b="1" dirty="0">
                <a:latin typeface="楷体" panose="02010609060101010101" pitchFamily="49" charset="-122"/>
                <a:ea typeface="楷体" panose="02010609060101010101" pitchFamily="49" charset="-122"/>
              </a:rPr>
              <a:t>；</a:t>
            </a:r>
            <a:endParaRPr lang="en-US" altLang="en-US" b="1" dirty="0">
              <a:latin typeface="楷体" panose="02010609060101010101" pitchFamily="49" charset="-122"/>
              <a:ea typeface="楷体" panose="02010609060101010101" pitchFamily="49" charset="-122"/>
            </a:endParaRPr>
          </a:p>
          <a:p>
            <a:pPr>
              <a:lnSpc>
                <a:spcPct val="125000"/>
              </a:lnSpc>
            </a:pPr>
            <a:r>
              <a:rPr lang="en-US" altLang="en-US" b="1" dirty="0" err="1">
                <a:latin typeface="楷体" panose="02010609060101010101" pitchFamily="49" charset="-122"/>
                <a:ea typeface="楷体" panose="02010609060101010101" pitchFamily="49" charset="-122"/>
              </a:rPr>
              <a:t>司法与行政的关系：司法从属于行政</a:t>
            </a:r>
            <a:r>
              <a:rPr lang="en-US" altLang="en-US" b="1" dirty="0">
                <a:latin typeface="楷体" panose="02010609060101010101" pitchFamily="49" charset="-122"/>
                <a:ea typeface="楷体" panose="02010609060101010101" pitchFamily="49" charset="-122"/>
              </a:rPr>
              <a:t>。</a:t>
            </a:r>
            <a:endParaRPr lang="en-US" altLang="en-US"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childTnLst>
                                    <p:set>
                                      <p:cBhvr additive="base">
                                        <p:cTn id="6" dur="1" fill="hold">
                                          <p:stCondLst>
                                            <p:cond delay="0"/>
                                          </p:stCondLst>
                                        </p:cTn>
                                        <p:tgtEl>
                                          <p:spTgt spid="2196">
                                            <p:txEl>
                                              <p:pRg st="1" end="1"/>
                                            </p:txEl>
                                          </p:spTgt>
                                        </p:tgtEl>
                                        <p:attrNameLst>
                                          <p:attrName>style.visibility</p:attrName>
                                        </p:attrNameLst>
                                      </p:cBhvr>
                                      <p:to>
                                        <p:strVal val="visible"/>
                                      </p:to>
                                    </p:set>
                                    <p:animEffect transition="in" filter="blinds(horizontal)">
                                      <p:cBhvr additive="base">
                                        <p:cTn id="7" dur="500" fill="hold"/>
                                        <p:tgtEl>
                                          <p:spTgt spid="2196">
                                            <p:txEl>
                                              <p:pRg st="1" end="1"/>
                                            </p:txEl>
                                          </p:spTgt>
                                        </p:tgtEl>
                                      </p:cBhvr>
                                    </p:animEffect>
                                  </p:childTnLst>
                                </p:cTn>
                              </p:par>
                              <p:par>
                                <p:cTn id="8" presetID="3" presetClass="entr" presetSubtype="10" fill="hold" grpId="0" nodeType="withEffect">
                                  <p:childTnLst>
                                    <p:set>
                                      <p:cBhvr additive="base">
                                        <p:cTn id="9" dur="1" fill="hold">
                                          <p:stCondLst>
                                            <p:cond delay="0"/>
                                          </p:stCondLst>
                                        </p:cTn>
                                        <p:tgtEl>
                                          <p:spTgt spid="2196">
                                            <p:txEl>
                                              <p:pRg st="2" end="2"/>
                                            </p:txEl>
                                          </p:spTgt>
                                        </p:tgtEl>
                                        <p:attrNameLst>
                                          <p:attrName>style.visibility</p:attrName>
                                        </p:attrNameLst>
                                      </p:cBhvr>
                                      <p:to>
                                        <p:strVal val="visible"/>
                                      </p:to>
                                    </p:set>
                                    <p:animEffect transition="in" filter="blinds(horizontal)">
                                      <p:cBhvr additive="base">
                                        <p:cTn id="10" dur="500" fill="hold"/>
                                        <p:tgtEl>
                                          <p:spTgt spid="2196">
                                            <p:txEl>
                                              <p:pRg st="2" end="2"/>
                                            </p:txEl>
                                          </p:spTgt>
                                        </p:tgtEl>
                                      </p:cBhvr>
                                    </p:animEffect>
                                  </p:childTnLst>
                                </p:cTn>
                              </p:par>
                              <p:par>
                                <p:cTn id="11" presetID="3" presetClass="entr" presetSubtype="10" fill="hold" grpId="0" nodeType="withEffect">
                                  <p:childTnLst>
                                    <p:set>
                                      <p:cBhvr additive="base">
                                        <p:cTn id="12" dur="1" fill="hold">
                                          <p:stCondLst>
                                            <p:cond delay="0"/>
                                          </p:stCondLst>
                                        </p:cTn>
                                        <p:tgtEl>
                                          <p:spTgt spid="2196">
                                            <p:txEl>
                                              <p:pRg st="3" end="3"/>
                                            </p:txEl>
                                          </p:spTgt>
                                        </p:tgtEl>
                                        <p:attrNameLst>
                                          <p:attrName>style.visibility</p:attrName>
                                        </p:attrNameLst>
                                      </p:cBhvr>
                                      <p:to>
                                        <p:strVal val="visible"/>
                                      </p:to>
                                    </p:set>
                                    <p:animEffect transition="in" filter="blinds(horizontal)">
                                      <p:cBhvr additive="base">
                                        <p:cTn id="13" dur="500" fill="hold"/>
                                        <p:tgtEl>
                                          <p:spTgt spid="2196">
                                            <p:txEl>
                                              <p:pRg st="3" end="3"/>
                                            </p:txEl>
                                          </p:spTgt>
                                        </p:tgtEl>
                                      </p:cBhvr>
                                    </p:animEffect>
                                  </p:childTnLst>
                                </p:cTn>
                              </p:par>
                              <p:par>
                                <p:cTn id="14" presetID="3" presetClass="entr" presetSubtype="10" fill="hold" grpId="0" nodeType="withEffect">
                                  <p:childTnLst>
                                    <p:set>
                                      <p:cBhvr additive="base">
                                        <p:cTn id="15" dur="1" fill="hold">
                                          <p:stCondLst>
                                            <p:cond delay="0"/>
                                          </p:stCondLst>
                                        </p:cTn>
                                        <p:tgtEl>
                                          <p:spTgt spid="2196">
                                            <p:txEl>
                                              <p:pRg st="4" end="4"/>
                                            </p:txEl>
                                          </p:spTgt>
                                        </p:tgtEl>
                                        <p:attrNameLst>
                                          <p:attrName>style.visibility</p:attrName>
                                        </p:attrNameLst>
                                      </p:cBhvr>
                                      <p:to>
                                        <p:strVal val="visible"/>
                                      </p:to>
                                    </p:set>
                                    <p:animEffect transition="in" filter="blinds(horizontal)">
                                      <p:cBhvr additive="base">
                                        <p:cTn id="16" dur="500" fill="hold"/>
                                        <p:tgtEl>
                                          <p:spTgt spid="21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6" grpId="0" animBg="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836712"/>
            <a:ext cx="8568952" cy="5016758"/>
          </a:xfrm>
          <a:prstGeom prst="rect">
            <a:avLst/>
          </a:prstGeom>
        </p:spPr>
        <p:txBody>
          <a:bodyPr wrap="square">
            <a:spAutoFit/>
          </a:bodyPr>
          <a:lstStyle/>
          <a:p>
            <a:pPr algn="just"/>
            <a:r>
              <a:rPr lang="zh-CN" altLang="en-US" sz="3200" b="1" dirty="0"/>
              <a:t>“惟时羲和</a:t>
            </a:r>
            <a:r>
              <a:rPr lang="zh-CN" altLang="en-US" sz="3200" b="1" dirty="0">
                <a:solidFill>
                  <a:srgbClr val="FF0000"/>
                </a:solidFill>
              </a:rPr>
              <a:t>颠覆厥德</a:t>
            </a:r>
            <a:r>
              <a:rPr lang="zh-CN" altLang="en-US" sz="3200" b="1" dirty="0"/>
              <a:t>，沈乱于酒，畔官离次，俶扰天纪，</a:t>
            </a:r>
            <a:r>
              <a:rPr lang="zh-CN" altLang="en-US" sz="3200" b="1" dirty="0">
                <a:solidFill>
                  <a:srgbClr val="FF0000"/>
                </a:solidFill>
              </a:rPr>
              <a:t>遐弃厥司</a:t>
            </a:r>
            <a:r>
              <a:rPr lang="zh-CN" altLang="en-US" sz="3200" b="1" dirty="0"/>
              <a:t>，乃季秋月朔，辰弗集于房，瞽奏鼓，啬夫驰，庶人走，</a:t>
            </a:r>
            <a:r>
              <a:rPr lang="zh-CN" altLang="en-US" sz="3200" b="1" dirty="0">
                <a:solidFill>
                  <a:srgbClr val="FF0000"/>
                </a:solidFill>
              </a:rPr>
              <a:t>羲和尸厥官罔闻知，昏迷于天象，以干先王之诛</a:t>
            </a:r>
            <a:r>
              <a:rPr lang="zh-CN" altLang="en-US" sz="3200" b="1" dirty="0"/>
              <a:t>，</a:t>
            </a:r>
            <a:r>
              <a:rPr lang="en-US" altLang="zh-CN" sz="3200" b="1" dirty="0"/>
              <a:t>《</a:t>
            </a:r>
            <a:r>
              <a:rPr lang="zh-CN" altLang="en-US" sz="3200" b="1" dirty="0"/>
              <a:t>政典</a:t>
            </a:r>
            <a:r>
              <a:rPr lang="en-US" altLang="zh-CN" sz="3200" b="1" dirty="0"/>
              <a:t>》</a:t>
            </a:r>
            <a:r>
              <a:rPr lang="zh-CN" altLang="en-US" sz="3200" b="1" dirty="0"/>
              <a:t>曰：‘</a:t>
            </a:r>
            <a:r>
              <a:rPr lang="zh-CN" altLang="en-US" sz="3200" b="1" dirty="0">
                <a:solidFill>
                  <a:srgbClr val="FF0000"/>
                </a:solidFill>
              </a:rPr>
              <a:t>先时者杀无赦，不及时者杀无赦</a:t>
            </a:r>
            <a:r>
              <a:rPr lang="zh-CN" altLang="en-US" sz="3200" b="1" dirty="0"/>
              <a:t>。’今予以尔有众，奉将天罚。尔众士同力王室，尚弼予钦承天子威命。火炎昆冈，玉石俱焚。天吏逸德，烈于猛火。歼厥渠魁，胁从罔治，旧染污俗，咸与惟新。呜呼！威克厥爱，允济；爱克厥威，允罔功。其尔众士懋戒哉！”</a:t>
            </a:r>
            <a:endParaRPr lang="en-US" sz="3200" b="1"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二、唐朝的法律制度</a:t>
            </a:r>
            <a:endParaRPr lang="zh-CN" altLang="en-US" dirty="0"/>
          </a:p>
        </p:txBody>
      </p:sp>
      <p:sp>
        <p:nvSpPr>
          <p:cNvPr id="3" name="内容占位符 2"/>
          <p:cNvSpPr>
            <a:spLocks noGrp="1"/>
          </p:cNvSpPr>
          <p:nvPr>
            <p:ph idx="1"/>
          </p:nvPr>
        </p:nvSpPr>
        <p:spPr/>
        <p:txBody>
          <a:bodyPr>
            <a:normAutofit lnSpcReduction="10000"/>
          </a:bodyPr>
          <a:lstStyle/>
          <a:p>
            <a:pPr marL="0" indent="0" algn="just">
              <a:buNone/>
            </a:pPr>
            <a:r>
              <a:rPr lang="zh-CN" altLang="en-US" sz="2400" dirty="0" smtClean="0"/>
              <a:t>（一）主要立法</a:t>
            </a:r>
            <a:endParaRPr lang="zh-CN" altLang="en-US" sz="2400" dirty="0" smtClean="0"/>
          </a:p>
          <a:p>
            <a:pPr marL="0" indent="0" algn="just">
              <a:buNone/>
            </a:pPr>
            <a:r>
              <a:rPr lang="en-US" altLang="zh-CN" sz="2400" dirty="0" smtClean="0"/>
              <a:t>1</a:t>
            </a:r>
            <a:r>
              <a:rPr lang="zh-CN" altLang="en-US" sz="2400" dirty="0" smtClean="0"/>
              <a:t>、</a:t>
            </a:r>
            <a:r>
              <a:rPr lang="en-US" altLang="zh-CN" sz="2400" dirty="0" smtClean="0"/>
              <a:t>《</a:t>
            </a:r>
            <a:r>
              <a:rPr lang="zh-CN" altLang="en-US" sz="2400" dirty="0" smtClean="0"/>
              <a:t>武德律</a:t>
            </a:r>
            <a:r>
              <a:rPr lang="en-US" altLang="zh-CN" sz="2400" dirty="0" smtClean="0"/>
              <a:t>》</a:t>
            </a:r>
            <a:r>
              <a:rPr lang="zh-CN" altLang="en-US" sz="2400" dirty="0" smtClean="0"/>
              <a:t>的制定。唐高祖武德年间，以</a:t>
            </a:r>
            <a:r>
              <a:rPr lang="en-US" altLang="zh-CN" sz="2400" dirty="0" smtClean="0"/>
              <a:t>《</a:t>
            </a:r>
            <a:r>
              <a:rPr lang="zh-CN" altLang="en-US" sz="2400" dirty="0" smtClean="0"/>
              <a:t>开皇律</a:t>
            </a:r>
            <a:r>
              <a:rPr lang="en-US" altLang="zh-CN" sz="2400" dirty="0" smtClean="0"/>
              <a:t>》                            </a:t>
            </a:r>
            <a:r>
              <a:rPr lang="zh-CN" altLang="en-US" sz="2400" dirty="0" smtClean="0"/>
              <a:t>为基础增加</a:t>
            </a:r>
            <a:r>
              <a:rPr lang="en-US" altLang="zh-CN" sz="2400" dirty="0" smtClean="0"/>
              <a:t>53</a:t>
            </a:r>
            <a:r>
              <a:rPr lang="zh-CN" altLang="en-US" sz="2400" dirty="0" smtClean="0"/>
              <a:t>条新格制成，唐立法的开端。</a:t>
            </a:r>
            <a:endParaRPr lang="zh-CN" altLang="en-US" sz="2400" dirty="0" smtClean="0"/>
          </a:p>
          <a:p>
            <a:pPr marL="0" indent="0" algn="just">
              <a:buNone/>
            </a:pPr>
            <a:r>
              <a:rPr lang="en-US" altLang="zh-CN" sz="2400" dirty="0" smtClean="0"/>
              <a:t>2</a:t>
            </a:r>
            <a:r>
              <a:rPr lang="zh-CN" altLang="en-US" sz="2400" dirty="0" smtClean="0"/>
              <a:t>、</a:t>
            </a:r>
            <a:r>
              <a:rPr lang="en-US" altLang="zh-CN" sz="2400" dirty="0" smtClean="0"/>
              <a:t>《</a:t>
            </a:r>
            <a:r>
              <a:rPr lang="zh-CN" altLang="en-US" sz="2400" dirty="0" smtClean="0"/>
              <a:t>贞观律</a:t>
            </a:r>
            <a:r>
              <a:rPr lang="en-US" altLang="zh-CN" sz="2400" dirty="0" smtClean="0"/>
              <a:t>》</a:t>
            </a:r>
            <a:r>
              <a:rPr lang="zh-CN" altLang="en-US" sz="2400" dirty="0" smtClean="0"/>
              <a:t>的制定。太宗贞观年间，花费</a:t>
            </a:r>
            <a:r>
              <a:rPr lang="en-US" altLang="zh-CN" sz="2400" dirty="0" smtClean="0"/>
              <a:t>11</a:t>
            </a:r>
            <a:r>
              <a:rPr lang="zh-CN" altLang="en-US" sz="2400" dirty="0" smtClean="0"/>
              <a:t>年时间                            完成</a:t>
            </a:r>
            <a:r>
              <a:rPr lang="en-US" altLang="zh-CN" sz="2400" dirty="0" smtClean="0"/>
              <a:t>《</a:t>
            </a:r>
            <a:r>
              <a:rPr lang="zh-CN" altLang="en-US" sz="2400" dirty="0" smtClean="0"/>
              <a:t>贞观律</a:t>
            </a:r>
            <a:r>
              <a:rPr lang="en-US" altLang="zh-CN" sz="2400" dirty="0" smtClean="0"/>
              <a:t>》</a:t>
            </a:r>
            <a:r>
              <a:rPr lang="zh-CN" altLang="en-US" sz="2400" dirty="0" smtClean="0"/>
              <a:t>的修订，至此唐朝基本法 典即告定型。</a:t>
            </a:r>
            <a:endParaRPr lang="zh-CN" altLang="en-US" sz="2400" dirty="0" smtClean="0"/>
          </a:p>
          <a:p>
            <a:pPr marL="0" indent="0" algn="just">
              <a:buNone/>
            </a:pPr>
            <a:r>
              <a:rPr lang="en-US" altLang="zh-CN" sz="2400" dirty="0" smtClean="0"/>
              <a:t>3</a:t>
            </a:r>
            <a:r>
              <a:rPr lang="zh-CN" altLang="en-US" sz="2400" dirty="0" smtClean="0"/>
              <a:t>、</a:t>
            </a:r>
            <a:r>
              <a:rPr lang="en-US" altLang="zh-CN" sz="2400" b="1" dirty="0" smtClean="0"/>
              <a:t>《</a:t>
            </a:r>
            <a:r>
              <a:rPr lang="zh-CN" altLang="en-US" sz="2400" b="1" dirty="0" smtClean="0"/>
              <a:t>永徽律疏</a:t>
            </a:r>
            <a:r>
              <a:rPr lang="en-US" altLang="zh-CN" sz="2400" b="1" dirty="0" smtClean="0"/>
              <a:t>》</a:t>
            </a:r>
            <a:r>
              <a:rPr lang="zh-CN" altLang="en-US" sz="2400" dirty="0" smtClean="0"/>
              <a:t>的制定。唐高宗永徽二年，以贞观律为基础，编篡了永徽律十二篇</a:t>
            </a:r>
            <a:r>
              <a:rPr lang="en-US" altLang="zh-CN" sz="2400" dirty="0" smtClean="0"/>
              <a:t>500</a:t>
            </a:r>
            <a:r>
              <a:rPr lang="zh-CN" altLang="en-US" sz="2400" dirty="0" smtClean="0"/>
              <a:t>条永徽三年，制定“律疏”，次年颁布，律合</a:t>
            </a:r>
            <a:r>
              <a:rPr lang="en-US" altLang="zh-CN" sz="2400" dirty="0" smtClean="0"/>
              <a:t>《</a:t>
            </a:r>
            <a:r>
              <a:rPr lang="zh-CN" altLang="en-US" sz="2400" dirty="0" smtClean="0"/>
              <a:t>永徽律疏</a:t>
            </a:r>
            <a:r>
              <a:rPr lang="en-US" altLang="zh-CN" sz="2400" dirty="0" smtClean="0"/>
              <a:t>》</a:t>
            </a:r>
            <a:r>
              <a:rPr lang="zh-CN" altLang="en-US" sz="2400" dirty="0" smtClean="0"/>
              <a:t>，后世称</a:t>
            </a:r>
            <a:r>
              <a:rPr lang="en-US" altLang="zh-CN" sz="2400" dirty="0" smtClean="0"/>
              <a:t>《</a:t>
            </a:r>
            <a:r>
              <a:rPr lang="zh-CN" altLang="en-US" sz="2400" dirty="0" smtClean="0"/>
              <a:t>唐律疏议</a:t>
            </a:r>
            <a:r>
              <a:rPr lang="en-US" altLang="zh-CN" sz="2400" dirty="0" smtClean="0"/>
              <a:t>》</a:t>
            </a:r>
            <a:r>
              <a:rPr lang="zh-CN" altLang="en-US" sz="2400" dirty="0" smtClean="0"/>
              <a:t>。</a:t>
            </a:r>
            <a:endParaRPr lang="en-US" altLang="zh-CN" sz="2400" dirty="0" smtClean="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（一）主要立法</a:t>
            </a:r>
            <a:endParaRPr lang="zh-CN" altLang="en-US" dirty="0"/>
          </a:p>
        </p:txBody>
      </p:sp>
      <p:sp>
        <p:nvSpPr>
          <p:cNvPr id="3" name="内容占位符 2"/>
          <p:cNvSpPr>
            <a:spLocks noGrp="1"/>
          </p:cNvSpPr>
          <p:nvPr>
            <p:ph idx="1"/>
          </p:nvPr>
        </p:nvSpPr>
        <p:spPr/>
        <p:txBody>
          <a:bodyPr>
            <a:normAutofit/>
          </a:bodyPr>
          <a:lstStyle/>
          <a:p>
            <a:pPr marL="0" indent="0" algn="just">
              <a:buNone/>
            </a:pPr>
            <a:r>
              <a:rPr lang="en-US" altLang="zh-CN" dirty="0" smtClean="0"/>
              <a:t>4</a:t>
            </a:r>
            <a:r>
              <a:rPr lang="zh-CN" altLang="en-US" dirty="0" smtClean="0"/>
              <a:t>、</a:t>
            </a:r>
            <a:r>
              <a:rPr lang="en-US" altLang="zh-CN" dirty="0" smtClean="0"/>
              <a:t>《</a:t>
            </a:r>
            <a:r>
              <a:rPr lang="zh-CN" altLang="en-US" dirty="0" smtClean="0"/>
              <a:t>开元律</a:t>
            </a:r>
            <a:r>
              <a:rPr lang="en-US" altLang="zh-CN" dirty="0" smtClean="0"/>
              <a:t>》</a:t>
            </a:r>
            <a:r>
              <a:rPr lang="zh-CN" altLang="en-US" dirty="0" smtClean="0"/>
              <a:t>的制定。玄宗开元年间，下令修订</a:t>
            </a:r>
            <a:r>
              <a:rPr lang="en-US" altLang="zh-CN" dirty="0" smtClean="0"/>
              <a:t>《</a:t>
            </a:r>
            <a:r>
              <a:rPr lang="zh-CN" altLang="en-US" dirty="0" smtClean="0"/>
              <a:t>永 徽律</a:t>
            </a:r>
            <a:r>
              <a:rPr lang="en-US" altLang="zh-CN" dirty="0" smtClean="0"/>
              <a:t>》</a:t>
            </a:r>
            <a:r>
              <a:rPr lang="zh-CN" altLang="en-US" dirty="0" smtClean="0"/>
              <a:t>，删除不合时宜的条款和称谓， 颁行天下。</a:t>
            </a:r>
            <a:endParaRPr lang="zh-CN" altLang="en-US" dirty="0" smtClean="0"/>
          </a:p>
          <a:p>
            <a:pPr marL="0" indent="0" algn="just">
              <a:buNone/>
            </a:pPr>
            <a:r>
              <a:rPr lang="en-US" altLang="zh-CN" dirty="0" smtClean="0"/>
              <a:t>5</a:t>
            </a:r>
            <a:r>
              <a:rPr lang="zh-CN" altLang="en-US" dirty="0" smtClean="0"/>
              <a:t>、</a:t>
            </a:r>
            <a:r>
              <a:rPr lang="en-US" altLang="zh-CN" b="1" dirty="0" smtClean="0"/>
              <a:t>《</a:t>
            </a:r>
            <a:r>
              <a:rPr lang="zh-CN" altLang="en-US" b="1" dirty="0" smtClean="0"/>
              <a:t>唐六典</a:t>
            </a:r>
            <a:r>
              <a:rPr lang="en-US" altLang="zh-CN" b="1" dirty="0" smtClean="0"/>
              <a:t>》</a:t>
            </a:r>
            <a:r>
              <a:rPr lang="zh-CN" altLang="en-US" dirty="0" smtClean="0"/>
              <a:t>的制定。玄宗开元年间经十余年时间制 定</a:t>
            </a:r>
            <a:r>
              <a:rPr lang="en-US" altLang="zh-CN" dirty="0" smtClean="0"/>
              <a:t>《</a:t>
            </a:r>
            <a:r>
              <a:rPr lang="zh-CN" altLang="en-US" dirty="0" smtClean="0"/>
              <a:t>唐六典</a:t>
            </a:r>
            <a:r>
              <a:rPr lang="en-US" altLang="zh-CN" dirty="0" smtClean="0"/>
              <a:t>》</a:t>
            </a:r>
            <a:r>
              <a:rPr lang="zh-CN" altLang="en-US" dirty="0" smtClean="0"/>
              <a:t>，它“以官统典”为原则， 实行“官领其属，事归于职”的方法，将 内容分为理（治）职、教职、礼职、政职、刑职、事职</a:t>
            </a:r>
            <a:r>
              <a:rPr lang="en-US" altLang="zh-CN" dirty="0" smtClean="0"/>
              <a:t>6</a:t>
            </a:r>
            <a:r>
              <a:rPr lang="zh-CN" altLang="en-US" dirty="0" smtClean="0"/>
              <a:t>部分，共</a:t>
            </a:r>
            <a:r>
              <a:rPr lang="en-US" altLang="zh-CN" dirty="0" smtClean="0"/>
              <a:t>30</a:t>
            </a:r>
            <a:r>
              <a:rPr lang="zh-CN" altLang="en-US" dirty="0" smtClean="0"/>
              <a:t>卷。它是中国封建时代最早的一部综合性行政法典。</a:t>
            </a:r>
            <a:endParaRPr lang="zh-CN" altLang="en-US" dirty="0" smtClean="0"/>
          </a:p>
          <a:p>
            <a:pPr marL="0" indent="0">
              <a:buNone/>
            </a:pPr>
            <a:r>
              <a:rPr lang="zh-CN" altLang="en-US" dirty="0" smtClean="0"/>
              <a:t> </a:t>
            </a:r>
            <a:r>
              <a:rPr lang="en-US" altLang="zh-CN" dirty="0" smtClean="0"/>
              <a:t>6</a:t>
            </a:r>
            <a:r>
              <a:rPr lang="zh-CN" altLang="en-US" dirty="0" smtClean="0"/>
              <a:t>、</a:t>
            </a:r>
            <a:r>
              <a:rPr lang="en-US" altLang="zh-CN" dirty="0" smtClean="0"/>
              <a:t>《</a:t>
            </a:r>
            <a:r>
              <a:rPr lang="zh-CN" altLang="en-US" dirty="0" smtClean="0"/>
              <a:t>大中刑律统</a:t>
            </a:r>
            <a:r>
              <a:rPr lang="en-US" altLang="zh-CN" dirty="0" smtClean="0"/>
              <a:t>》</a:t>
            </a:r>
            <a:r>
              <a:rPr lang="zh-CN" altLang="en-US" dirty="0" smtClean="0"/>
              <a:t>的制定。唐宣宗时制定。 </a:t>
            </a:r>
            <a:endParaRPr lang="zh-CN" altLang="en-US" dirty="0" smtClean="0"/>
          </a:p>
          <a:p>
            <a:pPr marL="0" indent="0">
              <a:buNone/>
            </a:pPr>
            <a:endParaRPr lang="zh-CN" alt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唐主要立法意义</a:t>
            </a:r>
            <a:endParaRPr lang="zh-CN" altLang="en-US" dirty="0"/>
          </a:p>
        </p:txBody>
      </p:sp>
      <p:sp>
        <p:nvSpPr>
          <p:cNvPr id="3" name="内容占位符 2"/>
          <p:cNvSpPr>
            <a:spLocks noGrp="1"/>
          </p:cNvSpPr>
          <p:nvPr>
            <p:ph idx="1"/>
          </p:nvPr>
        </p:nvSpPr>
        <p:spPr>
          <a:xfrm>
            <a:off x="628650" y="2226469"/>
            <a:ext cx="7886700" cy="3680763"/>
          </a:xfrm>
        </p:spPr>
        <p:txBody>
          <a:bodyPr>
            <a:normAutofit fontScale="60000"/>
          </a:bodyPr>
          <a:lstStyle/>
          <a:p>
            <a:r>
              <a:rPr lang="en-US" altLang="zh-CN" dirty="0"/>
              <a:t>《</a:t>
            </a:r>
            <a:r>
              <a:rPr lang="zh-CN" altLang="en-US" dirty="0"/>
              <a:t>永徽律疏</a:t>
            </a:r>
            <a:r>
              <a:rPr lang="en-US" altLang="zh-CN" dirty="0" smtClean="0"/>
              <a:t>》</a:t>
            </a:r>
            <a:r>
              <a:rPr lang="zh-CN" altLang="en-US" dirty="0" smtClean="0"/>
              <a:t>（即</a:t>
            </a:r>
            <a:r>
              <a:rPr lang="en-US" altLang="zh-CN" dirty="0" smtClean="0"/>
              <a:t>《</a:t>
            </a:r>
            <a:r>
              <a:rPr lang="zh-CN" altLang="en-US" dirty="0" smtClean="0"/>
              <a:t>唐律</a:t>
            </a:r>
            <a:r>
              <a:rPr lang="en-US" altLang="zh-CN" dirty="0" smtClean="0"/>
              <a:t>》</a:t>
            </a:r>
            <a:r>
              <a:rPr lang="zh-CN" altLang="en-US" dirty="0" smtClean="0"/>
              <a:t>）取代了</a:t>
            </a:r>
            <a:r>
              <a:rPr lang="en-US" altLang="zh-CN" dirty="0" smtClean="0"/>
              <a:t>《</a:t>
            </a:r>
            <a:r>
              <a:rPr lang="zh-CN" altLang="en-US" dirty="0"/>
              <a:t>武德律</a:t>
            </a:r>
            <a:r>
              <a:rPr lang="en-US" altLang="zh-CN" dirty="0"/>
              <a:t>》</a:t>
            </a:r>
            <a:r>
              <a:rPr lang="zh-CN" altLang="en-US" dirty="0" smtClean="0"/>
              <a:t>及</a:t>
            </a:r>
            <a:r>
              <a:rPr lang="en-US" altLang="zh-CN" dirty="0" smtClean="0"/>
              <a:t>《</a:t>
            </a:r>
            <a:r>
              <a:rPr lang="zh-CN" altLang="en-US" dirty="0"/>
              <a:t>贞观律</a:t>
            </a:r>
            <a:r>
              <a:rPr lang="en-US" altLang="zh-CN" dirty="0"/>
              <a:t>》</a:t>
            </a:r>
            <a:r>
              <a:rPr lang="zh-CN" altLang="en-US" dirty="0"/>
              <a:t>，成为唐朝法典，且为中国现存最早最完整的</a:t>
            </a:r>
            <a:r>
              <a:rPr lang="zh-CN" altLang="en-US" dirty="0" smtClean="0"/>
              <a:t>法典</a:t>
            </a:r>
            <a:endParaRPr lang="en-US" altLang="zh-CN" dirty="0" smtClean="0"/>
          </a:p>
          <a:p>
            <a:r>
              <a:rPr lang="en-US" altLang="zh-CN" dirty="0"/>
              <a:t>《</a:t>
            </a:r>
            <a:r>
              <a:rPr lang="zh-CN" altLang="en-US" dirty="0"/>
              <a:t>永徽律疏</a:t>
            </a:r>
            <a:r>
              <a:rPr lang="en-US" altLang="zh-CN" dirty="0"/>
              <a:t>》</a:t>
            </a:r>
            <a:r>
              <a:rPr lang="zh-CN" altLang="en-US" dirty="0" smtClean="0"/>
              <a:t>继承</a:t>
            </a:r>
            <a:r>
              <a:rPr lang="zh-CN" altLang="en-US" dirty="0"/>
              <a:t>魏晋南北朝以来的立法成就，创造性的于律条之后附上注疏，使得“疏在律后，律以疏存”，被认为是中国法制史上之立法典范。由于礼与法在</a:t>
            </a:r>
            <a:r>
              <a:rPr lang="en-US" altLang="zh-CN" dirty="0"/>
              <a:t>《</a:t>
            </a:r>
            <a:r>
              <a:rPr lang="zh-CN" altLang="en-US" dirty="0"/>
              <a:t>唐律疏议</a:t>
            </a:r>
            <a:r>
              <a:rPr lang="en-US" altLang="zh-CN" dirty="0"/>
              <a:t>》</a:t>
            </a:r>
            <a:r>
              <a:rPr lang="zh-CN" altLang="en-US" dirty="0"/>
              <a:t>里之完美结合，使得由汉代肇始之“春秋决狱”方法至此终结</a:t>
            </a:r>
            <a:r>
              <a:rPr lang="zh-CN" altLang="en-US" dirty="0" smtClean="0"/>
              <a:t>。</a:t>
            </a:r>
            <a:endParaRPr lang="en-US" altLang="zh-CN" dirty="0" smtClean="0"/>
          </a:p>
          <a:p>
            <a:r>
              <a:rPr lang="zh-CN" altLang="en-US" dirty="0"/>
              <a:t>唐律正是以其严谨的结构，简明的文字，精确的注疏，完备的内容</a:t>
            </a:r>
            <a:r>
              <a:rPr lang="zh-CN" altLang="en-US" dirty="0" smtClean="0"/>
              <a:t>，</a:t>
            </a:r>
            <a:r>
              <a:rPr lang="zh-CN" altLang="en-US" dirty="0"/>
              <a:t>对</a:t>
            </a:r>
            <a:r>
              <a:rPr lang="zh-CN" altLang="en-US" dirty="0" smtClean="0"/>
              <a:t>后世立法均有深远</a:t>
            </a:r>
            <a:r>
              <a:rPr lang="zh-CN" altLang="en-US" dirty="0"/>
              <a:t>影响，并直接影响东亚及东南亚多国的立法</a:t>
            </a:r>
            <a:r>
              <a:rPr lang="zh-CN" altLang="en-US" dirty="0" smtClean="0"/>
              <a:t>。</a:t>
            </a:r>
            <a:endParaRPr lang="en-US" altLang="zh-CN" dirty="0" smtClean="0"/>
          </a:p>
          <a:p>
            <a:pPr marL="0" indent="0">
              <a:buNone/>
            </a:pPr>
            <a:r>
              <a:rPr lang="zh-CN" altLang="en-US" dirty="0" smtClean="0"/>
              <a:t>“</a:t>
            </a:r>
            <a:r>
              <a:rPr lang="zh-CN" altLang="en-US" dirty="0"/>
              <a:t>诸臣以律文昉自</a:t>
            </a:r>
            <a:r>
              <a:rPr lang="en-US" altLang="zh-CN" dirty="0"/>
              <a:t>《</a:t>
            </a:r>
            <a:r>
              <a:rPr lang="zh-CN" altLang="en-US" dirty="0"/>
              <a:t>唐律</a:t>
            </a:r>
            <a:r>
              <a:rPr lang="en-US" altLang="zh-CN" dirty="0"/>
              <a:t>》</a:t>
            </a:r>
            <a:r>
              <a:rPr lang="zh-CN" altLang="en-US" dirty="0"/>
              <a:t>，辞简意赅，容致舛讹，于每篇正文后，增用总注，疏解律义。</a:t>
            </a:r>
            <a:r>
              <a:rPr lang="zh-CN" altLang="en-US" dirty="0" smtClean="0"/>
              <a:t>”</a:t>
            </a:r>
            <a:endParaRPr lang="en-US" altLang="zh-CN" dirty="0" smtClean="0"/>
          </a:p>
          <a:p>
            <a:pPr marL="0" indent="0" algn="r">
              <a:buNone/>
            </a:pPr>
            <a:r>
              <a:rPr lang="en-US" altLang="zh-CN" dirty="0"/>
              <a:t>《</a:t>
            </a:r>
            <a:r>
              <a:rPr lang="zh-CN" altLang="en-US" dirty="0"/>
              <a:t>清史稿</a:t>
            </a:r>
            <a:r>
              <a:rPr lang="en-US" altLang="zh-CN" dirty="0"/>
              <a:t>·</a:t>
            </a:r>
            <a:r>
              <a:rPr lang="zh-CN" altLang="en-US" dirty="0"/>
              <a:t>刑法志</a:t>
            </a:r>
            <a:r>
              <a:rPr lang="en-US" altLang="zh-CN" dirty="0"/>
              <a:t>》</a:t>
            </a:r>
            <a:endParaRPr lang="zh-CN" alt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唐主要立法意义</a:t>
            </a:r>
            <a:endParaRPr lang="zh-CN" altLang="en-US" dirty="0"/>
          </a:p>
        </p:txBody>
      </p:sp>
      <p:sp>
        <p:nvSpPr>
          <p:cNvPr id="3" name="内容占位符 2"/>
          <p:cNvSpPr>
            <a:spLocks noGrp="1"/>
          </p:cNvSpPr>
          <p:nvPr>
            <p:ph idx="1"/>
          </p:nvPr>
        </p:nvSpPr>
        <p:spPr/>
        <p:txBody>
          <a:bodyPr/>
          <a:lstStyle/>
          <a:p>
            <a:pPr algn="just"/>
            <a:r>
              <a:rPr lang="en-US" altLang="zh-CN" b="1" dirty="0"/>
              <a:t>《</a:t>
            </a:r>
            <a:r>
              <a:rPr lang="zh-CN" altLang="en-US" b="1" dirty="0"/>
              <a:t>唐六典</a:t>
            </a:r>
            <a:r>
              <a:rPr lang="en-US" altLang="zh-CN" b="1" dirty="0"/>
              <a:t>》</a:t>
            </a:r>
            <a:r>
              <a:rPr lang="zh-CN" altLang="en-US" b="1" dirty="0"/>
              <a:t>是保存至今一部最早的、完整的、具有封建国家行政法典性质的文献。在中国行政立法史上具有重大意义，对唐以后历代会典的编纂具有深远影响。 </a:t>
            </a:r>
            <a:endParaRPr lang="en-US" altLang="zh-CN" b="1" dirty="0" smtClean="0"/>
          </a:p>
          <a:p>
            <a:pPr algn="just"/>
            <a:r>
              <a:rPr lang="en-US" altLang="zh-CN" b="1" dirty="0" smtClean="0"/>
              <a:t>《</a:t>
            </a:r>
            <a:r>
              <a:rPr lang="zh-CN" altLang="en-US" b="1" dirty="0"/>
              <a:t>唐六典</a:t>
            </a:r>
            <a:r>
              <a:rPr lang="en-US" altLang="zh-CN" b="1" dirty="0"/>
              <a:t>》</a:t>
            </a:r>
            <a:r>
              <a:rPr lang="zh-CN" altLang="en-US" b="1" dirty="0"/>
              <a:t>可以称作是中国历史上第一部较系统的行政法典，集秦汉以来行政立法之大成，把凡具有行政性质的立法汇集在一起，经精心编纂，与律、令、格、式相辅而行，这是封建立法史上的一个创举。</a:t>
            </a:r>
            <a:endParaRPr lang="zh-CN" altLang="en-US" b="1" dirty="0"/>
          </a:p>
          <a:p>
            <a:pPr algn="just"/>
            <a:r>
              <a:rPr lang="en-US" altLang="zh-CN" b="1" dirty="0"/>
              <a:t>《</a:t>
            </a:r>
            <a:r>
              <a:rPr lang="zh-CN" altLang="en-US" b="1" dirty="0"/>
              <a:t>唐六典</a:t>
            </a:r>
            <a:r>
              <a:rPr lang="en-US" altLang="zh-CN" b="1" dirty="0"/>
              <a:t>》</a:t>
            </a:r>
            <a:r>
              <a:rPr lang="zh-CN" altLang="en-US" b="1" dirty="0"/>
              <a:t>的编纂是继</a:t>
            </a:r>
            <a:r>
              <a:rPr lang="en-US" altLang="zh-CN" b="1" dirty="0"/>
              <a:t>《</a:t>
            </a:r>
            <a:r>
              <a:rPr lang="zh-CN" altLang="en-US" b="1" dirty="0"/>
              <a:t>永徽律疏</a:t>
            </a:r>
            <a:r>
              <a:rPr lang="en-US" altLang="zh-CN" b="1" dirty="0"/>
              <a:t>》</a:t>
            </a:r>
            <a:r>
              <a:rPr lang="zh-CN" altLang="en-US" b="1" dirty="0"/>
              <a:t>以后唐代立法的又一重大成就，也是中国封建行政法制逐渐走向成熟完备的标志之一。</a:t>
            </a:r>
            <a:endParaRPr lang="zh-CN" altLang="en-US" b="1"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（二）唐朝法规的基本形式</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700" dirty="0" smtClean="0"/>
              <a:t>1</a:t>
            </a:r>
            <a:r>
              <a:rPr lang="zh-CN" altLang="en-US" sz="2700" dirty="0" smtClean="0"/>
              <a:t>、律：是刑事法规，相当于近代刑法典</a:t>
            </a:r>
            <a:endParaRPr lang="zh-CN" altLang="en-US" sz="2700" dirty="0" smtClean="0"/>
          </a:p>
          <a:p>
            <a:pPr marL="0" indent="0">
              <a:buNone/>
            </a:pPr>
            <a:r>
              <a:rPr lang="en-US" altLang="zh-CN" sz="2700" dirty="0" smtClean="0"/>
              <a:t>2</a:t>
            </a:r>
            <a:r>
              <a:rPr lang="zh-CN" altLang="en-US" sz="2700" dirty="0" smtClean="0"/>
              <a:t>、令：是关于国家体制和基本制度的法规</a:t>
            </a:r>
            <a:endParaRPr lang="zh-CN" altLang="en-US" sz="2700" dirty="0" smtClean="0"/>
          </a:p>
          <a:p>
            <a:pPr marL="0" indent="0">
              <a:buNone/>
            </a:pPr>
            <a:r>
              <a:rPr lang="en-US" altLang="zh-CN" sz="2700" dirty="0" smtClean="0"/>
              <a:t>3</a:t>
            </a:r>
            <a:r>
              <a:rPr lang="zh-CN" altLang="en-US" sz="2700" dirty="0" smtClean="0"/>
              <a:t>、格：是国家机关各部门在日常工作中据以办事的行政法规</a:t>
            </a:r>
            <a:endParaRPr lang="zh-CN" altLang="en-US" sz="2700" dirty="0" smtClean="0"/>
          </a:p>
          <a:p>
            <a:pPr marL="0" indent="0">
              <a:buNone/>
            </a:pPr>
            <a:r>
              <a:rPr lang="en-US" altLang="zh-CN" sz="2700" dirty="0" smtClean="0"/>
              <a:t>4</a:t>
            </a:r>
            <a:r>
              <a:rPr lang="zh-CN" altLang="en-US" sz="2700" dirty="0" smtClean="0"/>
              <a:t>、式：是国家机关的公文程式</a:t>
            </a:r>
            <a:endParaRPr lang="zh-CN" altLang="en-US" sz="27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三、唐律的主要内容</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zh-CN" altLang="en-US" dirty="0" smtClean="0"/>
              <a:t>唐律广义上是指唐王朝修定的三十余部法典。狭义是指“唐律疏议”，它共</a:t>
            </a:r>
            <a:r>
              <a:rPr lang="en-US" altLang="zh-CN" dirty="0" smtClean="0"/>
              <a:t>12</a:t>
            </a:r>
            <a:r>
              <a:rPr lang="zh-CN" altLang="en-US" dirty="0" smtClean="0"/>
              <a:t>篇，</a:t>
            </a:r>
            <a:r>
              <a:rPr lang="en-US" altLang="zh-CN" dirty="0" smtClean="0"/>
              <a:t>502</a:t>
            </a:r>
            <a:r>
              <a:rPr lang="zh-CN" altLang="en-US" dirty="0" smtClean="0"/>
              <a:t>条。</a:t>
            </a:r>
            <a:endParaRPr lang="zh-CN" altLang="en-US" dirty="0" smtClean="0"/>
          </a:p>
          <a:p>
            <a:pPr marL="0" indent="0">
              <a:buNone/>
            </a:pPr>
            <a:r>
              <a:rPr lang="zh-CN" altLang="en-US" sz="2400" b="1" dirty="0" smtClean="0"/>
              <a:t>（一）、</a:t>
            </a:r>
            <a:r>
              <a:rPr lang="en-US" altLang="zh-CN" sz="2400" b="1" dirty="0" smtClean="0"/>
              <a:t>《</a:t>
            </a:r>
            <a:r>
              <a:rPr lang="zh-CN" altLang="en-US" sz="2400" b="1" dirty="0" smtClean="0"/>
              <a:t>名例律</a:t>
            </a:r>
            <a:r>
              <a:rPr lang="en-US" altLang="zh-CN" sz="2400" b="1" dirty="0" smtClean="0"/>
              <a:t>》</a:t>
            </a:r>
            <a:r>
              <a:rPr lang="zh-CN" altLang="en-US" sz="2400" b="1" dirty="0" smtClean="0"/>
              <a:t>的主要内容</a:t>
            </a:r>
            <a:endParaRPr lang="zh-CN" altLang="en-US" sz="2400" b="1" dirty="0" smtClean="0"/>
          </a:p>
          <a:p>
            <a:pPr marL="0" indent="0">
              <a:buNone/>
            </a:pPr>
            <a:r>
              <a:rPr lang="en-US" altLang="zh-CN" dirty="0" smtClean="0"/>
              <a:t>1</a:t>
            </a:r>
            <a:r>
              <a:rPr lang="zh-CN" altLang="en-US" dirty="0" smtClean="0"/>
              <a:t>、五刑</a:t>
            </a:r>
            <a:endParaRPr lang="zh-CN" altLang="en-US" dirty="0" smtClean="0"/>
          </a:p>
          <a:p>
            <a:pPr marL="0" indent="0">
              <a:buNone/>
            </a:pPr>
            <a:r>
              <a:rPr lang="zh-CN" altLang="en-US" dirty="0" smtClean="0"/>
              <a:t>      （</a:t>
            </a:r>
            <a:r>
              <a:rPr lang="en-US" altLang="zh-CN" dirty="0" smtClean="0"/>
              <a:t>1</a:t>
            </a:r>
            <a:r>
              <a:rPr lang="zh-CN" altLang="en-US" dirty="0" smtClean="0"/>
              <a:t>）死刑：分为绞、斩两类</a:t>
            </a:r>
            <a:endParaRPr lang="zh-CN" altLang="en-US" dirty="0" smtClean="0"/>
          </a:p>
          <a:p>
            <a:pPr marL="0" indent="0">
              <a:buNone/>
            </a:pPr>
            <a:r>
              <a:rPr lang="zh-CN" altLang="en-US" dirty="0" smtClean="0"/>
              <a:t>      （</a:t>
            </a:r>
            <a:r>
              <a:rPr lang="en-US" altLang="zh-CN" dirty="0" smtClean="0"/>
              <a:t>2</a:t>
            </a:r>
            <a:r>
              <a:rPr lang="zh-CN" altLang="en-US" dirty="0" smtClean="0"/>
              <a:t>）流刑：分为</a:t>
            </a:r>
            <a:r>
              <a:rPr lang="en-US" altLang="zh-CN" dirty="0" smtClean="0"/>
              <a:t>2000</a:t>
            </a:r>
            <a:r>
              <a:rPr lang="zh-CN" altLang="en-US" dirty="0" smtClean="0"/>
              <a:t>、</a:t>
            </a:r>
            <a:r>
              <a:rPr lang="en-US" altLang="zh-CN" dirty="0" smtClean="0"/>
              <a:t>2500</a:t>
            </a:r>
            <a:r>
              <a:rPr lang="zh-CN" altLang="en-US" dirty="0" smtClean="0"/>
              <a:t>、</a:t>
            </a:r>
            <a:r>
              <a:rPr lang="en-US" altLang="zh-CN" dirty="0" smtClean="0"/>
              <a:t>3000</a:t>
            </a:r>
            <a:r>
              <a:rPr lang="zh-CN" altLang="en-US" dirty="0" smtClean="0"/>
              <a:t>三等</a:t>
            </a:r>
            <a:endParaRPr lang="zh-CN" altLang="en-US" dirty="0" smtClean="0"/>
          </a:p>
          <a:p>
            <a:pPr marL="0" indent="0">
              <a:buNone/>
            </a:pPr>
            <a:r>
              <a:rPr lang="zh-CN" altLang="en-US" dirty="0" smtClean="0"/>
              <a:t>      （</a:t>
            </a:r>
            <a:r>
              <a:rPr lang="en-US" altLang="zh-CN" dirty="0" smtClean="0"/>
              <a:t>3</a:t>
            </a:r>
            <a:r>
              <a:rPr lang="zh-CN" altLang="en-US" dirty="0" smtClean="0"/>
              <a:t>）徒刑：分为一年</a:t>
            </a:r>
            <a:r>
              <a:rPr lang="en-US" altLang="zh-CN" dirty="0" smtClean="0"/>
              <a:t>——</a:t>
            </a:r>
            <a:r>
              <a:rPr lang="zh-CN" altLang="en-US" dirty="0" smtClean="0"/>
              <a:t>三年共五等</a:t>
            </a:r>
            <a:endParaRPr lang="zh-CN" altLang="en-US" dirty="0" smtClean="0"/>
          </a:p>
          <a:p>
            <a:pPr marL="0" indent="0">
              <a:buNone/>
            </a:pPr>
            <a:r>
              <a:rPr lang="zh-CN" altLang="en-US" dirty="0" smtClean="0"/>
              <a:t>      （</a:t>
            </a:r>
            <a:r>
              <a:rPr lang="en-US" altLang="zh-CN" dirty="0" smtClean="0"/>
              <a:t>4</a:t>
            </a:r>
            <a:r>
              <a:rPr lang="zh-CN" altLang="en-US" dirty="0" smtClean="0"/>
              <a:t>）杖刑：分为</a:t>
            </a:r>
            <a:r>
              <a:rPr lang="en-US" altLang="zh-CN" dirty="0" smtClean="0"/>
              <a:t>60</a:t>
            </a:r>
            <a:r>
              <a:rPr lang="zh-CN" altLang="en-US" dirty="0" smtClean="0"/>
              <a:t>、</a:t>
            </a:r>
            <a:r>
              <a:rPr lang="en-US" altLang="zh-CN" dirty="0" smtClean="0"/>
              <a:t>70</a:t>
            </a:r>
            <a:r>
              <a:rPr lang="zh-CN" altLang="en-US" dirty="0" smtClean="0"/>
              <a:t>、</a:t>
            </a:r>
            <a:r>
              <a:rPr lang="en-US" altLang="zh-CN" dirty="0" smtClean="0"/>
              <a:t>80</a:t>
            </a:r>
            <a:r>
              <a:rPr lang="zh-CN" altLang="en-US" dirty="0" smtClean="0"/>
              <a:t>、</a:t>
            </a:r>
            <a:r>
              <a:rPr lang="en-US" altLang="zh-CN" dirty="0" smtClean="0"/>
              <a:t>90</a:t>
            </a:r>
            <a:r>
              <a:rPr lang="zh-CN" altLang="en-US" dirty="0" smtClean="0"/>
              <a:t>、</a:t>
            </a:r>
            <a:r>
              <a:rPr lang="en-US" altLang="zh-CN" dirty="0" smtClean="0"/>
              <a:t>100</a:t>
            </a:r>
            <a:r>
              <a:rPr lang="zh-CN" altLang="en-US" dirty="0" smtClean="0"/>
              <a:t>共</a:t>
            </a:r>
            <a:r>
              <a:rPr lang="en-US" altLang="zh-CN" dirty="0" smtClean="0"/>
              <a:t>5</a:t>
            </a:r>
            <a:r>
              <a:rPr lang="zh-CN" altLang="en-US" dirty="0" smtClean="0"/>
              <a:t>等</a:t>
            </a:r>
            <a:endParaRPr lang="zh-CN" altLang="en-US" dirty="0" smtClean="0"/>
          </a:p>
          <a:p>
            <a:pPr marL="0" indent="0">
              <a:buNone/>
            </a:pPr>
            <a:r>
              <a:rPr lang="zh-CN" altLang="en-US" dirty="0" smtClean="0"/>
              <a:t>      （</a:t>
            </a:r>
            <a:r>
              <a:rPr lang="en-US" altLang="zh-CN" dirty="0" smtClean="0"/>
              <a:t>5</a:t>
            </a:r>
            <a:r>
              <a:rPr lang="zh-CN" altLang="en-US" dirty="0" smtClean="0"/>
              <a:t>）笞刑：分为</a:t>
            </a:r>
            <a:r>
              <a:rPr lang="en-US" altLang="zh-CN" dirty="0" smtClean="0"/>
              <a:t>10</a:t>
            </a:r>
            <a:r>
              <a:rPr lang="zh-CN" altLang="en-US" dirty="0" smtClean="0"/>
              <a:t>、</a:t>
            </a:r>
            <a:r>
              <a:rPr lang="en-US" altLang="zh-CN" dirty="0" smtClean="0"/>
              <a:t>20</a:t>
            </a:r>
            <a:r>
              <a:rPr lang="zh-CN" altLang="en-US" dirty="0" smtClean="0"/>
              <a:t>、</a:t>
            </a:r>
            <a:r>
              <a:rPr lang="en-US" altLang="zh-CN" dirty="0" smtClean="0"/>
              <a:t>30</a:t>
            </a:r>
            <a:r>
              <a:rPr lang="zh-CN" altLang="en-US" dirty="0" smtClean="0"/>
              <a:t>、</a:t>
            </a:r>
            <a:r>
              <a:rPr lang="en-US" altLang="zh-CN" dirty="0" smtClean="0"/>
              <a:t>40</a:t>
            </a:r>
            <a:r>
              <a:rPr lang="zh-CN" altLang="en-US" dirty="0" smtClean="0"/>
              <a:t>、</a:t>
            </a:r>
            <a:r>
              <a:rPr lang="en-US" altLang="zh-CN" dirty="0" smtClean="0"/>
              <a:t>50</a:t>
            </a:r>
            <a:r>
              <a:rPr lang="zh-CN" altLang="en-US" dirty="0" smtClean="0"/>
              <a:t>、共</a:t>
            </a:r>
            <a:r>
              <a:rPr lang="en-US" altLang="zh-CN" dirty="0" smtClean="0"/>
              <a:t>5</a:t>
            </a:r>
            <a:r>
              <a:rPr lang="zh-CN" altLang="en-US" dirty="0" smtClean="0"/>
              <a:t>等</a:t>
            </a:r>
            <a:endParaRPr lang="zh-CN" altLang="en-US" dirty="0" smtClean="0"/>
          </a:p>
          <a:p>
            <a:pPr marL="0" indent="0">
              <a:buNone/>
            </a:pPr>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30350"/>
            <a:ext cx="7886700" cy="3959622"/>
          </a:xfrm>
        </p:spPr>
        <p:txBody>
          <a:bodyPr>
            <a:normAutofit lnSpcReduction="10000"/>
          </a:bodyPr>
          <a:lstStyle/>
          <a:p>
            <a:pPr marL="0" indent="0">
              <a:buNone/>
            </a:pPr>
            <a:r>
              <a:rPr lang="zh-CN" altLang="en-US" sz="2700" dirty="0" smtClean="0"/>
              <a:t> </a:t>
            </a:r>
            <a:r>
              <a:rPr lang="en-US" altLang="zh-CN" sz="2700" dirty="0" smtClean="0"/>
              <a:t>2</a:t>
            </a:r>
            <a:r>
              <a:rPr lang="zh-CN" altLang="en-US" sz="2700" dirty="0" smtClean="0"/>
              <a:t>、“十恶”制度：按性质可分为三类</a:t>
            </a:r>
            <a:endParaRPr lang="zh-CN" altLang="en-US" sz="2700" dirty="0" smtClean="0"/>
          </a:p>
          <a:p>
            <a:pPr marL="0" indent="0">
              <a:buNone/>
            </a:pPr>
            <a:r>
              <a:rPr lang="zh-CN" altLang="en-US" sz="2400" dirty="0" smtClean="0"/>
              <a:t>（</a:t>
            </a:r>
            <a:r>
              <a:rPr lang="en-US" altLang="zh-CN" sz="2400" dirty="0" smtClean="0"/>
              <a:t>1</a:t>
            </a:r>
            <a:r>
              <a:rPr lang="zh-CN" altLang="en-US" sz="2400" dirty="0" smtClean="0"/>
              <a:t>）威胁、损害皇帝人身、权力、尊严的犯罪：</a:t>
            </a:r>
            <a:endParaRPr lang="en-US" altLang="zh-CN" sz="2400" dirty="0" smtClean="0"/>
          </a:p>
          <a:p>
            <a:pPr marL="0" indent="0">
              <a:buNone/>
            </a:pPr>
            <a:r>
              <a:rPr lang="zh-CN" altLang="en-US" sz="2400" b="1" dirty="0" smtClean="0"/>
              <a:t>谋反、谋大逆、谋叛、大不敬</a:t>
            </a:r>
            <a:endParaRPr lang="en-US" altLang="zh-CN" sz="2400" b="1" dirty="0" smtClean="0"/>
          </a:p>
          <a:p>
            <a:pPr marL="0" indent="0">
              <a:buNone/>
            </a:pPr>
            <a:endParaRPr lang="zh-CN" altLang="en-US" sz="2400" dirty="0" smtClean="0"/>
          </a:p>
          <a:p>
            <a:pPr marL="0" indent="0">
              <a:buNone/>
            </a:pPr>
            <a:r>
              <a:rPr lang="zh-CN" altLang="en-US" sz="2400" dirty="0" smtClean="0"/>
              <a:t>（</a:t>
            </a:r>
            <a:r>
              <a:rPr lang="en-US" altLang="zh-CN" sz="2400" dirty="0" smtClean="0"/>
              <a:t>2</a:t>
            </a:r>
            <a:r>
              <a:rPr lang="zh-CN" altLang="en-US" sz="2400" dirty="0" smtClean="0"/>
              <a:t>）严重危害他人生命安全、手段残忍的犯罪：</a:t>
            </a:r>
            <a:endParaRPr lang="en-US" altLang="zh-CN" sz="2400" dirty="0" smtClean="0"/>
          </a:p>
          <a:p>
            <a:pPr marL="0" indent="0">
              <a:buNone/>
            </a:pPr>
            <a:r>
              <a:rPr lang="zh-CN" altLang="en-US" sz="2400" b="1" dirty="0" smtClean="0"/>
              <a:t>不道        </a:t>
            </a:r>
            <a:endParaRPr lang="en-US" altLang="zh-CN" sz="2400" b="1" dirty="0" smtClean="0"/>
          </a:p>
          <a:p>
            <a:pPr marL="0" indent="0">
              <a:buNone/>
            </a:pPr>
            <a:endParaRPr lang="zh-CN" altLang="en-US" sz="2400" dirty="0" smtClean="0"/>
          </a:p>
          <a:p>
            <a:pPr marL="0" indent="0">
              <a:buNone/>
            </a:pPr>
            <a:r>
              <a:rPr lang="zh-CN" altLang="en-US" sz="2400" dirty="0" smtClean="0"/>
              <a:t>（</a:t>
            </a:r>
            <a:r>
              <a:rPr lang="en-US" altLang="zh-CN" sz="2400" dirty="0" smtClean="0"/>
              <a:t>3</a:t>
            </a:r>
            <a:r>
              <a:rPr lang="zh-CN" altLang="en-US" sz="2400" dirty="0" smtClean="0"/>
              <a:t>）破坏封建伦常关系的犯罪：</a:t>
            </a:r>
            <a:endParaRPr lang="en-US" altLang="zh-CN" sz="2400" dirty="0" smtClean="0"/>
          </a:p>
          <a:p>
            <a:pPr marL="0" indent="0">
              <a:buNone/>
            </a:pPr>
            <a:r>
              <a:rPr lang="zh-CN" altLang="en-US" sz="2400" b="1" dirty="0" smtClean="0"/>
              <a:t>不义、 恶逆、不孝、不睦、内乱</a:t>
            </a:r>
            <a:endParaRPr lang="zh-CN" altLang="en-US" sz="2400" b="1"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a:t>
            </a:r>
            <a:r>
              <a:rPr lang="zh-CN" altLang="en-US" dirty="0" smtClean="0"/>
              <a:t>、</a:t>
            </a:r>
            <a:r>
              <a:rPr lang="zh-CN" altLang="en-US" sz="2700" dirty="0" smtClean="0"/>
              <a:t>八议、请、减、赎、当、免等特权法律制度</a:t>
            </a:r>
            <a:endParaRPr lang="zh-CN" altLang="en-US" sz="2700" dirty="0"/>
          </a:p>
        </p:txBody>
      </p:sp>
      <p:sp>
        <p:nvSpPr>
          <p:cNvPr id="3" name="内容占位符 2"/>
          <p:cNvSpPr>
            <a:spLocks noGrp="1"/>
          </p:cNvSpPr>
          <p:nvPr>
            <p:ph idx="1"/>
          </p:nvPr>
        </p:nvSpPr>
        <p:spPr/>
        <p:txBody>
          <a:bodyPr>
            <a:normAutofit/>
          </a:bodyPr>
          <a:lstStyle/>
          <a:p>
            <a:pPr marL="0" indent="0">
              <a:buNone/>
            </a:pPr>
            <a:r>
              <a:rPr lang="zh-CN" altLang="en-US" sz="2400" dirty="0" smtClean="0"/>
              <a:t>（</a:t>
            </a:r>
            <a:r>
              <a:rPr lang="en-US" altLang="zh-CN" sz="2400" dirty="0" smtClean="0"/>
              <a:t>1</a:t>
            </a:r>
            <a:r>
              <a:rPr lang="zh-CN" altLang="en-US" sz="2400" dirty="0" smtClean="0"/>
              <a:t>）八议：是对八种特权人物犯罪后实行优待的法律规定。凡属议亲、议贤、议能、议功、议贵、议勤、议宾之内的人物，犯死罪者可以请皇帝裁决，犯流罪以下，依法减刑一等。</a:t>
            </a:r>
            <a:endParaRPr lang="zh-CN" altLang="en-US" sz="2400" dirty="0" smtClean="0"/>
          </a:p>
          <a:p>
            <a:pPr marL="0" indent="0">
              <a:buNone/>
            </a:pPr>
            <a:r>
              <a:rPr lang="zh-CN" altLang="en-US" sz="2400" dirty="0" smtClean="0"/>
              <a:t>（</a:t>
            </a:r>
            <a:r>
              <a:rPr lang="en-US" altLang="zh-CN" sz="2400" dirty="0" smtClean="0"/>
              <a:t>2</a:t>
            </a:r>
            <a:r>
              <a:rPr lang="zh-CN" altLang="en-US" sz="2400" dirty="0" smtClean="0"/>
              <a:t>）请：指皇太子妃大功，八议者期亲以上亲属及五品以上官吏。犯死罪者上请皇帝裁决，流罪以下例减一等</a:t>
            </a:r>
            <a:endParaRPr lang="zh-CN" altLang="en-US" sz="2400" dirty="0" smtClean="0"/>
          </a:p>
          <a:p>
            <a:pPr marL="0" indent="0">
              <a:buNone/>
            </a:pPr>
            <a:r>
              <a:rPr lang="zh-CN" altLang="en-US" sz="2400" dirty="0" smtClean="0"/>
              <a:t>（</a:t>
            </a:r>
            <a:r>
              <a:rPr lang="en-US" altLang="zh-CN" sz="2400" dirty="0" smtClean="0"/>
              <a:t>3</a:t>
            </a:r>
            <a:r>
              <a:rPr lang="zh-CN" altLang="en-US" sz="2400" dirty="0" smtClean="0"/>
              <a:t>）减：对象为七品以上官吏及应请者祖父母、父母、兄弟、姊妹、妻、子孙等，犯流罪以下可以例减一等</a:t>
            </a:r>
            <a:endParaRPr lang="zh-CN" altLang="en-US" sz="2400" dirty="0" smtClean="0"/>
          </a:p>
          <a:p>
            <a:pPr marL="0" indent="0">
              <a:buNone/>
            </a:pPr>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71600"/>
            <a:ext cx="7886700" cy="4118372"/>
          </a:xfrm>
        </p:spPr>
        <p:txBody>
          <a:bodyPr/>
          <a:lstStyle/>
          <a:p>
            <a:pPr marL="0" indent="0" algn="just">
              <a:buNone/>
            </a:pPr>
            <a:r>
              <a:rPr lang="zh-CN" altLang="en-US" sz="2700" dirty="0" smtClean="0"/>
              <a:t>（</a:t>
            </a:r>
            <a:r>
              <a:rPr lang="en-US" altLang="zh-CN" sz="2700" dirty="0" smtClean="0"/>
              <a:t>4</a:t>
            </a:r>
            <a:r>
              <a:rPr lang="zh-CN" altLang="en-US" sz="2700" dirty="0" smtClean="0"/>
              <a:t>）赎：凡八议、上请及享有减的权利者，以及九品    以上官吏和七品以上官吏亲属，犯流罪以下可以钱赎罪。</a:t>
            </a:r>
            <a:endParaRPr lang="zh-CN" altLang="en-US" sz="2700" dirty="0" smtClean="0"/>
          </a:p>
          <a:p>
            <a:pPr marL="0" indent="0" algn="just">
              <a:buNone/>
            </a:pPr>
            <a:r>
              <a:rPr lang="zh-CN" altLang="en-US" sz="2700" dirty="0" smtClean="0"/>
              <a:t>（</a:t>
            </a:r>
            <a:r>
              <a:rPr lang="en-US" altLang="zh-CN" sz="2700" dirty="0" smtClean="0"/>
              <a:t>5</a:t>
            </a:r>
            <a:r>
              <a:rPr lang="zh-CN" altLang="en-US" sz="2700" dirty="0" smtClean="0"/>
              <a:t>）当：所有官吏。五品以上，一官当私罪二年，公罪三年；九品以上，一官当私罪一年，公罪二年；罪大官小，余罪收赎；罪小官大，留官收赎</a:t>
            </a:r>
            <a:endParaRPr lang="zh-CN" altLang="en-US" sz="2700" dirty="0" smtClean="0"/>
          </a:p>
          <a:p>
            <a:pPr marL="0" indent="0" algn="just">
              <a:buNone/>
            </a:pPr>
            <a:r>
              <a:rPr lang="zh-CN" altLang="en-US" sz="2700" dirty="0" smtClean="0"/>
              <a:t>（</a:t>
            </a:r>
            <a:r>
              <a:rPr lang="en-US" altLang="zh-CN" sz="2700" dirty="0" smtClean="0"/>
              <a:t>6</a:t>
            </a:r>
            <a:r>
              <a:rPr lang="zh-CN" altLang="en-US" sz="2700" dirty="0" smtClean="0"/>
              <a:t>）免：指免除官职抵罪</a:t>
            </a:r>
            <a:endParaRPr lang="zh-CN" altLang="en-US" sz="2700" dirty="0" smtClean="0"/>
          </a:p>
          <a:p>
            <a:pPr marL="0" indent="0">
              <a:buNone/>
            </a:pPr>
            <a:endParaRPr lang="zh-CN" alt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、刑罚适用原则</a:t>
            </a:r>
            <a:endParaRPr lang="zh-CN" altLang="en-US" dirty="0"/>
          </a:p>
        </p:txBody>
      </p:sp>
      <p:sp>
        <p:nvSpPr>
          <p:cNvPr id="3" name="内容占位符 2"/>
          <p:cNvSpPr>
            <a:spLocks noGrp="1"/>
          </p:cNvSpPr>
          <p:nvPr>
            <p:ph idx="1"/>
          </p:nvPr>
        </p:nvSpPr>
        <p:spPr/>
        <p:txBody>
          <a:bodyPr/>
          <a:lstStyle/>
          <a:p>
            <a:pPr marL="0" indent="0" algn="just">
              <a:buNone/>
            </a:pPr>
            <a:r>
              <a:rPr lang="zh-CN" altLang="en-US" sz="2400" dirty="0" smtClean="0"/>
              <a:t>（</a:t>
            </a:r>
            <a:r>
              <a:rPr lang="en-US" altLang="zh-CN" sz="2400" dirty="0" smtClean="0"/>
              <a:t>1</a:t>
            </a:r>
            <a:r>
              <a:rPr lang="zh-CN" altLang="en-US" sz="2400" dirty="0" smtClean="0"/>
              <a:t>）区分公、私罪原则</a:t>
            </a:r>
            <a:endParaRPr lang="zh-CN" altLang="en-US" sz="2400" dirty="0" smtClean="0"/>
          </a:p>
          <a:p>
            <a:pPr algn="just"/>
            <a:r>
              <a:rPr lang="zh-CN" altLang="en-US" sz="2400" dirty="0" smtClean="0"/>
              <a:t>公罪</a:t>
            </a:r>
            <a:r>
              <a:rPr lang="en-US" altLang="zh-CN" sz="2400" dirty="0" smtClean="0"/>
              <a:t>——“</a:t>
            </a:r>
            <a:r>
              <a:rPr lang="zh-CN" altLang="en-US" sz="2400" dirty="0" smtClean="0"/>
              <a:t>缘公事致罪，而无私曲者”</a:t>
            </a:r>
            <a:r>
              <a:rPr lang="en-US" altLang="zh-CN" sz="2400" dirty="0" smtClean="0"/>
              <a:t>——</a:t>
            </a:r>
            <a:r>
              <a:rPr lang="zh-CN" altLang="en-US" sz="2400" dirty="0" smtClean="0"/>
              <a:t>从轻</a:t>
            </a:r>
            <a:endParaRPr lang="zh-CN" altLang="en-US" sz="2400" dirty="0" smtClean="0"/>
          </a:p>
          <a:p>
            <a:pPr algn="just"/>
            <a:r>
              <a:rPr lang="zh-CN" altLang="en-US" sz="2400" dirty="0" smtClean="0"/>
              <a:t>私罪</a:t>
            </a:r>
            <a:r>
              <a:rPr lang="en-US" altLang="zh-CN" sz="2400" dirty="0" smtClean="0"/>
              <a:t>——“</a:t>
            </a:r>
            <a:r>
              <a:rPr lang="zh-CN" altLang="en-US" sz="2400" dirty="0" smtClean="0"/>
              <a:t>不缘公事，私自犯者”</a:t>
            </a:r>
            <a:r>
              <a:rPr lang="en-US" altLang="zh-CN" sz="2400" dirty="0" smtClean="0"/>
              <a:t>——</a:t>
            </a:r>
            <a:r>
              <a:rPr lang="zh-CN" altLang="en-US" sz="2400" dirty="0" smtClean="0"/>
              <a:t>从重</a:t>
            </a:r>
            <a:endParaRPr lang="zh-CN" altLang="en-US" sz="2400" dirty="0" smtClean="0"/>
          </a:p>
          <a:p>
            <a:pPr marL="0" indent="0" algn="just">
              <a:buNone/>
            </a:pPr>
            <a:r>
              <a:rPr lang="zh-CN" altLang="en-US" sz="2400" dirty="0" smtClean="0"/>
              <a:t> （</a:t>
            </a:r>
            <a:r>
              <a:rPr lang="en-US" altLang="zh-CN" sz="2400" dirty="0" smtClean="0"/>
              <a:t>2</a:t>
            </a:r>
            <a:r>
              <a:rPr lang="zh-CN" altLang="en-US" sz="2400" dirty="0" smtClean="0"/>
              <a:t>）、自首减免刑罚原则</a:t>
            </a:r>
            <a:endParaRPr lang="zh-CN" altLang="en-US" sz="2400" dirty="0" smtClean="0"/>
          </a:p>
          <a:p>
            <a:pPr marL="0" indent="0" algn="just">
              <a:buNone/>
            </a:pPr>
            <a:r>
              <a:rPr lang="zh-CN" altLang="en-US" sz="2400" dirty="0" smtClean="0"/>
              <a:t>“诸犯罪未发而自首者，原其罪；自首不实不尽者，以不实不尽之罪罪之；其于人损伤、于物不可备偿，事发亡，越度关及奸，并私习天文者，不在自首之列”</a:t>
            </a:r>
            <a:endParaRPr lang="zh-CN" altLang="en-US" sz="2400" dirty="0" smtClean="0"/>
          </a:p>
          <a:p>
            <a:pPr marL="0" indent="0">
              <a:buNone/>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禹刑</a:t>
            </a:r>
            <a:endParaRPr lang="en-US" dirty="0"/>
          </a:p>
        </p:txBody>
      </p:sp>
      <p:sp>
        <p:nvSpPr>
          <p:cNvPr id="3" name="内容占位符 2"/>
          <p:cNvSpPr>
            <a:spLocks noGrp="1"/>
          </p:cNvSpPr>
          <p:nvPr>
            <p:ph idx="1"/>
          </p:nvPr>
        </p:nvSpPr>
        <p:spPr/>
        <p:txBody>
          <a:bodyPr>
            <a:normAutofit fontScale="92500" lnSpcReduction="20000"/>
          </a:bodyPr>
          <a:lstStyle/>
          <a:p>
            <a:pPr marL="0" indent="0">
              <a:buNone/>
            </a:pPr>
            <a:r>
              <a:rPr lang="en-US" altLang="zh-CN" dirty="0"/>
              <a:t>1</a:t>
            </a:r>
            <a:r>
              <a:rPr lang="zh-CN" altLang="en-US" dirty="0"/>
              <a:t>、禹刑：夏朝法律的总称或泛称，</a:t>
            </a:r>
            <a:endParaRPr lang="zh-CN" altLang="en-US" dirty="0"/>
          </a:p>
          <a:p>
            <a:pPr marL="0" indent="0">
              <a:buNone/>
            </a:pPr>
            <a:r>
              <a:rPr lang="en-US" altLang="zh-CN" dirty="0"/>
              <a:t>2</a:t>
            </a:r>
            <a:r>
              <a:rPr lang="zh-CN" altLang="en-US" dirty="0"/>
              <a:t>、禹刑的基本内容：</a:t>
            </a:r>
            <a:endParaRPr lang="zh-CN" altLang="en-US" dirty="0"/>
          </a:p>
          <a:p>
            <a:r>
              <a:rPr lang="zh-CN" altLang="en-US" dirty="0"/>
              <a:t>（</a:t>
            </a:r>
            <a:r>
              <a:rPr lang="en-US" altLang="zh-CN" dirty="0"/>
              <a:t>1</a:t>
            </a:r>
            <a:r>
              <a:rPr lang="zh-CN" altLang="en-US" dirty="0"/>
              <a:t>）五刑：墨、劓、膑、宫、大辟</a:t>
            </a:r>
            <a:endParaRPr lang="zh-CN" altLang="en-US" dirty="0"/>
          </a:p>
          <a:p>
            <a:r>
              <a:rPr lang="zh-CN" altLang="en-US" dirty="0"/>
              <a:t>（</a:t>
            </a:r>
            <a:r>
              <a:rPr lang="en-US" altLang="zh-CN" dirty="0"/>
              <a:t>2</a:t>
            </a:r>
            <a:r>
              <a:rPr lang="zh-CN" altLang="en-US" dirty="0"/>
              <a:t>）昏、墨、贼、杀</a:t>
            </a:r>
            <a:endParaRPr lang="zh-CN" altLang="en-US" dirty="0"/>
          </a:p>
          <a:p>
            <a:r>
              <a:rPr lang="zh-CN" altLang="en-US" dirty="0"/>
              <a:t>（</a:t>
            </a:r>
            <a:r>
              <a:rPr lang="en-US" altLang="zh-CN" dirty="0"/>
              <a:t>3</a:t>
            </a:r>
            <a:r>
              <a:rPr lang="zh-CN" altLang="en-US" dirty="0"/>
              <a:t>）“威侮五行，怠弃三正”</a:t>
            </a:r>
            <a:endParaRPr lang="zh-CN" altLang="en-US" dirty="0"/>
          </a:p>
          <a:p>
            <a:r>
              <a:rPr lang="zh-CN" altLang="en-US" dirty="0"/>
              <a:t>（</a:t>
            </a:r>
            <a:r>
              <a:rPr lang="en-US" altLang="zh-CN" dirty="0"/>
              <a:t>4</a:t>
            </a:r>
            <a:r>
              <a:rPr lang="zh-CN" altLang="en-US" dirty="0"/>
              <a:t>）赎刑：“夏后氏不杀不刑，死者罚二千馔”</a:t>
            </a:r>
            <a:endParaRPr lang="zh-CN" altLang="en-US" dirty="0"/>
          </a:p>
          <a:p>
            <a:pPr marL="0" indent="0">
              <a:buNone/>
            </a:pPr>
            <a:r>
              <a:rPr lang="zh-CN" altLang="en-US" dirty="0"/>
              <a:t>（二）司法制度</a:t>
            </a:r>
            <a:endParaRPr lang="zh-CN" altLang="en-US" dirty="0"/>
          </a:p>
          <a:p>
            <a:pPr marL="0" indent="0">
              <a:buNone/>
            </a:pPr>
            <a:r>
              <a:rPr lang="zh-CN" altLang="en-US" dirty="0"/>
              <a:t>      </a:t>
            </a:r>
            <a:r>
              <a:rPr lang="en-US" altLang="zh-CN" dirty="0"/>
              <a:t>1</a:t>
            </a:r>
            <a:r>
              <a:rPr lang="zh-CN" altLang="en-US" dirty="0"/>
              <a:t>、司法机关：国王</a:t>
            </a:r>
            <a:r>
              <a:rPr lang="en-US" altLang="zh-CN" dirty="0"/>
              <a:t>——</a:t>
            </a:r>
            <a:r>
              <a:rPr lang="zh-CN" altLang="en-US" dirty="0"/>
              <a:t>大理</a:t>
            </a:r>
            <a:r>
              <a:rPr lang="en-US" altLang="zh-CN" dirty="0"/>
              <a:t>——</a:t>
            </a:r>
            <a:r>
              <a:rPr lang="zh-CN" altLang="en-US" dirty="0"/>
              <a:t>士或理</a:t>
            </a:r>
            <a:endParaRPr lang="zh-CN" altLang="en-US" dirty="0"/>
          </a:p>
          <a:p>
            <a:pPr marL="0" indent="0">
              <a:buNone/>
            </a:pPr>
            <a:r>
              <a:rPr lang="zh-CN" altLang="en-US" dirty="0"/>
              <a:t>      </a:t>
            </a:r>
            <a:r>
              <a:rPr lang="en-US" altLang="zh-CN" dirty="0"/>
              <a:t>2</a:t>
            </a:r>
            <a:r>
              <a:rPr lang="zh-CN" altLang="en-US" dirty="0"/>
              <a:t>、监狱： “圜土”“夏台”“钧台”</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31323"/>
            <a:ext cx="7886700" cy="4258649"/>
          </a:xfrm>
        </p:spPr>
        <p:txBody>
          <a:bodyPr/>
          <a:lstStyle/>
          <a:p>
            <a:pPr marL="0" indent="0">
              <a:buNone/>
            </a:pPr>
            <a:r>
              <a:rPr lang="zh-CN" altLang="en-US" sz="2700" dirty="0" smtClean="0"/>
              <a:t>（３）共犯区别首</a:t>
            </a:r>
            <a:r>
              <a:rPr lang="zh-CN" altLang="en-US" sz="2700" dirty="0"/>
              <a:t>从与关于合并论罪</a:t>
            </a:r>
            <a:endParaRPr lang="zh-CN" altLang="en-US" sz="2700" dirty="0"/>
          </a:p>
          <a:p>
            <a:pPr marL="0" indent="0">
              <a:buNone/>
            </a:pPr>
            <a:endParaRPr lang="zh-CN" altLang="en-US" sz="2700" dirty="0" smtClean="0"/>
          </a:p>
          <a:p>
            <a:pPr algn="just"/>
            <a:r>
              <a:rPr lang="zh-CN" altLang="en-US" sz="2400" dirty="0" smtClean="0"/>
              <a:t>共犯罪：二人以上共同犯罪</a:t>
            </a:r>
            <a:endParaRPr lang="zh-CN" altLang="en-US" sz="2400" dirty="0" smtClean="0"/>
          </a:p>
          <a:p>
            <a:pPr algn="just"/>
            <a:r>
              <a:rPr lang="zh-CN" altLang="en-US" sz="2400" dirty="0" smtClean="0"/>
              <a:t>共犯罪以“造意”为首，“倡首先言谓之造意”，处重刑，随从者减一等；家人共犯，只坐家长；</a:t>
            </a:r>
            <a:endParaRPr lang="zh-CN" altLang="en-US" sz="2400" dirty="0" smtClean="0"/>
          </a:p>
          <a:p>
            <a:pPr algn="just"/>
            <a:r>
              <a:rPr lang="zh-CN" altLang="en-US" sz="2400" dirty="0" smtClean="0"/>
              <a:t>监临主首为犯，以监主为首。</a:t>
            </a:r>
            <a:endParaRPr lang="zh-CN" altLang="en-US" sz="2400" dirty="0" smtClean="0"/>
          </a:p>
          <a:p>
            <a:pPr algn="just"/>
            <a:r>
              <a:rPr lang="zh-CN" altLang="en-US" sz="2400" dirty="0" smtClean="0"/>
              <a:t>“诸二罪以上俱发，以重者论；等者从一”</a:t>
            </a:r>
            <a:endParaRPr lang="zh-CN" altLang="en-US" sz="2400"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68977"/>
            <a:ext cx="7886700" cy="4320995"/>
          </a:xfrm>
        </p:spPr>
        <p:txBody>
          <a:bodyPr>
            <a:normAutofit fontScale="90000" lnSpcReduction="20000"/>
          </a:bodyPr>
          <a:lstStyle/>
          <a:p>
            <a:pPr marL="0" indent="0" algn="just">
              <a:buNone/>
            </a:pPr>
            <a:r>
              <a:rPr lang="zh-CN" altLang="en-US" dirty="0"/>
              <a:t>（</a:t>
            </a:r>
            <a:r>
              <a:rPr lang="en-US" altLang="zh-CN" dirty="0"/>
              <a:t>4</a:t>
            </a:r>
            <a:r>
              <a:rPr lang="zh-CN" altLang="en-US" dirty="0" smtClean="0"/>
              <a:t>）累犯</a:t>
            </a:r>
            <a:r>
              <a:rPr lang="zh-CN" altLang="en-US" dirty="0"/>
              <a:t>加重原则</a:t>
            </a:r>
            <a:endParaRPr lang="zh-CN" altLang="en-US" dirty="0"/>
          </a:p>
          <a:p>
            <a:pPr algn="just"/>
            <a:r>
              <a:rPr lang="zh-CN" altLang="en-US" dirty="0" smtClean="0"/>
              <a:t>三</a:t>
            </a:r>
            <a:r>
              <a:rPr lang="zh-CN" altLang="en-US" dirty="0"/>
              <a:t>入科刑，谓“怙终其事”，而要“峻之以法，用惩其罪”，“三犯徒者，流二千里；三犯流者，绞”。</a:t>
            </a:r>
            <a:endParaRPr lang="zh-CN" altLang="en-US" dirty="0"/>
          </a:p>
          <a:p>
            <a:pPr marL="0" indent="0" algn="just">
              <a:buNone/>
            </a:pPr>
            <a:endParaRPr lang="en-US" altLang="zh-CN" dirty="0" smtClean="0"/>
          </a:p>
          <a:p>
            <a:pPr marL="0" indent="0" algn="just">
              <a:buNone/>
            </a:pPr>
            <a:r>
              <a:rPr lang="zh-CN" altLang="en-US" dirty="0" smtClean="0"/>
              <a:t>（</a:t>
            </a:r>
            <a:r>
              <a:rPr lang="en-US" altLang="zh-CN" dirty="0"/>
              <a:t>5</a:t>
            </a:r>
            <a:r>
              <a:rPr lang="zh-CN" altLang="en-US" dirty="0" smtClean="0"/>
              <a:t>）同居</a:t>
            </a:r>
            <a:r>
              <a:rPr lang="zh-CN" altLang="en-US" dirty="0"/>
              <a:t>相隐原则</a:t>
            </a:r>
            <a:endParaRPr lang="zh-CN" altLang="en-US" dirty="0"/>
          </a:p>
          <a:p>
            <a:pPr algn="just"/>
            <a:r>
              <a:rPr lang="zh-CN" altLang="en-US" dirty="0" smtClean="0"/>
              <a:t>“</a:t>
            </a:r>
            <a:r>
              <a:rPr lang="zh-CN" altLang="en-US" dirty="0"/>
              <a:t>诸同居，若大功以上亲，及外祖父母、外孙，若孙之妇、夫之兄弟及兄弟妻，有罪相为隐；部曲、奴婢为主隐，勿论，即漏露其事及语消息亦不坐”。</a:t>
            </a:r>
            <a:endParaRPr lang="zh-CN" altLang="en-US" dirty="0"/>
          </a:p>
          <a:p>
            <a:pPr marL="0" indent="0" algn="just">
              <a:buNone/>
            </a:pPr>
            <a:endParaRPr lang="en-US" altLang="zh-CN" dirty="0" smtClean="0"/>
          </a:p>
          <a:p>
            <a:pPr marL="0" indent="0" algn="just">
              <a:buNone/>
            </a:pPr>
            <a:r>
              <a:rPr lang="zh-CN" altLang="en-US" dirty="0" smtClean="0"/>
              <a:t>（</a:t>
            </a:r>
            <a:r>
              <a:rPr lang="en-US" altLang="zh-CN" dirty="0"/>
              <a:t>6</a:t>
            </a:r>
            <a:r>
              <a:rPr lang="zh-CN" altLang="en-US" dirty="0" smtClean="0"/>
              <a:t>）比</a:t>
            </a:r>
            <a:r>
              <a:rPr lang="zh-CN" altLang="en-US" dirty="0"/>
              <a:t>况类推原则</a:t>
            </a:r>
            <a:endParaRPr lang="zh-CN" altLang="en-US" dirty="0"/>
          </a:p>
          <a:p>
            <a:pPr algn="just"/>
            <a:r>
              <a:rPr lang="zh-CN" altLang="en-US" dirty="0" smtClean="0"/>
              <a:t>“</a:t>
            </a:r>
            <a:r>
              <a:rPr lang="zh-CN" altLang="en-US" dirty="0"/>
              <a:t>诸断罪无正条，其应出罪者，则举重以明轻；其应入罪者，则举轻以明重”</a:t>
            </a:r>
            <a:endParaRPr lang="zh-CN" altLang="en-US" dirty="0"/>
          </a:p>
          <a:p>
            <a:pPr marL="0" indent="0">
              <a:buNone/>
            </a:pPr>
            <a:endParaRPr lang="zh-CN" alt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8201"/>
            <a:ext cx="7886700" cy="4151771"/>
          </a:xfrm>
        </p:spPr>
        <p:txBody>
          <a:bodyPr>
            <a:normAutofit lnSpcReduction="20000"/>
          </a:bodyPr>
          <a:lstStyle/>
          <a:p>
            <a:pPr marL="0" indent="0">
              <a:buNone/>
            </a:pPr>
            <a:r>
              <a:rPr lang="zh-CN" altLang="en-US" dirty="0"/>
              <a:t> （</a:t>
            </a:r>
            <a:r>
              <a:rPr lang="en-US" altLang="zh-CN" dirty="0"/>
              <a:t>7</a:t>
            </a:r>
            <a:r>
              <a:rPr lang="zh-CN" altLang="en-US" dirty="0" smtClean="0"/>
              <a:t>）老幼</a:t>
            </a:r>
            <a:r>
              <a:rPr lang="zh-CN" altLang="en-US" dirty="0"/>
              <a:t>废疾者减免刑罚原则</a:t>
            </a:r>
            <a:endParaRPr lang="zh-CN" altLang="en-US" dirty="0"/>
          </a:p>
          <a:p>
            <a:r>
              <a:rPr lang="zh-CN" altLang="en-US" dirty="0" smtClean="0"/>
              <a:t>Ａ</a:t>
            </a:r>
            <a:r>
              <a:rPr lang="zh-CN" altLang="en-US" dirty="0"/>
              <a:t>、诸年七十以上，十五以下，及废疾者，犯</a:t>
            </a:r>
            <a:r>
              <a:rPr lang="zh-CN" altLang="en-US" dirty="0" smtClean="0"/>
              <a:t>流罪</a:t>
            </a:r>
            <a:r>
              <a:rPr lang="zh-CN" altLang="en-US" dirty="0"/>
              <a:t>以下依律师收赎</a:t>
            </a:r>
            <a:endParaRPr lang="zh-CN" altLang="en-US" dirty="0"/>
          </a:p>
          <a:p>
            <a:r>
              <a:rPr lang="zh-CN" altLang="en-US" dirty="0" smtClean="0"/>
              <a:t>Ｂ</a:t>
            </a:r>
            <a:r>
              <a:rPr lang="zh-CN" altLang="en-US" dirty="0"/>
              <a:t>、八十以上，十岁以下，及笃疾，犯反逆、</a:t>
            </a:r>
            <a:r>
              <a:rPr lang="zh-CN" altLang="en-US" dirty="0" smtClean="0"/>
              <a:t>杀人</a:t>
            </a:r>
            <a:r>
              <a:rPr lang="zh-CN" altLang="en-US" dirty="0"/>
              <a:t>应死者上请，盗及伤人者亦收赎，余皆不论</a:t>
            </a:r>
            <a:endParaRPr lang="zh-CN" altLang="en-US" dirty="0"/>
          </a:p>
          <a:p>
            <a:r>
              <a:rPr lang="zh-CN" altLang="en-US" dirty="0" smtClean="0"/>
              <a:t>Ｃ</a:t>
            </a:r>
            <a:r>
              <a:rPr lang="zh-CN" altLang="en-US" dirty="0"/>
              <a:t>、九十以上，七岁以下，虽死罪不加刑</a:t>
            </a:r>
            <a:endParaRPr lang="zh-CN" altLang="en-US" dirty="0"/>
          </a:p>
          <a:p>
            <a:pPr marL="0" indent="0">
              <a:buNone/>
            </a:pPr>
            <a:endParaRPr lang="zh-CN" altLang="en-US" dirty="0"/>
          </a:p>
          <a:p>
            <a:pPr marL="0" indent="0">
              <a:buNone/>
            </a:pPr>
            <a:r>
              <a:rPr lang="zh-CN" altLang="en-US" dirty="0"/>
              <a:t>   （</a:t>
            </a:r>
            <a:r>
              <a:rPr lang="en-US" altLang="zh-CN" dirty="0"/>
              <a:t>8</a:t>
            </a:r>
            <a:r>
              <a:rPr lang="zh-CN" altLang="en-US" dirty="0" smtClean="0"/>
              <a:t>）化外</a:t>
            </a:r>
            <a:r>
              <a:rPr lang="zh-CN" altLang="en-US" dirty="0"/>
              <a:t>人处罚原则</a:t>
            </a:r>
            <a:endParaRPr lang="zh-CN" altLang="en-US" dirty="0"/>
          </a:p>
          <a:p>
            <a:r>
              <a:rPr lang="zh-CN" altLang="en-US" dirty="0" smtClean="0"/>
              <a:t>“</a:t>
            </a:r>
            <a:r>
              <a:rPr lang="zh-CN" altLang="en-US" dirty="0"/>
              <a:t>诸化外人同类自相犯者，各依本俗法；</a:t>
            </a:r>
            <a:r>
              <a:rPr lang="zh-CN" altLang="en-US" dirty="0" smtClean="0"/>
              <a:t>异类相</a:t>
            </a:r>
            <a:r>
              <a:rPr lang="zh-CN" altLang="en-US" dirty="0"/>
              <a:t>犯者，以法律论” </a:t>
            </a:r>
            <a:endParaRPr lang="zh-CN" altLang="en-US" dirty="0"/>
          </a:p>
          <a:p>
            <a:endParaRPr lang="zh-CN" alt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40229"/>
            <a:ext cx="7886700" cy="4249743"/>
          </a:xfrm>
        </p:spPr>
        <p:txBody>
          <a:bodyPr>
            <a:normAutofit fontScale="80000"/>
          </a:bodyPr>
          <a:lstStyle/>
          <a:p>
            <a:pPr marL="0" indent="0">
              <a:buNone/>
            </a:pPr>
            <a:r>
              <a:rPr lang="zh-CN" altLang="en-US" dirty="0"/>
              <a:t>（二）唐律其它各篇的主要内容</a:t>
            </a:r>
            <a:endParaRPr lang="zh-CN" altLang="en-US" dirty="0"/>
          </a:p>
          <a:p>
            <a:pPr marL="0" indent="0">
              <a:buNone/>
            </a:pPr>
            <a:r>
              <a:rPr lang="zh-CN" altLang="en-US" dirty="0"/>
              <a:t>  </a:t>
            </a:r>
            <a:r>
              <a:rPr lang="en-US" altLang="zh-CN" dirty="0"/>
              <a:t>1</a:t>
            </a:r>
            <a:r>
              <a:rPr lang="zh-CN" altLang="en-US" dirty="0"/>
              <a:t>、</a:t>
            </a:r>
            <a:r>
              <a:rPr lang="en-US" altLang="zh-CN" dirty="0"/>
              <a:t>《</a:t>
            </a:r>
            <a:r>
              <a:rPr lang="zh-CN" altLang="en-US" dirty="0"/>
              <a:t>卫禁律</a:t>
            </a:r>
            <a:r>
              <a:rPr lang="en-US" altLang="zh-CN" dirty="0"/>
              <a:t>》</a:t>
            </a:r>
            <a:r>
              <a:rPr lang="zh-CN" altLang="en-US" dirty="0"/>
              <a:t>，</a:t>
            </a:r>
            <a:r>
              <a:rPr lang="en-US" altLang="zh-CN" dirty="0"/>
              <a:t>33</a:t>
            </a:r>
            <a:r>
              <a:rPr lang="zh-CN" altLang="en-US" dirty="0"/>
              <a:t>条。主要是警卫宫廷和守卫</a:t>
            </a:r>
            <a:r>
              <a:rPr lang="zh-CN" altLang="en-US" dirty="0" smtClean="0"/>
              <a:t>关津要塞</a:t>
            </a:r>
            <a:r>
              <a:rPr lang="zh-CN" altLang="en-US" dirty="0"/>
              <a:t>方面的规定。</a:t>
            </a:r>
            <a:endParaRPr lang="zh-CN" altLang="en-US" dirty="0"/>
          </a:p>
          <a:p>
            <a:pPr marL="0" indent="0">
              <a:buNone/>
            </a:pPr>
            <a:r>
              <a:rPr lang="zh-CN" altLang="en-US" dirty="0"/>
              <a:t>  </a:t>
            </a:r>
            <a:r>
              <a:rPr lang="en-US" altLang="zh-CN" dirty="0"/>
              <a:t>2</a:t>
            </a:r>
            <a:r>
              <a:rPr lang="zh-CN" altLang="en-US" dirty="0"/>
              <a:t>、</a:t>
            </a:r>
            <a:r>
              <a:rPr lang="en-US" altLang="zh-CN" dirty="0"/>
              <a:t>《</a:t>
            </a:r>
            <a:r>
              <a:rPr lang="zh-CN" altLang="en-US" dirty="0"/>
              <a:t>职制律</a:t>
            </a:r>
            <a:r>
              <a:rPr lang="en-US" altLang="zh-CN" dirty="0"/>
              <a:t>》</a:t>
            </a:r>
            <a:r>
              <a:rPr lang="zh-CN" altLang="en-US" dirty="0"/>
              <a:t>，</a:t>
            </a:r>
            <a:r>
              <a:rPr lang="en-US" altLang="zh-CN" dirty="0"/>
              <a:t>59</a:t>
            </a:r>
            <a:r>
              <a:rPr lang="zh-CN" altLang="en-US" dirty="0"/>
              <a:t>条。重要是惩治官吏违法失职</a:t>
            </a:r>
            <a:r>
              <a:rPr lang="zh-CN" altLang="en-US" dirty="0" smtClean="0"/>
              <a:t>的规定</a:t>
            </a:r>
            <a:endParaRPr lang="zh-CN" altLang="en-US" dirty="0"/>
          </a:p>
          <a:p>
            <a:pPr marL="0" indent="0">
              <a:buNone/>
            </a:pPr>
            <a:r>
              <a:rPr lang="zh-CN" altLang="en-US" dirty="0"/>
              <a:t>  </a:t>
            </a:r>
            <a:r>
              <a:rPr lang="en-US" altLang="zh-CN" dirty="0"/>
              <a:t>3</a:t>
            </a:r>
            <a:r>
              <a:rPr lang="zh-CN" altLang="en-US" dirty="0"/>
              <a:t>、</a:t>
            </a:r>
            <a:r>
              <a:rPr lang="en-US" altLang="zh-CN" dirty="0"/>
              <a:t>《</a:t>
            </a:r>
            <a:r>
              <a:rPr lang="zh-CN" altLang="en-US" dirty="0"/>
              <a:t>户婚律</a:t>
            </a:r>
            <a:r>
              <a:rPr lang="en-US" altLang="zh-CN" dirty="0"/>
              <a:t>》</a:t>
            </a:r>
            <a:r>
              <a:rPr lang="zh-CN" altLang="en-US" dirty="0"/>
              <a:t>，</a:t>
            </a:r>
            <a:r>
              <a:rPr lang="en-US" altLang="zh-CN" dirty="0"/>
              <a:t>46</a:t>
            </a:r>
            <a:r>
              <a:rPr lang="zh-CN" altLang="en-US" dirty="0"/>
              <a:t>条。主要是户籍田宅、赋役和</a:t>
            </a:r>
            <a:r>
              <a:rPr lang="zh-CN" altLang="en-US" dirty="0" smtClean="0"/>
              <a:t>婚姻家庭</a:t>
            </a:r>
            <a:r>
              <a:rPr lang="zh-CN" altLang="en-US" dirty="0"/>
              <a:t>方面的规定</a:t>
            </a:r>
            <a:endParaRPr lang="zh-CN" altLang="en-US" dirty="0"/>
          </a:p>
          <a:p>
            <a:pPr marL="0" indent="0">
              <a:buNone/>
            </a:pPr>
            <a:r>
              <a:rPr lang="zh-CN" altLang="en-US" dirty="0"/>
              <a:t>  </a:t>
            </a:r>
            <a:r>
              <a:rPr lang="en-US" altLang="zh-CN" dirty="0"/>
              <a:t>4</a:t>
            </a:r>
            <a:r>
              <a:rPr lang="zh-CN" altLang="en-US" dirty="0"/>
              <a:t>、</a:t>
            </a:r>
            <a:r>
              <a:rPr lang="en-US" altLang="zh-CN" dirty="0"/>
              <a:t>《</a:t>
            </a:r>
            <a:r>
              <a:rPr lang="zh-CN" altLang="en-US" dirty="0"/>
              <a:t>厩库律</a:t>
            </a:r>
            <a:r>
              <a:rPr lang="en-US" altLang="zh-CN" dirty="0"/>
              <a:t>》</a:t>
            </a:r>
            <a:r>
              <a:rPr lang="zh-CN" altLang="en-US" dirty="0"/>
              <a:t>，</a:t>
            </a:r>
            <a:r>
              <a:rPr lang="en-US" altLang="zh-CN" dirty="0"/>
              <a:t>28</a:t>
            </a:r>
            <a:r>
              <a:rPr lang="zh-CN" altLang="en-US" dirty="0"/>
              <a:t>条。关于牲畜、库藏管理方面的</a:t>
            </a:r>
            <a:r>
              <a:rPr lang="zh-CN" altLang="en-US" dirty="0" smtClean="0"/>
              <a:t>规定。</a:t>
            </a:r>
            <a:endParaRPr lang="zh-CN" altLang="en-US" dirty="0"/>
          </a:p>
          <a:p>
            <a:pPr marL="0" indent="0">
              <a:buNone/>
            </a:pPr>
            <a:r>
              <a:rPr lang="zh-CN" altLang="en-US" dirty="0"/>
              <a:t>  </a:t>
            </a:r>
            <a:r>
              <a:rPr lang="en-US" altLang="zh-CN" dirty="0"/>
              <a:t>5</a:t>
            </a:r>
            <a:r>
              <a:rPr lang="zh-CN" altLang="en-US" dirty="0"/>
              <a:t>、</a:t>
            </a:r>
            <a:r>
              <a:rPr lang="en-US" altLang="zh-CN" dirty="0"/>
              <a:t>《</a:t>
            </a:r>
            <a:r>
              <a:rPr lang="zh-CN" altLang="en-US" dirty="0"/>
              <a:t>擅兴律</a:t>
            </a:r>
            <a:r>
              <a:rPr lang="en-US" altLang="zh-CN" dirty="0"/>
              <a:t>》</a:t>
            </a:r>
            <a:r>
              <a:rPr lang="zh-CN" altLang="en-US" dirty="0"/>
              <a:t>，</a:t>
            </a:r>
            <a:r>
              <a:rPr lang="en-US" altLang="zh-CN" dirty="0"/>
              <a:t>24</a:t>
            </a:r>
            <a:r>
              <a:rPr lang="zh-CN" altLang="en-US" dirty="0"/>
              <a:t>条。主要是关于兵士征集、军队</a:t>
            </a:r>
            <a:r>
              <a:rPr lang="zh-CN" altLang="en-US" dirty="0" smtClean="0"/>
              <a:t>调动</a:t>
            </a:r>
            <a:r>
              <a:rPr lang="zh-CN" altLang="en-US" dirty="0"/>
              <a:t>及兴造方面的</a:t>
            </a:r>
            <a:r>
              <a:rPr lang="zh-CN" altLang="en-US" dirty="0" smtClean="0"/>
              <a:t>规定。</a:t>
            </a:r>
            <a:endParaRPr lang="zh-CN" altLang="en-US" dirty="0"/>
          </a:p>
          <a:p>
            <a:pPr marL="0" indent="0">
              <a:buNone/>
            </a:pPr>
            <a:r>
              <a:rPr lang="zh-CN" altLang="en-US" dirty="0"/>
              <a:t>  </a:t>
            </a:r>
            <a:r>
              <a:rPr lang="en-US" altLang="zh-CN" dirty="0"/>
              <a:t>6</a:t>
            </a:r>
            <a:r>
              <a:rPr lang="zh-CN" altLang="en-US" dirty="0"/>
              <a:t>、</a:t>
            </a:r>
            <a:r>
              <a:rPr lang="en-US" altLang="zh-CN" dirty="0"/>
              <a:t>《</a:t>
            </a:r>
            <a:r>
              <a:rPr lang="zh-CN" altLang="en-US" dirty="0"/>
              <a:t>贼盗律</a:t>
            </a:r>
            <a:r>
              <a:rPr lang="en-US" altLang="zh-CN" dirty="0"/>
              <a:t>》</a:t>
            </a:r>
            <a:r>
              <a:rPr lang="zh-CN" altLang="en-US" dirty="0"/>
              <a:t>，</a:t>
            </a:r>
            <a:r>
              <a:rPr lang="en-US" altLang="zh-CN" dirty="0"/>
              <a:t>54</a:t>
            </a:r>
            <a:r>
              <a:rPr lang="zh-CN" altLang="en-US" dirty="0"/>
              <a:t>条。是关于保护封建政权、</a:t>
            </a:r>
            <a:r>
              <a:rPr lang="zh-CN" altLang="en-US" dirty="0" smtClean="0"/>
              <a:t>地主阶级的</a:t>
            </a:r>
            <a:r>
              <a:rPr lang="zh-CN" altLang="en-US" dirty="0"/>
              <a:t>政治利益和生命、财产不受侵犯的法律。</a:t>
            </a:r>
            <a:endParaRPr lang="zh-CN" altLang="en-US" dirty="0"/>
          </a:p>
          <a:p>
            <a:pPr marL="0" indent="0">
              <a:buNone/>
            </a:pPr>
            <a:endParaRPr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8201"/>
            <a:ext cx="7886700" cy="4151771"/>
          </a:xfrm>
        </p:spPr>
        <p:txBody>
          <a:bodyPr>
            <a:normAutofit lnSpcReduction="10000"/>
          </a:bodyPr>
          <a:lstStyle/>
          <a:p>
            <a:pPr marL="0" indent="0">
              <a:buNone/>
            </a:pPr>
            <a:r>
              <a:rPr lang="zh-CN" altLang="en-US" dirty="0"/>
              <a:t> </a:t>
            </a:r>
            <a:r>
              <a:rPr lang="en-US" altLang="zh-CN" dirty="0"/>
              <a:t>7</a:t>
            </a:r>
            <a:r>
              <a:rPr lang="zh-CN" altLang="en-US" dirty="0"/>
              <a:t>、</a:t>
            </a:r>
            <a:r>
              <a:rPr lang="en-US" altLang="zh-CN" dirty="0"/>
              <a:t>《</a:t>
            </a:r>
            <a:r>
              <a:rPr lang="zh-CN" altLang="en-US" dirty="0"/>
              <a:t>斗讼律</a:t>
            </a:r>
            <a:r>
              <a:rPr lang="en-US" altLang="zh-CN" dirty="0"/>
              <a:t>》</a:t>
            </a:r>
            <a:r>
              <a:rPr lang="zh-CN" altLang="en-US" dirty="0"/>
              <a:t>，</a:t>
            </a:r>
            <a:r>
              <a:rPr lang="en-US" altLang="zh-CN" dirty="0"/>
              <a:t>60</a:t>
            </a:r>
            <a:r>
              <a:rPr lang="zh-CN" altLang="en-US" dirty="0"/>
              <a:t>条。是关于斗殴伤人和控告、</a:t>
            </a:r>
            <a:r>
              <a:rPr lang="zh-CN" altLang="en-US" dirty="0" smtClean="0"/>
              <a:t>申诉等</a:t>
            </a:r>
            <a:r>
              <a:rPr lang="zh-CN" altLang="en-US" dirty="0"/>
              <a:t>方面的</a:t>
            </a:r>
            <a:r>
              <a:rPr lang="zh-CN" altLang="en-US" dirty="0" smtClean="0"/>
              <a:t>法律。</a:t>
            </a:r>
            <a:endParaRPr lang="zh-CN" altLang="en-US" dirty="0"/>
          </a:p>
          <a:p>
            <a:pPr marL="0" indent="0">
              <a:buNone/>
            </a:pPr>
            <a:r>
              <a:rPr lang="zh-CN" altLang="en-US" dirty="0"/>
              <a:t> </a:t>
            </a:r>
            <a:r>
              <a:rPr lang="en-US" altLang="zh-CN" dirty="0"/>
              <a:t>8</a:t>
            </a:r>
            <a:r>
              <a:rPr lang="zh-CN" altLang="en-US" dirty="0"/>
              <a:t>、</a:t>
            </a:r>
            <a:r>
              <a:rPr lang="en-US" altLang="zh-CN" dirty="0"/>
              <a:t>《</a:t>
            </a:r>
            <a:r>
              <a:rPr lang="zh-CN" altLang="en-US" dirty="0"/>
              <a:t>诈伪律</a:t>
            </a:r>
            <a:r>
              <a:rPr lang="en-US" altLang="zh-CN" dirty="0"/>
              <a:t>》</a:t>
            </a:r>
            <a:r>
              <a:rPr lang="zh-CN" altLang="en-US" dirty="0"/>
              <a:t>，</a:t>
            </a:r>
            <a:r>
              <a:rPr lang="en-US" altLang="zh-CN" dirty="0"/>
              <a:t>27</a:t>
            </a:r>
            <a:r>
              <a:rPr lang="zh-CN" altLang="en-US" dirty="0"/>
              <a:t>条。关于欺诈和伪造方面的</a:t>
            </a:r>
            <a:r>
              <a:rPr lang="zh-CN" altLang="en-US" dirty="0" smtClean="0"/>
              <a:t>法律。</a:t>
            </a:r>
            <a:endParaRPr lang="zh-CN" altLang="en-US" dirty="0"/>
          </a:p>
          <a:p>
            <a:pPr marL="0" indent="0">
              <a:buNone/>
            </a:pPr>
            <a:r>
              <a:rPr lang="zh-CN" altLang="en-US" dirty="0"/>
              <a:t> </a:t>
            </a:r>
            <a:r>
              <a:rPr lang="en-US" altLang="zh-CN" dirty="0"/>
              <a:t>9</a:t>
            </a:r>
            <a:r>
              <a:rPr lang="zh-CN" altLang="en-US" dirty="0"/>
              <a:t>、</a:t>
            </a:r>
            <a:r>
              <a:rPr lang="en-US" altLang="zh-CN" dirty="0"/>
              <a:t>《</a:t>
            </a:r>
            <a:r>
              <a:rPr lang="zh-CN" altLang="en-US" dirty="0"/>
              <a:t>杂律</a:t>
            </a:r>
            <a:r>
              <a:rPr lang="en-US" altLang="zh-CN" dirty="0"/>
              <a:t>》</a:t>
            </a:r>
            <a:r>
              <a:rPr lang="zh-CN" altLang="en-US" dirty="0"/>
              <a:t>，</a:t>
            </a:r>
            <a:r>
              <a:rPr lang="en-US" altLang="zh-CN" dirty="0"/>
              <a:t>62</a:t>
            </a:r>
            <a:r>
              <a:rPr lang="zh-CN" altLang="en-US" dirty="0"/>
              <a:t>条。不能编入其它篇的罪，都归入此</a:t>
            </a:r>
            <a:r>
              <a:rPr lang="zh-CN" altLang="en-US" dirty="0" smtClean="0"/>
              <a:t>篇。</a:t>
            </a:r>
            <a:endParaRPr lang="zh-CN" altLang="en-US" dirty="0"/>
          </a:p>
          <a:p>
            <a:pPr marL="0" indent="0">
              <a:buNone/>
            </a:pPr>
            <a:r>
              <a:rPr lang="en-US" altLang="zh-CN" dirty="0"/>
              <a:t>10</a:t>
            </a:r>
            <a:r>
              <a:rPr lang="zh-CN" altLang="en-US" dirty="0"/>
              <a:t>、</a:t>
            </a:r>
            <a:r>
              <a:rPr lang="en-US" altLang="zh-CN" dirty="0"/>
              <a:t>《</a:t>
            </a:r>
            <a:r>
              <a:rPr lang="zh-CN" altLang="en-US" dirty="0"/>
              <a:t>捕亡律</a:t>
            </a:r>
            <a:r>
              <a:rPr lang="en-US" altLang="zh-CN" dirty="0"/>
              <a:t>》</a:t>
            </a:r>
            <a:r>
              <a:rPr lang="zh-CN" altLang="en-US" dirty="0"/>
              <a:t>，</a:t>
            </a:r>
            <a:r>
              <a:rPr lang="en-US" altLang="zh-CN" dirty="0"/>
              <a:t>18</a:t>
            </a:r>
            <a:r>
              <a:rPr lang="zh-CN" altLang="en-US" dirty="0"/>
              <a:t>条。是关于追捕逃犯等方面的</a:t>
            </a:r>
            <a:r>
              <a:rPr lang="zh-CN" altLang="en-US" dirty="0" smtClean="0"/>
              <a:t>法律。</a:t>
            </a:r>
            <a:endParaRPr lang="zh-CN" altLang="en-US" dirty="0"/>
          </a:p>
          <a:p>
            <a:pPr marL="0" indent="0">
              <a:buNone/>
            </a:pPr>
            <a:r>
              <a:rPr lang="en-US" altLang="zh-CN" dirty="0"/>
              <a:t>11</a:t>
            </a:r>
            <a:r>
              <a:rPr lang="zh-CN" altLang="en-US" dirty="0"/>
              <a:t>、</a:t>
            </a:r>
            <a:r>
              <a:rPr lang="en-US" altLang="zh-CN" dirty="0"/>
              <a:t>《</a:t>
            </a:r>
            <a:r>
              <a:rPr lang="zh-CN" altLang="en-US" dirty="0"/>
              <a:t>断狱律</a:t>
            </a:r>
            <a:r>
              <a:rPr lang="en-US" altLang="zh-CN" dirty="0"/>
              <a:t>》</a:t>
            </a:r>
            <a:r>
              <a:rPr lang="zh-CN" altLang="en-US" dirty="0"/>
              <a:t>，</a:t>
            </a:r>
            <a:r>
              <a:rPr lang="en-US" altLang="zh-CN" dirty="0"/>
              <a:t>34</a:t>
            </a:r>
            <a:r>
              <a:rPr lang="zh-CN" altLang="en-US" dirty="0"/>
              <a:t>条。是关于司法审判和监狱管理</a:t>
            </a:r>
            <a:r>
              <a:rPr lang="zh-CN" altLang="en-US" dirty="0" smtClean="0"/>
              <a:t>方面的</a:t>
            </a:r>
            <a:r>
              <a:rPr lang="zh-CN" altLang="en-US" dirty="0"/>
              <a:t>法律。</a:t>
            </a:r>
            <a:endParaRPr lang="zh-CN" altLang="en-US" dirty="0"/>
          </a:p>
          <a:p>
            <a:pPr marL="0" indent="0">
              <a:buNone/>
            </a:pPr>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1165"/>
            <a:ext cx="7886700" cy="4338808"/>
          </a:xfrm>
        </p:spPr>
        <p:txBody>
          <a:bodyPr>
            <a:normAutofit fontScale="42500"/>
          </a:bodyPr>
          <a:lstStyle/>
          <a:p>
            <a:pPr marL="0" indent="0">
              <a:buNone/>
            </a:pPr>
            <a:r>
              <a:rPr lang="zh-CN" altLang="en-US" dirty="0"/>
              <a:t>（三）唐朝的经济立法</a:t>
            </a:r>
            <a:endParaRPr lang="zh-CN" altLang="en-US" dirty="0"/>
          </a:p>
          <a:p>
            <a:pPr marL="0" indent="0">
              <a:buNone/>
            </a:pPr>
            <a:r>
              <a:rPr lang="en-US" altLang="zh-CN" dirty="0" smtClean="0"/>
              <a:t>1</a:t>
            </a:r>
            <a:r>
              <a:rPr lang="zh-CN" altLang="en-US" dirty="0"/>
              <a:t>、土地立法</a:t>
            </a:r>
            <a:r>
              <a:rPr lang="en-US" altLang="zh-CN" dirty="0"/>
              <a:t>——</a:t>
            </a:r>
            <a:r>
              <a:rPr lang="zh-CN" altLang="en-US" dirty="0"/>
              <a:t>颁布“均田令”</a:t>
            </a:r>
            <a:endParaRPr lang="zh-CN" altLang="en-US" dirty="0"/>
          </a:p>
          <a:p>
            <a:pPr marL="0" indent="0">
              <a:buNone/>
            </a:pPr>
            <a:r>
              <a:rPr lang="en-US" altLang="zh-CN" dirty="0" smtClean="0"/>
              <a:t>2</a:t>
            </a:r>
            <a:r>
              <a:rPr lang="zh-CN" altLang="en-US" dirty="0"/>
              <a:t>、财政立法</a:t>
            </a:r>
            <a:r>
              <a:rPr lang="en-US" altLang="zh-CN" dirty="0"/>
              <a:t>——</a:t>
            </a:r>
            <a:r>
              <a:rPr lang="zh-CN" altLang="en-US" dirty="0"/>
              <a:t>颁布“租庸调法”和“两税法”（“此外敛者，以枉法论。”）</a:t>
            </a:r>
            <a:endParaRPr lang="zh-CN" altLang="en-US" dirty="0"/>
          </a:p>
          <a:p>
            <a:pPr marL="0" indent="0">
              <a:buNone/>
            </a:pPr>
            <a:r>
              <a:rPr lang="en-US" altLang="zh-CN" dirty="0" smtClean="0"/>
              <a:t>3</a:t>
            </a:r>
            <a:r>
              <a:rPr lang="zh-CN" altLang="en-US" dirty="0"/>
              <a:t>、工商立法</a:t>
            </a:r>
            <a:endParaRPr lang="zh-CN" altLang="en-US" dirty="0"/>
          </a:p>
          <a:p>
            <a:pPr marL="0" indent="0">
              <a:buNone/>
            </a:pPr>
            <a:endParaRPr lang="en-US" altLang="zh-CN" dirty="0" smtClean="0"/>
          </a:p>
          <a:p>
            <a:pPr marL="0" indent="0">
              <a:buNone/>
            </a:pPr>
            <a:r>
              <a:rPr lang="zh-CN" altLang="en-US" dirty="0" smtClean="0"/>
              <a:t>（</a:t>
            </a:r>
            <a:r>
              <a:rPr lang="zh-CN" altLang="en-US" dirty="0"/>
              <a:t>四）民事立法</a:t>
            </a:r>
            <a:endParaRPr lang="zh-CN" altLang="en-US" dirty="0"/>
          </a:p>
          <a:p>
            <a:pPr marL="0" indent="0">
              <a:buNone/>
            </a:pPr>
            <a:r>
              <a:rPr lang="en-US" altLang="zh-CN" dirty="0" smtClean="0"/>
              <a:t>1</a:t>
            </a:r>
            <a:r>
              <a:rPr lang="zh-CN" altLang="en-US" dirty="0"/>
              <a:t>、唐律关于物权的规定</a:t>
            </a:r>
            <a:endParaRPr lang="zh-CN" altLang="en-US" dirty="0"/>
          </a:p>
          <a:p>
            <a:r>
              <a:rPr lang="zh-CN" altLang="en-US" dirty="0" smtClean="0"/>
              <a:t>（</a:t>
            </a:r>
            <a:r>
              <a:rPr lang="en-US" altLang="zh-CN" dirty="0"/>
              <a:t>1</a:t>
            </a:r>
            <a:r>
              <a:rPr lang="zh-CN" altLang="en-US" dirty="0"/>
              <a:t>）严格保护所有人对物的占有、使用、</a:t>
            </a:r>
            <a:r>
              <a:rPr lang="zh-CN" altLang="en-US" dirty="0" smtClean="0"/>
              <a:t>收益处分</a:t>
            </a:r>
            <a:r>
              <a:rPr lang="zh-CN" altLang="en-US" dirty="0"/>
              <a:t>的</a:t>
            </a:r>
            <a:r>
              <a:rPr lang="zh-CN" altLang="en-US" dirty="0" smtClean="0"/>
              <a:t>权利。</a:t>
            </a:r>
            <a:endParaRPr lang="zh-CN" altLang="en-US" dirty="0"/>
          </a:p>
          <a:p>
            <a:r>
              <a:rPr lang="zh-CN" altLang="en-US" dirty="0" smtClean="0"/>
              <a:t>（</a:t>
            </a:r>
            <a:r>
              <a:rPr lang="en-US" altLang="zh-CN" dirty="0"/>
              <a:t>2</a:t>
            </a:r>
            <a:r>
              <a:rPr lang="zh-CN" altLang="en-US" dirty="0"/>
              <a:t>）规定物权取得的方式：继承、买卖、无主</a:t>
            </a:r>
            <a:r>
              <a:rPr lang="zh-CN" altLang="en-US" dirty="0" smtClean="0"/>
              <a:t>物的</a:t>
            </a:r>
            <a:r>
              <a:rPr lang="zh-CN" altLang="en-US" dirty="0"/>
              <a:t>取得、埋藏物的取得 、孳息物的</a:t>
            </a:r>
            <a:r>
              <a:rPr lang="zh-CN" altLang="en-US" dirty="0" smtClean="0"/>
              <a:t>归属。</a:t>
            </a:r>
            <a:endParaRPr lang="zh-CN" altLang="en-US" dirty="0"/>
          </a:p>
          <a:p>
            <a:pPr marL="0" indent="0">
              <a:buNone/>
            </a:pPr>
            <a:endParaRPr lang="en-US" altLang="zh-CN" dirty="0" smtClean="0"/>
          </a:p>
          <a:p>
            <a:pPr marL="0" indent="0">
              <a:buNone/>
            </a:pPr>
            <a:r>
              <a:rPr lang="en-US" altLang="zh-CN" dirty="0" smtClean="0"/>
              <a:t>2</a:t>
            </a:r>
            <a:r>
              <a:rPr lang="zh-CN" altLang="en-US" dirty="0"/>
              <a:t>、唐律关于债权的规定</a:t>
            </a:r>
            <a:endParaRPr lang="zh-CN" altLang="en-US" dirty="0"/>
          </a:p>
          <a:p>
            <a:r>
              <a:rPr lang="zh-CN" altLang="en-US" dirty="0" smtClean="0"/>
              <a:t>（</a:t>
            </a:r>
            <a:r>
              <a:rPr lang="en-US" altLang="zh-CN" dirty="0"/>
              <a:t>1</a:t>
            </a:r>
            <a:r>
              <a:rPr lang="zh-CN" altLang="en-US" dirty="0"/>
              <a:t>）规定了买卖、借贷、赁庸、寄托等债的</a:t>
            </a:r>
            <a:r>
              <a:rPr lang="zh-CN" altLang="en-US" dirty="0" smtClean="0"/>
              <a:t>关系。</a:t>
            </a:r>
            <a:endParaRPr lang="zh-CN" altLang="en-US" dirty="0"/>
          </a:p>
          <a:p>
            <a:r>
              <a:rPr lang="zh-CN" altLang="en-US" dirty="0" smtClean="0"/>
              <a:t>（</a:t>
            </a:r>
            <a:r>
              <a:rPr lang="en-US" altLang="zh-CN" dirty="0"/>
              <a:t>2</a:t>
            </a:r>
            <a:r>
              <a:rPr lang="zh-CN" altLang="en-US" dirty="0"/>
              <a:t>）规定了“债务担保”的</a:t>
            </a:r>
            <a:r>
              <a:rPr lang="zh-CN" altLang="en-US" dirty="0" smtClean="0"/>
              <a:t>范围。</a:t>
            </a:r>
            <a:endParaRPr lang="zh-CN" altLang="en-US" dirty="0"/>
          </a:p>
          <a:p>
            <a:pPr marL="0" indent="0">
              <a:buNone/>
            </a:pPr>
            <a:endParaRPr lang="zh-CN" alt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四、唐律的主要特点与历史</a:t>
            </a:r>
            <a:r>
              <a:rPr lang="zh-CN" altLang="en-US" dirty="0" smtClean="0"/>
              <a:t>地位</a:t>
            </a:r>
            <a:endParaRPr lang="zh-CN" altLang="en-US" dirty="0"/>
          </a:p>
        </p:txBody>
      </p:sp>
      <p:sp>
        <p:nvSpPr>
          <p:cNvPr id="3" name="内容占位符 2"/>
          <p:cNvSpPr>
            <a:spLocks noGrp="1"/>
          </p:cNvSpPr>
          <p:nvPr>
            <p:ph idx="1"/>
          </p:nvPr>
        </p:nvSpPr>
        <p:spPr/>
        <p:txBody>
          <a:bodyPr>
            <a:normAutofit fontScale="92500" lnSpcReduction="20000"/>
          </a:bodyPr>
          <a:lstStyle/>
          <a:p>
            <a:pPr marL="0" indent="0" algn="just">
              <a:buNone/>
            </a:pPr>
            <a:r>
              <a:rPr lang="zh-CN" altLang="en-US" dirty="0" smtClean="0"/>
              <a:t>（</a:t>
            </a:r>
            <a:r>
              <a:rPr lang="zh-CN" altLang="en-US" dirty="0"/>
              <a:t>一）唐律的主要特点：“依礼制刑，礼法合一”</a:t>
            </a:r>
            <a:endParaRPr lang="zh-CN" altLang="en-US" dirty="0"/>
          </a:p>
          <a:p>
            <a:pPr marL="0" indent="0" algn="just">
              <a:buNone/>
            </a:pPr>
            <a:r>
              <a:rPr lang="en-US" altLang="zh-CN" dirty="0" smtClean="0"/>
              <a:t>1</a:t>
            </a:r>
            <a:r>
              <a:rPr lang="zh-CN" altLang="en-US" dirty="0"/>
              <a:t>、在立法的活动中坚持以礼为纲的指导思想。礼</a:t>
            </a:r>
            <a:r>
              <a:rPr lang="zh-CN" altLang="en-US" dirty="0" smtClean="0"/>
              <a:t>本刑</a:t>
            </a:r>
            <a:r>
              <a:rPr lang="zh-CN" altLang="en-US" dirty="0"/>
              <a:t>辅、明刑助礼。</a:t>
            </a:r>
            <a:endParaRPr lang="zh-CN" altLang="en-US" dirty="0"/>
          </a:p>
          <a:p>
            <a:pPr marL="0" indent="0" algn="just">
              <a:buNone/>
            </a:pPr>
            <a:r>
              <a:rPr lang="en-US" altLang="zh-CN" dirty="0" smtClean="0"/>
              <a:t>2</a:t>
            </a:r>
            <a:r>
              <a:rPr lang="zh-CN" altLang="en-US" dirty="0"/>
              <a:t>、从条文看，“一准乎礼”。唐律把人们划分成</a:t>
            </a:r>
            <a:r>
              <a:rPr lang="zh-CN" altLang="en-US" dirty="0" smtClean="0"/>
              <a:t>不同的</a:t>
            </a:r>
            <a:r>
              <a:rPr lang="zh-CN" altLang="en-US" dirty="0"/>
              <a:t>等级，并给每个人规定了不同的法律地位。</a:t>
            </a:r>
            <a:endParaRPr lang="zh-CN" altLang="en-US" dirty="0"/>
          </a:p>
          <a:p>
            <a:pPr marL="0" indent="0" algn="just">
              <a:buNone/>
            </a:pPr>
            <a:endParaRPr lang="zh-CN" altLang="en-US" dirty="0"/>
          </a:p>
          <a:p>
            <a:pPr marL="0" indent="0" algn="just">
              <a:buNone/>
            </a:pPr>
            <a:r>
              <a:rPr lang="zh-CN" altLang="en-US" dirty="0"/>
              <a:t>（二）唐律的历史地位及影响</a:t>
            </a:r>
            <a:endParaRPr lang="zh-CN" altLang="en-US" dirty="0"/>
          </a:p>
          <a:p>
            <a:pPr marL="0" indent="0" algn="just">
              <a:buNone/>
            </a:pPr>
            <a:r>
              <a:rPr lang="zh-CN" altLang="en-US" dirty="0" smtClean="0"/>
              <a:t>历史</a:t>
            </a:r>
            <a:r>
              <a:rPr lang="zh-CN" altLang="en-US" dirty="0"/>
              <a:t>地位：唐律是我国封建法典的楷模，在中</a:t>
            </a:r>
            <a:r>
              <a:rPr lang="zh-CN" altLang="en-US" dirty="0" smtClean="0"/>
              <a:t>国法 </a:t>
            </a:r>
            <a:r>
              <a:rPr lang="zh-CN" altLang="en-US" dirty="0"/>
              <a:t>制史具有继往开来，承前启后的重要</a:t>
            </a:r>
            <a:r>
              <a:rPr lang="zh-CN" altLang="en-US" dirty="0" smtClean="0"/>
              <a:t>地位</a:t>
            </a:r>
            <a:r>
              <a:rPr lang="zh-CN" altLang="en-US" dirty="0"/>
              <a:t>。唐朝承袭秦汉立法成果，吸收</a:t>
            </a:r>
            <a:r>
              <a:rPr lang="zh-CN" altLang="en-US" dirty="0" smtClean="0"/>
              <a:t>汉 </a:t>
            </a:r>
            <a:r>
              <a:rPr lang="zh-CN" altLang="en-US" dirty="0"/>
              <a:t>律学成就，使唐律表现高度的成熟性</a:t>
            </a:r>
            <a:r>
              <a:rPr lang="zh-CN" altLang="en-US" dirty="0" smtClean="0"/>
              <a:t>并对</a:t>
            </a:r>
            <a:r>
              <a:rPr lang="zh-CN" altLang="en-US" dirty="0"/>
              <a:t>宋元明清法律产生了深刻</a:t>
            </a:r>
            <a:r>
              <a:rPr lang="zh-CN" altLang="en-US" dirty="0" smtClean="0"/>
              <a:t>影响。</a:t>
            </a:r>
            <a:endParaRPr lang="zh-CN" altLang="en-US" dirty="0"/>
          </a:p>
          <a:p>
            <a:pPr marL="0" indent="0">
              <a:buNone/>
            </a:pPr>
            <a:r>
              <a:rPr lang="zh-CN" altLang="en-US" dirty="0"/>
              <a:t>唐律的影响：唐律的影响超越国界，对亚洲诸</a:t>
            </a:r>
            <a:r>
              <a:rPr lang="zh-CN" altLang="en-US" dirty="0" smtClean="0"/>
              <a:t>国产生</a:t>
            </a:r>
            <a:r>
              <a:rPr lang="zh-CN" altLang="en-US" dirty="0"/>
              <a:t>了重大</a:t>
            </a:r>
            <a:r>
              <a:rPr lang="zh-CN" altLang="en-US" dirty="0" smtClean="0"/>
              <a:t>影响。（</a:t>
            </a:r>
            <a:r>
              <a:rPr lang="en-US" altLang="zh-CN" dirty="0"/>
              <a:t>《</a:t>
            </a:r>
            <a:r>
              <a:rPr lang="zh-CN" altLang="en-US" dirty="0"/>
              <a:t>高丽律</a:t>
            </a:r>
            <a:r>
              <a:rPr lang="en-US" altLang="zh-CN" dirty="0" smtClean="0"/>
              <a:t>》</a:t>
            </a:r>
            <a:r>
              <a:rPr lang="zh-CN" altLang="en-US" dirty="0" smtClean="0"/>
              <a:t>、</a:t>
            </a:r>
            <a:r>
              <a:rPr lang="en-US" altLang="zh-CN" dirty="0" smtClean="0"/>
              <a:t>《</a:t>
            </a:r>
            <a:r>
              <a:rPr lang="zh-CN" altLang="en-US" dirty="0"/>
              <a:t>大宝律令</a:t>
            </a:r>
            <a:r>
              <a:rPr lang="en-US" altLang="zh-CN" dirty="0" smtClean="0"/>
              <a:t>》</a:t>
            </a:r>
            <a:r>
              <a:rPr lang="zh-CN" altLang="en-US" dirty="0" smtClean="0"/>
              <a:t>、</a:t>
            </a:r>
            <a:r>
              <a:rPr lang="en-US" altLang="zh-CN" dirty="0" smtClean="0"/>
              <a:t>《</a:t>
            </a:r>
            <a:r>
              <a:rPr lang="zh-CN" altLang="en-US" dirty="0"/>
              <a:t>李朝刑书</a:t>
            </a:r>
            <a:r>
              <a:rPr lang="en-US" altLang="zh-CN" dirty="0" smtClean="0"/>
              <a:t>》</a:t>
            </a:r>
            <a:r>
              <a:rPr lang="zh-CN" altLang="en-US" dirty="0" smtClean="0"/>
              <a:t>）</a:t>
            </a:r>
            <a:endParaRPr lang="zh-CN" altLang="en-US" dirty="0"/>
          </a:p>
          <a:p>
            <a:pPr marL="0" indent="0">
              <a:buNone/>
            </a:pPr>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09453"/>
            <a:ext cx="7886700" cy="4080520"/>
          </a:xfrm>
        </p:spPr>
        <p:txBody>
          <a:bodyPr>
            <a:normAutofit fontScale="90000" lnSpcReduction="20000"/>
          </a:bodyPr>
          <a:lstStyle/>
          <a:p>
            <a:pPr marL="0" indent="0">
              <a:buNone/>
            </a:pPr>
            <a:r>
              <a:rPr lang="zh-CN" altLang="en-US" dirty="0"/>
              <a:t> “三司推事”：唐朝中央和地方发生重大案件时，</a:t>
            </a:r>
            <a:r>
              <a:rPr lang="zh-CN" altLang="en-US" dirty="0" smtClean="0"/>
              <a:t>由大 </a:t>
            </a:r>
            <a:r>
              <a:rPr lang="zh-CN" altLang="en-US" dirty="0"/>
              <a:t>理寺卿会同刑部尚书、御</a:t>
            </a:r>
            <a:r>
              <a:rPr lang="zh-CN" altLang="en-US" dirty="0" smtClean="0"/>
              <a:t>史中丞共同</a:t>
            </a:r>
            <a:r>
              <a:rPr lang="zh-CN" altLang="en-US" dirty="0"/>
              <a:t>审理</a:t>
            </a:r>
            <a:endParaRPr lang="zh-CN" altLang="en-US" dirty="0"/>
          </a:p>
          <a:p>
            <a:pPr marL="0" indent="0">
              <a:buNone/>
            </a:pPr>
            <a:endParaRPr lang="zh-CN" altLang="en-US" dirty="0"/>
          </a:p>
          <a:p>
            <a:pPr marL="0" indent="0">
              <a:buNone/>
            </a:pPr>
            <a:r>
              <a:rPr lang="zh-CN" altLang="en-US" dirty="0" smtClean="0"/>
              <a:t>“小三司”</a:t>
            </a:r>
            <a:r>
              <a:rPr lang="zh-CN" altLang="en-US" dirty="0"/>
              <a:t>：皇帝命令门下省给事中、中书省中</a:t>
            </a:r>
            <a:r>
              <a:rPr lang="zh-CN" altLang="en-US" dirty="0" smtClean="0"/>
              <a:t>舍 </a:t>
            </a:r>
            <a:r>
              <a:rPr lang="zh-CN" altLang="en-US" dirty="0"/>
              <a:t>人、和御史台御史组成特别法庭审</a:t>
            </a:r>
            <a:r>
              <a:rPr lang="zh-CN" altLang="en-US" dirty="0" smtClean="0"/>
              <a:t>理 </a:t>
            </a:r>
            <a:r>
              <a:rPr lang="zh-CN" altLang="en-US" dirty="0"/>
              <a:t>伸冤案件的制度</a:t>
            </a:r>
            <a:endParaRPr lang="zh-CN" altLang="en-US" dirty="0"/>
          </a:p>
          <a:p>
            <a:pPr marL="0" indent="0">
              <a:buNone/>
            </a:pPr>
            <a:endParaRPr lang="zh-CN" altLang="en-US" dirty="0"/>
          </a:p>
          <a:p>
            <a:pPr marL="0" indent="0">
              <a:buNone/>
            </a:pPr>
            <a:r>
              <a:rPr lang="en-US" altLang="zh-CN" dirty="0"/>
              <a:t>2</a:t>
            </a:r>
            <a:r>
              <a:rPr lang="zh-CN" altLang="en-US" dirty="0"/>
              <a:t>、地方司法机关</a:t>
            </a:r>
            <a:endParaRPr lang="zh-CN" altLang="en-US" dirty="0"/>
          </a:p>
          <a:p>
            <a:pPr marL="0" indent="0">
              <a:buNone/>
            </a:pPr>
            <a:r>
              <a:rPr lang="zh-CN" altLang="en-US" dirty="0"/>
              <a:t>       （１）唐朝地方行政长官兼理司法长官</a:t>
            </a:r>
            <a:endParaRPr lang="zh-CN" altLang="en-US" dirty="0"/>
          </a:p>
          <a:p>
            <a:pPr marL="0" indent="0">
              <a:buNone/>
            </a:pPr>
            <a:r>
              <a:rPr lang="zh-CN" altLang="en-US" dirty="0"/>
              <a:t>       （２）州县设佐史协助处理司法</a:t>
            </a:r>
            <a:r>
              <a:rPr lang="zh-CN" altLang="en-US" dirty="0" smtClean="0"/>
              <a:t>事务州</a:t>
            </a:r>
            <a:r>
              <a:rPr lang="zh-CN" altLang="en-US" dirty="0"/>
              <a:t>设法曹参军，县设司法佐、史</a:t>
            </a:r>
            <a:endParaRPr lang="zh-CN" altLang="en-US" dirty="0"/>
          </a:p>
          <a:p>
            <a:pPr marL="0" indent="0">
              <a:buNone/>
            </a:pPr>
            <a:r>
              <a:rPr lang="zh-CN" altLang="en-US" dirty="0"/>
              <a:t>       （３）基层乡官：里正、坊正、村正</a:t>
            </a:r>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（二）诉讼审判</a:t>
            </a:r>
            <a:r>
              <a:rPr lang="zh-CN" altLang="en-US" dirty="0" smtClean="0"/>
              <a:t>制度</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smtClean="0"/>
              <a:t>1</a:t>
            </a:r>
            <a:r>
              <a:rPr lang="zh-CN" altLang="en-US" dirty="0"/>
              <a:t>、诉讼制度</a:t>
            </a:r>
            <a:endParaRPr lang="zh-CN" altLang="en-US" dirty="0"/>
          </a:p>
          <a:p>
            <a:pPr marL="0" indent="0">
              <a:buNone/>
            </a:pPr>
            <a:r>
              <a:rPr lang="zh-CN" altLang="en-US" dirty="0"/>
              <a:t>    （</a:t>
            </a:r>
            <a:r>
              <a:rPr lang="en-US" altLang="zh-CN" dirty="0"/>
              <a:t>1</a:t>
            </a:r>
            <a:r>
              <a:rPr lang="zh-CN" altLang="en-US" dirty="0"/>
              <a:t>） 起诉有两种方式</a:t>
            </a:r>
            <a:endParaRPr lang="zh-CN" altLang="en-US" dirty="0"/>
          </a:p>
          <a:p>
            <a:pPr marL="0" indent="0">
              <a:buNone/>
            </a:pPr>
            <a:r>
              <a:rPr lang="zh-CN" altLang="en-US" dirty="0"/>
              <a:t>         </a:t>
            </a:r>
            <a:r>
              <a:rPr lang="en-US" altLang="zh-CN" dirty="0"/>
              <a:t>A</a:t>
            </a:r>
            <a:r>
              <a:rPr lang="zh-CN" altLang="en-US" dirty="0"/>
              <a:t>、 举劾和告发</a:t>
            </a:r>
            <a:endParaRPr lang="zh-CN" altLang="en-US" dirty="0"/>
          </a:p>
          <a:p>
            <a:pPr marL="0" indent="0">
              <a:buNone/>
            </a:pPr>
            <a:r>
              <a:rPr lang="zh-CN" altLang="en-US" dirty="0"/>
              <a:t>                举劾：官吏代表国家纠举犯罪</a:t>
            </a:r>
            <a:endParaRPr lang="zh-CN" altLang="en-US" dirty="0"/>
          </a:p>
          <a:p>
            <a:pPr marL="0" indent="0">
              <a:buNone/>
            </a:pPr>
            <a:r>
              <a:rPr lang="zh-CN" altLang="en-US" dirty="0"/>
              <a:t>               </a:t>
            </a:r>
            <a:r>
              <a:rPr lang="zh-CN" altLang="en-US" dirty="0" smtClean="0"/>
              <a:t> 告发</a:t>
            </a:r>
            <a:r>
              <a:rPr lang="zh-CN" altLang="en-US" dirty="0"/>
              <a:t>：重大犯罪，强制告发</a:t>
            </a:r>
            <a:endParaRPr lang="zh-CN" altLang="en-US" dirty="0"/>
          </a:p>
          <a:p>
            <a:pPr marL="0" indent="0">
              <a:buNone/>
            </a:pPr>
            <a:r>
              <a:rPr lang="zh-CN" altLang="en-US" dirty="0"/>
              <a:t>         </a:t>
            </a:r>
            <a:r>
              <a:rPr lang="en-US" altLang="zh-CN" dirty="0"/>
              <a:t>B</a:t>
            </a:r>
            <a:r>
              <a:rPr lang="zh-CN" altLang="en-US" dirty="0"/>
              <a:t>、告诉。告诉分自诉、越诉、直诉、和亲属代诉</a:t>
            </a:r>
            <a:r>
              <a:rPr lang="zh-CN" altLang="en-US" dirty="0" smtClean="0"/>
              <a:t>。同时</a:t>
            </a:r>
            <a:r>
              <a:rPr lang="zh-CN" altLang="en-US" dirty="0"/>
              <a:t>对告诉的主体作了限制</a:t>
            </a:r>
            <a:endParaRPr lang="zh-CN" altLang="en-US" dirty="0"/>
          </a:p>
          <a:p>
            <a:pPr marL="0" indent="0">
              <a:buNone/>
            </a:pPr>
            <a:r>
              <a:rPr lang="zh-CN" altLang="en-US" dirty="0"/>
              <a:t>    （</a:t>
            </a:r>
            <a:r>
              <a:rPr lang="en-US" altLang="zh-CN" dirty="0"/>
              <a:t>2</a:t>
            </a:r>
            <a:r>
              <a:rPr lang="zh-CN" altLang="en-US" dirty="0"/>
              <a:t>）诉讼须有“讼牒”</a:t>
            </a:r>
            <a:endParaRPr lang="zh-CN" altLang="en-US" dirty="0"/>
          </a:p>
          <a:p>
            <a:pPr marL="0" indent="0">
              <a:buNone/>
            </a:pPr>
            <a:endParaRPr lang="zh-CN" altLang="en-US" dirty="0"/>
          </a:p>
          <a:p>
            <a:pPr marL="0" indent="0">
              <a:buNone/>
            </a:pPr>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13510"/>
            <a:ext cx="7886700" cy="4276463"/>
          </a:xfrm>
        </p:spPr>
        <p:txBody>
          <a:bodyPr>
            <a:normAutofit fontScale="90000" lnSpcReduction="20000"/>
          </a:bodyPr>
          <a:lstStyle/>
          <a:p>
            <a:pPr marL="0" indent="0">
              <a:buNone/>
            </a:pPr>
            <a:r>
              <a:rPr lang="en-US" altLang="zh-CN" dirty="0" smtClean="0"/>
              <a:t>2</a:t>
            </a:r>
            <a:r>
              <a:rPr lang="zh-CN" altLang="en-US" dirty="0"/>
              <a:t>、审判制度</a:t>
            </a:r>
            <a:endParaRPr lang="zh-CN" altLang="en-US" dirty="0"/>
          </a:p>
          <a:p>
            <a:pPr marL="0" indent="0">
              <a:buNone/>
            </a:pPr>
            <a:r>
              <a:rPr lang="zh-CN" altLang="en-US" dirty="0" smtClean="0"/>
              <a:t>（</a:t>
            </a:r>
            <a:r>
              <a:rPr lang="en-US" altLang="zh-CN" dirty="0"/>
              <a:t>1</a:t>
            </a:r>
            <a:r>
              <a:rPr lang="zh-CN" altLang="en-US" dirty="0"/>
              <a:t>）根据犯罪发生的区域、罪行的轻重、被告的身  份，划分了各级审判机关的管辖权</a:t>
            </a:r>
            <a:endParaRPr lang="zh-CN" altLang="en-US" dirty="0"/>
          </a:p>
          <a:p>
            <a:pPr marL="0" indent="0">
              <a:buNone/>
            </a:pPr>
            <a:r>
              <a:rPr lang="zh-CN" altLang="en-US" dirty="0" smtClean="0"/>
              <a:t>（</a:t>
            </a:r>
            <a:r>
              <a:rPr lang="en-US" altLang="zh-CN" dirty="0"/>
              <a:t>2</a:t>
            </a:r>
            <a:r>
              <a:rPr lang="zh-CN" altLang="en-US" dirty="0"/>
              <a:t>）审判以原告的诉状为准，不得状外别求他罪，</a:t>
            </a:r>
            <a:r>
              <a:rPr lang="zh-CN" altLang="en-US" dirty="0" smtClean="0"/>
              <a:t>否则</a:t>
            </a:r>
            <a:r>
              <a:rPr lang="zh-CN" altLang="en-US" dirty="0"/>
              <a:t>以故入人罪论处</a:t>
            </a:r>
            <a:endParaRPr lang="zh-CN" altLang="en-US" dirty="0"/>
          </a:p>
          <a:p>
            <a:pPr marL="0" indent="0">
              <a:buNone/>
            </a:pPr>
            <a:r>
              <a:rPr lang="zh-CN" altLang="en-US" dirty="0" smtClean="0"/>
              <a:t>（</a:t>
            </a:r>
            <a:r>
              <a:rPr lang="en-US" altLang="zh-CN" dirty="0"/>
              <a:t>3</a:t>
            </a:r>
            <a:r>
              <a:rPr lang="zh-CN" altLang="en-US" dirty="0"/>
              <a:t>）审讯时采取“五听”进行分析，然后调查证据，以</a:t>
            </a:r>
            <a:r>
              <a:rPr lang="zh-CN" altLang="en-US" dirty="0" smtClean="0"/>
              <a:t>“众证定罪”</a:t>
            </a:r>
            <a:endParaRPr lang="zh-CN" altLang="en-US" dirty="0"/>
          </a:p>
          <a:p>
            <a:pPr marL="0" indent="0">
              <a:buNone/>
            </a:pPr>
            <a:r>
              <a:rPr lang="zh-CN" altLang="en-US" dirty="0" smtClean="0"/>
              <a:t>（</a:t>
            </a:r>
            <a:r>
              <a:rPr lang="en-US" altLang="zh-CN" dirty="0"/>
              <a:t>4</a:t>
            </a:r>
            <a:r>
              <a:rPr lang="zh-CN" altLang="en-US" dirty="0"/>
              <a:t>）口供是判决的主要根据即“罪从供定”，并</a:t>
            </a:r>
            <a:r>
              <a:rPr lang="zh-CN" altLang="en-US" dirty="0" smtClean="0"/>
              <a:t>规定拷</a:t>
            </a:r>
            <a:r>
              <a:rPr lang="zh-CN" altLang="en-US" dirty="0"/>
              <a:t>讯制度：</a:t>
            </a:r>
            <a:endParaRPr lang="zh-CN" altLang="en-US" dirty="0"/>
          </a:p>
          <a:p>
            <a:pPr marL="0" indent="0">
              <a:buNone/>
            </a:pPr>
            <a:r>
              <a:rPr lang="zh-CN" altLang="en-US" dirty="0" smtClean="0"/>
              <a:t>“</a:t>
            </a:r>
            <a:r>
              <a:rPr lang="zh-CN" altLang="en-US" dirty="0"/>
              <a:t>诸应讯囚者，必先以情审察辞理，反复参验，犹</a:t>
            </a:r>
            <a:r>
              <a:rPr lang="zh-CN" altLang="en-US" dirty="0" smtClean="0"/>
              <a:t>未解决</a:t>
            </a:r>
            <a:r>
              <a:rPr lang="zh-CN" altLang="en-US" dirty="0"/>
              <a:t>，事须讯问者，立案同判，然后拷讯”</a:t>
            </a:r>
            <a:endParaRPr lang="zh-CN" altLang="en-US" dirty="0"/>
          </a:p>
          <a:p>
            <a:pPr marL="0" indent="0">
              <a:buNone/>
            </a:pPr>
            <a:r>
              <a:rPr lang="zh-CN" altLang="en-US" dirty="0" smtClean="0"/>
              <a:t>（</a:t>
            </a:r>
            <a:r>
              <a:rPr lang="en-US" altLang="zh-CN" dirty="0"/>
              <a:t>5</a:t>
            </a:r>
            <a:r>
              <a:rPr lang="zh-CN" altLang="en-US" dirty="0"/>
              <a:t>）规定了回避制度</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lstStyle/>
          <a:p>
            <a:r>
              <a:rPr lang="zh-CN" altLang="en-US" dirty="0"/>
              <a:t>左传</a:t>
            </a:r>
            <a:endParaRPr lang="en-US" dirty="0"/>
          </a:p>
        </p:txBody>
      </p:sp>
      <p:sp>
        <p:nvSpPr>
          <p:cNvPr id="3" name="内容占位符 2"/>
          <p:cNvSpPr>
            <a:spLocks noGrp="1"/>
          </p:cNvSpPr>
          <p:nvPr>
            <p:ph idx="1"/>
          </p:nvPr>
        </p:nvSpPr>
        <p:spPr>
          <a:xfrm>
            <a:off x="457200" y="1268760"/>
            <a:ext cx="8229600" cy="4857403"/>
          </a:xfrm>
        </p:spPr>
        <p:txBody>
          <a:bodyPr>
            <a:normAutofit fontScale="92500" lnSpcReduction="20000"/>
          </a:bodyPr>
          <a:lstStyle/>
          <a:p>
            <a:r>
              <a:rPr lang="zh-CN" altLang="en-US" dirty="0"/>
              <a:t>“</a:t>
            </a:r>
            <a:r>
              <a:rPr lang="zh-CN" altLang="en-US" dirty="0">
                <a:solidFill>
                  <a:srgbClr val="FF0000"/>
                </a:solidFill>
              </a:rPr>
              <a:t>己恶而掠人美为昏，贪以败官为墨，杀人不忌为贼</a:t>
            </a:r>
            <a:r>
              <a:rPr lang="zh-CN" altLang="en-US" dirty="0"/>
              <a:t>”</a:t>
            </a:r>
            <a:endParaRPr lang="en-US" altLang="zh-CN" dirty="0"/>
          </a:p>
          <a:p>
            <a:r>
              <a:rPr lang="zh-CN" altLang="en-US" dirty="0"/>
              <a:t>晋邢侯与雍子争赂田，久而无成。士景伯如楚，叔鱼摄理，韩宣子命断旧狱，罪在雍子。雍子纳其女于叔鱼，叔鱼蔽罪邢侯。邢侯怒，杀叔鱼与雍子于朝。宣子问其罪于叔向。叔向曰：“三人同罪，施生戮死可也。雍子自知其罪而赂以买直，鲋也鬻狱，刑侯专杀，其罪一也。己恶而掠美为昏，贪以败官为墨，杀人不忌为贼。</a:t>
            </a:r>
            <a:r>
              <a:rPr lang="en-US" altLang="zh-CN" dirty="0"/>
              <a:t>《</a:t>
            </a:r>
            <a:r>
              <a:rPr lang="zh-CN" altLang="en-US" dirty="0"/>
              <a:t>夏书</a:t>
            </a:r>
            <a:r>
              <a:rPr lang="en-US" altLang="zh-CN" dirty="0"/>
              <a:t>》</a:t>
            </a:r>
            <a:r>
              <a:rPr lang="zh-CN" altLang="en-US" dirty="0"/>
              <a:t>曰：‘昏、墨、贼，杀。’皋陶之刑也。请从之。”乃施邢侯而尸雍子与叔鱼于市。</a:t>
            </a:r>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33351"/>
            <a:ext cx="7886700" cy="4356621"/>
          </a:xfrm>
        </p:spPr>
        <p:txBody>
          <a:bodyPr>
            <a:normAutofit fontScale="70000"/>
          </a:bodyPr>
          <a:lstStyle/>
          <a:p>
            <a:pPr marL="0" indent="0">
              <a:buNone/>
            </a:pPr>
            <a:r>
              <a:rPr lang="zh-CN" altLang="en-US" dirty="0"/>
              <a:t>（</a:t>
            </a:r>
            <a:r>
              <a:rPr lang="en-US" altLang="zh-CN" dirty="0"/>
              <a:t>6</a:t>
            </a:r>
            <a:r>
              <a:rPr lang="zh-CN" altLang="en-US" dirty="0"/>
              <a:t>）司法官判决，要“具引律、令、格、式正文</a:t>
            </a:r>
            <a:endParaRPr lang="zh-CN" altLang="en-US" dirty="0"/>
          </a:p>
          <a:p>
            <a:pPr marL="0" indent="0">
              <a:buNone/>
            </a:pPr>
            <a:r>
              <a:rPr lang="zh-CN" altLang="en-US" dirty="0" smtClean="0"/>
              <a:t>（</a:t>
            </a:r>
            <a:r>
              <a:rPr lang="en-US" altLang="zh-CN" dirty="0"/>
              <a:t>7</a:t>
            </a:r>
            <a:r>
              <a:rPr lang="zh-CN" altLang="en-US" dirty="0"/>
              <a:t>）对律文中应该“言上”或“待报”的案件，不得擅  </a:t>
            </a:r>
            <a:endParaRPr lang="zh-CN" altLang="en-US" dirty="0"/>
          </a:p>
          <a:p>
            <a:pPr marL="0" indent="0">
              <a:buNone/>
            </a:pPr>
            <a:r>
              <a:rPr lang="zh-CN" altLang="en-US" dirty="0"/>
              <a:t>          自</a:t>
            </a:r>
            <a:r>
              <a:rPr lang="zh-CN" altLang="en-US" dirty="0" smtClean="0"/>
              <a:t>判决</a:t>
            </a:r>
            <a:endParaRPr lang="zh-CN" altLang="en-US" dirty="0"/>
          </a:p>
          <a:p>
            <a:pPr marL="0" indent="0">
              <a:buNone/>
            </a:pPr>
            <a:r>
              <a:rPr lang="zh-CN" altLang="en-US" dirty="0"/>
              <a:t>（</a:t>
            </a:r>
            <a:r>
              <a:rPr lang="en-US" altLang="zh-CN" dirty="0"/>
              <a:t>8</a:t>
            </a:r>
            <a:r>
              <a:rPr lang="zh-CN" altLang="en-US" dirty="0"/>
              <a:t>）判决的执行的</a:t>
            </a:r>
            <a:r>
              <a:rPr lang="zh-CN" altLang="en-US" dirty="0" smtClean="0"/>
              <a:t>规定徒</a:t>
            </a:r>
            <a:r>
              <a:rPr lang="zh-CN" altLang="en-US" dirty="0"/>
              <a:t>流刑应送配所；死刑的执行，须报请皇帝</a:t>
            </a:r>
            <a:r>
              <a:rPr lang="zh-CN" altLang="en-US"/>
              <a:t>批准</a:t>
            </a:r>
            <a:r>
              <a:rPr lang="zh-CN" altLang="en-US" smtClean="0"/>
              <a:t>，死刑</a:t>
            </a:r>
            <a:r>
              <a:rPr lang="zh-CN" altLang="en-US" dirty="0"/>
              <a:t>执行“三复奏”和“五复奏”制，犯恶逆以上除外。</a:t>
            </a:r>
            <a:endParaRPr lang="zh-CN" altLang="en-US" dirty="0"/>
          </a:p>
          <a:p>
            <a:pPr marL="0" indent="0">
              <a:buNone/>
            </a:pPr>
            <a:endParaRPr lang="zh-CN" altLang="en-US" dirty="0"/>
          </a:p>
          <a:p>
            <a:pPr marL="0" indent="0">
              <a:buNone/>
            </a:pPr>
            <a:r>
              <a:rPr lang="zh-CN" altLang="en-US" dirty="0"/>
              <a:t> （三）监狱管理</a:t>
            </a:r>
            <a:endParaRPr lang="zh-CN" altLang="en-US" dirty="0"/>
          </a:p>
          <a:p>
            <a:pPr marL="0" indent="0">
              <a:buNone/>
            </a:pPr>
            <a:r>
              <a:rPr lang="zh-CN" altLang="en-US" dirty="0"/>
              <a:t>        １、设置不同层次的监狱</a:t>
            </a:r>
            <a:endParaRPr lang="zh-CN" altLang="en-US" dirty="0"/>
          </a:p>
          <a:p>
            <a:pPr marL="0" indent="0">
              <a:buNone/>
            </a:pPr>
            <a:r>
              <a:rPr lang="zh-CN" altLang="en-US" dirty="0"/>
              <a:t>              京师、州、县设有监狱，大理寺设有“大理狱”</a:t>
            </a:r>
            <a:endParaRPr lang="zh-CN" altLang="en-US" dirty="0"/>
          </a:p>
          <a:p>
            <a:pPr marL="0" indent="0">
              <a:buNone/>
            </a:pPr>
            <a:r>
              <a:rPr lang="zh-CN" altLang="en-US" dirty="0"/>
              <a:t>       ２、唐律规定囚粮、囚衣、入视等制度</a:t>
            </a:r>
            <a:endParaRPr lang="zh-CN" altLang="en-US" dirty="0"/>
          </a:p>
          <a:p>
            <a:pPr marL="0" indent="0">
              <a:buNone/>
            </a:pPr>
            <a:endParaRPr lang="zh-CN" alt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（四）监察机关对司法活动的</a:t>
            </a:r>
            <a:r>
              <a:rPr lang="zh-CN" altLang="en-US" dirty="0" smtClean="0"/>
              <a:t>监督</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b="1" dirty="0" smtClean="0"/>
              <a:t>唐朝</a:t>
            </a:r>
            <a:r>
              <a:rPr lang="zh-CN" altLang="en-US" sz="2400" b="1" dirty="0"/>
              <a:t>的监察机关是御史台，以御史大夫为最高长官，御史中丞为</a:t>
            </a:r>
            <a:r>
              <a:rPr lang="zh-CN" altLang="en-US" sz="2400" b="1" dirty="0" smtClean="0"/>
              <a:t>辅佐。</a:t>
            </a:r>
            <a:endParaRPr lang="zh-CN" altLang="en-US" sz="2400" b="1" dirty="0"/>
          </a:p>
          <a:p>
            <a:r>
              <a:rPr lang="zh-CN" altLang="en-US" sz="2400" dirty="0" smtClean="0"/>
              <a:t>台</a:t>
            </a:r>
            <a:r>
              <a:rPr lang="zh-CN" altLang="en-US" sz="2400" dirty="0"/>
              <a:t>院：设侍御史若干人，执掌纠弹</a:t>
            </a:r>
            <a:r>
              <a:rPr lang="zh-CN" altLang="en-US" sz="2400" dirty="0" smtClean="0"/>
              <a:t>百官、参加大理寺</a:t>
            </a:r>
            <a:r>
              <a:rPr lang="zh-CN" altLang="en-US" sz="2400" dirty="0"/>
              <a:t>审判和审理皇帝交付的案件</a:t>
            </a:r>
            <a:endParaRPr lang="zh-CN" altLang="en-US" sz="2400" dirty="0"/>
          </a:p>
          <a:p>
            <a:r>
              <a:rPr lang="zh-CN" altLang="en-US" sz="2400" dirty="0" smtClean="0"/>
              <a:t>殿</a:t>
            </a:r>
            <a:r>
              <a:rPr lang="zh-CN" altLang="en-US" sz="2400" dirty="0"/>
              <a:t>院：设殿中侍御史若干人，掌纠察百官在</a:t>
            </a:r>
            <a:r>
              <a:rPr lang="zh-CN" altLang="en-US" sz="2400" dirty="0" smtClean="0"/>
              <a:t>宫殿</a:t>
            </a:r>
            <a:r>
              <a:rPr lang="zh-CN" altLang="en-US" sz="2400" dirty="0"/>
              <a:t>中的违法失礼之事，并巡视京城、</a:t>
            </a:r>
            <a:r>
              <a:rPr lang="zh-CN" altLang="en-US" sz="2400" dirty="0" smtClean="0"/>
              <a:t>效祀</a:t>
            </a:r>
            <a:r>
              <a:rPr lang="zh-CN" altLang="en-US" sz="2400" dirty="0"/>
              <a:t>、朝会等</a:t>
            </a:r>
            <a:endParaRPr lang="zh-CN" altLang="en-US" sz="2400" dirty="0"/>
          </a:p>
          <a:p>
            <a:r>
              <a:rPr lang="zh-CN" altLang="en-US" sz="2400" dirty="0" smtClean="0"/>
              <a:t>察</a:t>
            </a:r>
            <a:r>
              <a:rPr lang="zh-CN" altLang="en-US" sz="2400" dirty="0"/>
              <a:t>院：设监察御史若干人，执掌监察州县</a:t>
            </a:r>
            <a:r>
              <a:rPr lang="zh-CN" altLang="en-US" sz="2400" dirty="0" smtClean="0"/>
              <a:t>地方官吏</a:t>
            </a:r>
            <a:endParaRPr lang="zh-CN" altLang="en-US" sz="2400" dirty="0"/>
          </a:p>
          <a:p>
            <a:pPr marL="0" indent="0">
              <a:buNone/>
            </a:pPr>
            <a:endParaRPr lang="zh-CN" alt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b="1" dirty="0" smtClean="0">
                <a:latin typeface="华文仿宋" panose="02010600040101010101" pitchFamily="2" charset="-122"/>
                <a:ea typeface="华文仿宋" panose="02010600040101010101" pitchFamily="2" charset="-122"/>
              </a:rPr>
              <a:t>宋元时代</a:t>
            </a:r>
            <a:endParaRPr lang="zh-CN" altLang="en-US" sz="5400" b="1" dirty="0">
              <a:latin typeface="华文仿宋" panose="02010600040101010101" pitchFamily="2" charset="-122"/>
              <a:ea typeface="华文仿宋" panose="02010600040101010101" pitchFamily="2" charset="-122"/>
            </a:endParaRPr>
          </a:p>
        </p:txBody>
      </p:sp>
      <p:sp>
        <p:nvSpPr>
          <p:cNvPr id="3" name="副标题 2"/>
          <p:cNvSpPr>
            <a:spLocks noGrp="1"/>
          </p:cNvSpPr>
          <p:nvPr>
            <p:ph type="subTitle" idx="1"/>
          </p:nvPr>
        </p:nvSpPr>
        <p:spPr/>
        <p:txBody>
          <a:bodyPr>
            <a:normAutofit/>
          </a:bodyPr>
          <a:lstStyle/>
          <a:p>
            <a:r>
              <a:rPr lang="zh-CN" altLang="en-US" sz="2100" b="1" dirty="0" smtClean="0">
                <a:latin typeface="华文仿宋" panose="02010600040101010101" pitchFamily="2" charset="-122"/>
                <a:ea typeface="华文仿宋" panose="02010600040101010101" pitchFamily="2" charset="-122"/>
              </a:rPr>
              <a:t>中国法律史</a:t>
            </a:r>
            <a:r>
              <a:rPr lang="en-US" altLang="zh-CN" sz="2100" b="1" dirty="0" smtClean="0">
                <a:latin typeface="华文仿宋" panose="02010600040101010101" pitchFamily="2" charset="-122"/>
                <a:ea typeface="华文仿宋" panose="02010600040101010101" pitchFamily="2" charset="-122"/>
              </a:rPr>
              <a:t>·</a:t>
            </a:r>
            <a:r>
              <a:rPr lang="zh-CN" altLang="en-US" sz="2100" b="1" dirty="0" smtClean="0">
                <a:latin typeface="华文仿宋" panose="02010600040101010101" pitchFamily="2" charset="-122"/>
                <a:ea typeface="华文仿宋" panose="02010600040101010101" pitchFamily="2" charset="-122"/>
              </a:rPr>
              <a:t>第五章</a:t>
            </a:r>
            <a:r>
              <a:rPr lang="en-US" altLang="zh-CN" sz="2100" b="1" dirty="0" smtClean="0">
                <a:latin typeface="华文仿宋" panose="02010600040101010101" pitchFamily="2" charset="-122"/>
                <a:ea typeface="华文仿宋" panose="02010600040101010101" pitchFamily="2" charset="-122"/>
              </a:rPr>
              <a:t>·</a:t>
            </a:r>
            <a:r>
              <a:rPr lang="zh-CN" altLang="en-US" sz="2100" b="1" dirty="0">
                <a:latin typeface="华文仿宋" panose="02010600040101010101" pitchFamily="2" charset="-122"/>
                <a:ea typeface="华文仿宋" panose="02010600040101010101" pitchFamily="2" charset="-122"/>
              </a:rPr>
              <a:t>近</a:t>
            </a:r>
            <a:r>
              <a:rPr lang="zh-CN" altLang="en-US" sz="2100" b="1" dirty="0" smtClean="0">
                <a:latin typeface="华文仿宋" panose="02010600040101010101" pitchFamily="2" charset="-122"/>
                <a:ea typeface="华文仿宋" panose="02010600040101010101" pitchFamily="2" charset="-122"/>
              </a:rPr>
              <a:t>古法律史</a:t>
            </a:r>
            <a:endParaRPr lang="zh-CN" altLang="en-US" sz="2100" b="1" dirty="0" smtClean="0">
              <a:latin typeface="华文仿宋" panose="02010600040101010101" pitchFamily="2" charset="-122"/>
              <a:ea typeface="华文仿宋" panose="02010600040101010101" pitchFamily="2" charset="-122"/>
            </a:endParaRPr>
          </a:p>
          <a:p>
            <a:endParaRPr lang="zh-CN" altLang="en-US" sz="2100" b="1" dirty="0">
              <a:latin typeface="华文仿宋" panose="02010600040101010101" pitchFamily="2" charset="-122"/>
              <a:ea typeface="华文仿宋" panose="02010600040101010101" pitchFamily="2"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一、宋朝、元朝的建立</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t>宋朝的建立：公元</a:t>
            </a:r>
            <a:r>
              <a:rPr lang="en-US" altLang="zh-CN" sz="2400" b="1" dirty="0" smtClean="0"/>
              <a:t>960</a:t>
            </a:r>
            <a:r>
              <a:rPr lang="zh-CN" altLang="en-US" sz="2400" b="1" dirty="0" smtClean="0"/>
              <a:t>年后周大将赵匡胤发动陈桥驿兵变建立宋王朝。</a:t>
            </a:r>
            <a:endParaRPr lang="zh-CN" altLang="en-US" sz="2400" b="1" dirty="0" smtClean="0"/>
          </a:p>
          <a:p>
            <a:r>
              <a:rPr lang="zh-CN" altLang="en-US" sz="2400" b="1" dirty="0" smtClean="0"/>
              <a:t>元朝的建立：公元</a:t>
            </a:r>
            <a:r>
              <a:rPr lang="en-US" altLang="zh-CN" sz="2400" b="1" dirty="0" smtClean="0"/>
              <a:t>1279</a:t>
            </a:r>
            <a:r>
              <a:rPr lang="zh-CN" altLang="en-US" sz="2400" b="1" dirty="0" smtClean="0"/>
              <a:t>年忽必烈灭南宋，建立统一的封建国家。</a:t>
            </a:r>
            <a:endParaRPr lang="zh-CN" altLang="en-US" sz="2400" b="1" dirty="0" smtClean="0"/>
          </a:p>
          <a:p>
            <a:endParaRPr lang="zh-CN" altLang="en-US" sz="2400" b="1" dirty="0" smtClean="0"/>
          </a:p>
          <a:p>
            <a:endParaRPr lang="zh-CN" altLang="en-US" sz="2400" b="1"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二、宋朝的立法概况和法律形式</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sz="2700" b="1" dirty="0" smtClean="0">
                <a:latin typeface="+mn-ea"/>
              </a:rPr>
              <a:t>（一）立法活动及其特点</a:t>
            </a:r>
            <a:endParaRPr lang="zh-CN" altLang="en-US" sz="2700" b="1" dirty="0" smtClean="0">
              <a:latin typeface="+mn-ea"/>
            </a:endParaRPr>
          </a:p>
          <a:p>
            <a:pPr marL="0" indent="0" algn="just">
              <a:buNone/>
            </a:pPr>
            <a:r>
              <a:rPr lang="zh-CN" altLang="en-US" sz="2400" b="1" dirty="0" smtClean="0">
                <a:latin typeface="+mn-ea"/>
              </a:rPr>
              <a:t>１、</a:t>
            </a:r>
            <a:r>
              <a:rPr lang="en-US" altLang="zh-CN" sz="2400" b="1" dirty="0" smtClean="0">
                <a:latin typeface="+mn-ea"/>
              </a:rPr>
              <a:t>《</a:t>
            </a:r>
            <a:r>
              <a:rPr lang="zh-CN" altLang="en-US" sz="2400" b="1" dirty="0" smtClean="0">
                <a:latin typeface="+mn-ea"/>
              </a:rPr>
              <a:t>宋刑统</a:t>
            </a:r>
            <a:r>
              <a:rPr lang="en-US" altLang="zh-CN" sz="2400" b="1" dirty="0" smtClean="0">
                <a:latin typeface="+mn-ea"/>
              </a:rPr>
              <a:t>》</a:t>
            </a:r>
            <a:r>
              <a:rPr lang="zh-CN" altLang="en-US" sz="2400" b="1" dirty="0" smtClean="0">
                <a:latin typeface="+mn-ea"/>
              </a:rPr>
              <a:t>（</a:t>
            </a:r>
            <a:r>
              <a:rPr lang="en-US" altLang="zh-CN" sz="2400" b="1" dirty="0" smtClean="0">
                <a:latin typeface="+mn-ea"/>
              </a:rPr>
              <a:t>《</a:t>
            </a:r>
            <a:r>
              <a:rPr lang="zh-CN" altLang="en-US" sz="2400" b="1" dirty="0" smtClean="0">
                <a:latin typeface="+mn-ea"/>
              </a:rPr>
              <a:t>宋建隆重详定刑统</a:t>
            </a:r>
            <a:r>
              <a:rPr lang="en-US" altLang="zh-CN" sz="2400" b="1" dirty="0" smtClean="0">
                <a:latin typeface="+mn-ea"/>
              </a:rPr>
              <a:t>》</a:t>
            </a:r>
            <a:r>
              <a:rPr lang="zh-CN" altLang="en-US" sz="2400" b="1" dirty="0" smtClean="0">
                <a:latin typeface="+mn-ea"/>
              </a:rPr>
              <a:t>）</a:t>
            </a:r>
            <a:endParaRPr lang="en-US" altLang="zh-CN" sz="2400" b="1" dirty="0" smtClean="0">
              <a:latin typeface="+mn-ea"/>
            </a:endParaRPr>
          </a:p>
          <a:p>
            <a:pPr marL="0" indent="0" algn="just">
              <a:buNone/>
            </a:pPr>
            <a:r>
              <a:rPr lang="zh-CN" altLang="en-US" dirty="0" smtClean="0">
                <a:latin typeface="+mn-ea"/>
              </a:rPr>
              <a:t>（</a:t>
            </a:r>
            <a:r>
              <a:rPr lang="en-US" altLang="zh-CN" dirty="0" smtClean="0">
                <a:latin typeface="+mn-ea"/>
              </a:rPr>
              <a:t>1</a:t>
            </a:r>
            <a:r>
              <a:rPr lang="zh-CN" altLang="en-US" dirty="0" smtClean="0">
                <a:latin typeface="+mn-ea"/>
              </a:rPr>
              <a:t>）制定：由窦仪主持制定，于宋太祖建隆四年（公元</a:t>
            </a:r>
            <a:r>
              <a:rPr lang="en-US" altLang="zh-CN" dirty="0" smtClean="0">
                <a:latin typeface="+mn-ea"/>
              </a:rPr>
              <a:t>963</a:t>
            </a:r>
            <a:r>
              <a:rPr lang="zh-CN" altLang="en-US" dirty="0" smtClean="0">
                <a:latin typeface="+mn-ea"/>
              </a:rPr>
              <a:t>年）颁行天下。</a:t>
            </a:r>
            <a:endParaRPr lang="zh-CN" altLang="en-US" dirty="0" smtClean="0">
              <a:latin typeface="+mn-ea"/>
            </a:endParaRPr>
          </a:p>
          <a:p>
            <a:pPr marL="0" indent="0" algn="just">
              <a:buNone/>
            </a:pPr>
            <a:r>
              <a:rPr lang="zh-CN" altLang="en-US" dirty="0" smtClean="0">
                <a:latin typeface="+mn-ea"/>
              </a:rPr>
              <a:t>（</a:t>
            </a:r>
            <a:r>
              <a:rPr lang="en-US" altLang="zh-CN" dirty="0" smtClean="0">
                <a:latin typeface="+mn-ea"/>
              </a:rPr>
              <a:t>2</a:t>
            </a:r>
            <a:r>
              <a:rPr lang="zh-CN" altLang="en-US" dirty="0" smtClean="0">
                <a:latin typeface="+mn-ea"/>
              </a:rPr>
              <a:t>）中国历史上第一部刻版印行的封建法典。</a:t>
            </a:r>
            <a:endParaRPr lang="zh-CN" altLang="en-US" dirty="0" smtClean="0">
              <a:latin typeface="+mn-ea"/>
            </a:endParaRPr>
          </a:p>
          <a:p>
            <a:pPr marL="0" indent="0" algn="just">
              <a:buNone/>
            </a:pPr>
            <a:r>
              <a:rPr lang="zh-CN" altLang="en-US" dirty="0" smtClean="0">
                <a:latin typeface="+mn-ea"/>
              </a:rPr>
              <a:t>（</a:t>
            </a:r>
            <a:r>
              <a:rPr lang="en-US" altLang="zh-CN" dirty="0" smtClean="0">
                <a:latin typeface="+mn-ea"/>
              </a:rPr>
              <a:t>3</a:t>
            </a:r>
            <a:r>
              <a:rPr lang="zh-CN" altLang="en-US" dirty="0" smtClean="0">
                <a:latin typeface="+mn-ea"/>
              </a:rPr>
              <a:t>）</a:t>
            </a:r>
            <a:r>
              <a:rPr lang="en-US" altLang="zh-CN" dirty="0" smtClean="0">
                <a:latin typeface="+mn-ea"/>
              </a:rPr>
              <a:t>《</a:t>
            </a:r>
            <a:r>
              <a:rPr lang="zh-CN" altLang="en-US" dirty="0" smtClean="0">
                <a:latin typeface="+mn-ea"/>
              </a:rPr>
              <a:t>宋刑统</a:t>
            </a:r>
            <a:r>
              <a:rPr lang="en-US" altLang="zh-CN" dirty="0" smtClean="0">
                <a:latin typeface="+mn-ea"/>
              </a:rPr>
              <a:t>》</a:t>
            </a:r>
            <a:r>
              <a:rPr lang="zh-CN" altLang="en-US" dirty="0" smtClean="0">
                <a:latin typeface="+mn-ea"/>
              </a:rPr>
              <a:t>的体例，仿照唐末的</a:t>
            </a:r>
            <a:r>
              <a:rPr lang="en-US" altLang="zh-CN" dirty="0" smtClean="0">
                <a:latin typeface="+mn-ea"/>
              </a:rPr>
              <a:t>《</a:t>
            </a:r>
            <a:r>
              <a:rPr lang="zh-CN" altLang="en-US" dirty="0" smtClean="0">
                <a:latin typeface="+mn-ea"/>
              </a:rPr>
              <a:t>大中刑律统律</a:t>
            </a:r>
            <a:r>
              <a:rPr lang="en-US" altLang="zh-CN" dirty="0" smtClean="0">
                <a:latin typeface="+mn-ea"/>
              </a:rPr>
              <a:t>》</a:t>
            </a:r>
            <a:r>
              <a:rPr lang="zh-CN" altLang="en-US" dirty="0" smtClean="0">
                <a:latin typeface="+mn-ea"/>
              </a:rPr>
              <a:t>、后唐的</a:t>
            </a:r>
            <a:r>
              <a:rPr lang="en-US" altLang="zh-CN" dirty="0" smtClean="0">
                <a:latin typeface="+mn-ea"/>
              </a:rPr>
              <a:t>《</a:t>
            </a:r>
            <a:r>
              <a:rPr lang="zh-CN" altLang="en-US" dirty="0" smtClean="0">
                <a:latin typeface="+mn-ea"/>
              </a:rPr>
              <a:t>同光刑律统类</a:t>
            </a:r>
            <a:r>
              <a:rPr lang="en-US" altLang="zh-CN" dirty="0" smtClean="0">
                <a:latin typeface="+mn-ea"/>
              </a:rPr>
              <a:t>》</a:t>
            </a:r>
            <a:r>
              <a:rPr lang="zh-CN" altLang="en-US" dirty="0" smtClean="0">
                <a:latin typeface="+mn-ea"/>
              </a:rPr>
              <a:t>和后周的</a:t>
            </a:r>
            <a:r>
              <a:rPr lang="en-US" altLang="zh-CN" dirty="0" smtClean="0">
                <a:latin typeface="+mn-ea"/>
              </a:rPr>
              <a:t>《</a:t>
            </a:r>
            <a:r>
              <a:rPr lang="zh-CN" altLang="en-US" dirty="0" smtClean="0">
                <a:latin typeface="+mn-ea"/>
              </a:rPr>
              <a:t>显德刑律统类</a:t>
            </a:r>
            <a:r>
              <a:rPr lang="en-US" altLang="zh-CN" dirty="0" smtClean="0">
                <a:latin typeface="+mn-ea"/>
              </a:rPr>
              <a:t>》</a:t>
            </a:r>
            <a:r>
              <a:rPr lang="zh-CN" altLang="en-US" dirty="0" smtClean="0">
                <a:latin typeface="+mn-ea"/>
              </a:rPr>
              <a:t>，共十二篇，五百零二条，与</a:t>
            </a:r>
            <a:r>
              <a:rPr lang="en-US" altLang="zh-CN" dirty="0" smtClean="0">
                <a:latin typeface="+mn-ea"/>
              </a:rPr>
              <a:t>《</a:t>
            </a:r>
            <a:r>
              <a:rPr lang="zh-CN" altLang="en-US" dirty="0" smtClean="0">
                <a:latin typeface="+mn-ea"/>
              </a:rPr>
              <a:t>唐律疏议</a:t>
            </a:r>
            <a:r>
              <a:rPr lang="en-US" altLang="zh-CN" dirty="0" smtClean="0">
                <a:latin typeface="+mn-ea"/>
              </a:rPr>
              <a:t>》</a:t>
            </a:r>
            <a:r>
              <a:rPr lang="zh-CN" altLang="en-US" dirty="0" smtClean="0">
                <a:latin typeface="+mn-ea"/>
              </a:rPr>
              <a:t>条目相同，律文只是</a:t>
            </a:r>
            <a:r>
              <a:rPr lang="en-US" altLang="zh-CN" dirty="0" smtClean="0">
                <a:latin typeface="+mn-ea"/>
              </a:rPr>
              <a:t>《</a:t>
            </a:r>
            <a:r>
              <a:rPr lang="zh-CN" altLang="en-US" dirty="0" smtClean="0">
                <a:latin typeface="+mn-ea"/>
              </a:rPr>
              <a:t>唐律疏议</a:t>
            </a:r>
            <a:r>
              <a:rPr lang="en-US" altLang="zh-CN" dirty="0" smtClean="0">
                <a:latin typeface="+mn-ea"/>
              </a:rPr>
              <a:t>》</a:t>
            </a:r>
            <a:r>
              <a:rPr lang="zh-CN" altLang="en-US" dirty="0" smtClean="0">
                <a:latin typeface="+mn-ea"/>
              </a:rPr>
              <a:t>的翻版。</a:t>
            </a:r>
            <a:endParaRPr lang="zh-CN" altLang="en-US" dirty="0">
              <a:latin typeface="+mn-ea"/>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70482"/>
            <a:ext cx="7886700" cy="3919490"/>
          </a:xfrm>
        </p:spPr>
        <p:txBody>
          <a:bodyPr>
            <a:normAutofit/>
          </a:bodyPr>
          <a:lstStyle/>
          <a:p>
            <a:pPr marL="0" indent="0" algn="just">
              <a:buNone/>
            </a:pPr>
            <a:r>
              <a:rPr lang="zh-CN" altLang="en-US" sz="2400" dirty="0" smtClean="0"/>
              <a:t>（</a:t>
            </a:r>
            <a:r>
              <a:rPr lang="en-US" altLang="zh-CN" sz="2400" dirty="0" smtClean="0"/>
              <a:t>5</a:t>
            </a:r>
            <a:r>
              <a:rPr lang="zh-CN" altLang="en-US" sz="2400" dirty="0" smtClean="0"/>
              <a:t>）</a:t>
            </a:r>
            <a:r>
              <a:rPr lang="en-US" altLang="zh-CN" sz="2400" dirty="0" smtClean="0"/>
              <a:t>《</a:t>
            </a:r>
            <a:r>
              <a:rPr lang="zh-CN" altLang="en-US" sz="2400" dirty="0" smtClean="0"/>
              <a:t>宋刑统</a:t>
            </a:r>
            <a:r>
              <a:rPr lang="en-US" altLang="zh-CN" sz="2400" dirty="0" smtClean="0"/>
              <a:t>》</a:t>
            </a:r>
            <a:r>
              <a:rPr lang="zh-CN" altLang="en-US" sz="2400" dirty="0" smtClean="0"/>
              <a:t>开始，中原王朝修律的规则发生变化。</a:t>
            </a:r>
            <a:r>
              <a:rPr lang="en-US" altLang="zh-CN" sz="2400" dirty="0" smtClean="0"/>
              <a:t>《</a:t>
            </a:r>
            <a:r>
              <a:rPr lang="zh-CN" altLang="en-US" sz="2400" dirty="0" smtClean="0"/>
              <a:t>宋刑统</a:t>
            </a:r>
            <a:r>
              <a:rPr lang="en-US" altLang="zh-CN" sz="2400" dirty="0" smtClean="0"/>
              <a:t>·</a:t>
            </a:r>
            <a:r>
              <a:rPr lang="zh-CN" altLang="en-US" sz="2400" dirty="0" smtClean="0"/>
              <a:t>序</a:t>
            </a:r>
            <a:r>
              <a:rPr lang="en-US" altLang="zh-CN" sz="2400" dirty="0" smtClean="0"/>
              <a:t>》</a:t>
            </a:r>
            <a:r>
              <a:rPr lang="zh-CN" altLang="en-US" sz="2400" dirty="0"/>
              <a:t>申明</a:t>
            </a:r>
            <a:r>
              <a:rPr lang="zh-CN" altLang="en-US" sz="2400" dirty="0" smtClean="0"/>
              <a:t>“终宋之势，用之不改。”自颁布以后，于太祖乾德四年（</a:t>
            </a:r>
            <a:r>
              <a:rPr lang="en-US" altLang="zh-CN" sz="2400" dirty="0" smtClean="0"/>
              <a:t>966</a:t>
            </a:r>
            <a:r>
              <a:rPr lang="zh-CN" altLang="en-US" sz="2400" dirty="0" smtClean="0"/>
              <a:t>年）、神宗熙宁四年（</a:t>
            </a:r>
            <a:r>
              <a:rPr lang="en-US" altLang="zh-CN" sz="2400" dirty="0" smtClean="0"/>
              <a:t>1071</a:t>
            </a:r>
            <a:r>
              <a:rPr lang="zh-CN" altLang="en-US" sz="2400" dirty="0" smtClean="0"/>
              <a:t>年）、哲宗绍圣元年（</a:t>
            </a:r>
            <a:r>
              <a:rPr lang="en-US" altLang="zh-CN" sz="2400" dirty="0" smtClean="0"/>
              <a:t>1094</a:t>
            </a:r>
            <a:r>
              <a:rPr lang="zh-CN" altLang="en-US" sz="2400" dirty="0" smtClean="0"/>
              <a:t>年）、高宗绍兴元年（</a:t>
            </a:r>
            <a:r>
              <a:rPr lang="en-US" altLang="zh-CN" sz="2400" dirty="0" smtClean="0"/>
              <a:t>1131</a:t>
            </a:r>
            <a:r>
              <a:rPr lang="zh-CN" altLang="en-US" sz="2400" dirty="0" smtClean="0"/>
              <a:t>年）四次修改，但改动很少。</a:t>
            </a:r>
            <a:endParaRPr lang="en-US" altLang="zh-CN" sz="2400" dirty="0" smtClean="0"/>
          </a:p>
          <a:p>
            <a:pPr marL="0" indent="0" algn="just">
              <a:buNone/>
            </a:pPr>
            <a:r>
              <a:rPr lang="zh-CN" altLang="en-US" sz="2400" dirty="0" smtClean="0"/>
              <a:t>（</a:t>
            </a:r>
            <a:r>
              <a:rPr lang="en-US" altLang="zh-CN" sz="2400" dirty="0" smtClean="0"/>
              <a:t>6</a:t>
            </a:r>
            <a:r>
              <a:rPr lang="zh-CN" altLang="en-US" sz="2400" dirty="0" smtClean="0"/>
              <a:t>）人道主义的进步，宋律规定“诸狱皆厚铺席蔫，夏月置浆水，其囚每月一沐”。又规定囚犯在生病时，应给予救治；如果犯人病重，可“脱去枷、锁、枢，仍听家内一人入禁看侍”。女囚怀孕犯死罪的“当决者，听产后一百日乃刑”。</a:t>
            </a:r>
            <a:endParaRPr lang="zh-CN" altLang="en-US" sz="2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591038" y="857250"/>
            <a:ext cx="3855482" cy="515279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２、编敕活动</a:t>
            </a:r>
            <a:endParaRPr lang="zh-CN" altLang="en-US" dirty="0"/>
          </a:p>
        </p:txBody>
      </p:sp>
      <p:sp>
        <p:nvSpPr>
          <p:cNvPr id="3" name="内容占位符 2"/>
          <p:cNvSpPr>
            <a:spLocks noGrp="1"/>
          </p:cNvSpPr>
          <p:nvPr>
            <p:ph idx="1"/>
          </p:nvPr>
        </p:nvSpPr>
        <p:spPr>
          <a:xfrm>
            <a:off x="628650" y="2009394"/>
            <a:ext cx="7886700" cy="3867912"/>
          </a:xfrm>
        </p:spPr>
        <p:txBody>
          <a:bodyPr>
            <a:normAutofit/>
          </a:bodyPr>
          <a:lstStyle/>
          <a:p>
            <a:pPr marL="0" indent="0">
              <a:buNone/>
            </a:pPr>
            <a:r>
              <a:rPr lang="zh-CN" altLang="en-US" sz="2700" dirty="0" smtClean="0"/>
              <a:t>（</a:t>
            </a:r>
            <a:r>
              <a:rPr lang="en-US" altLang="zh-CN" sz="2700" dirty="0" smtClean="0"/>
              <a:t>1</a:t>
            </a:r>
            <a:r>
              <a:rPr lang="zh-CN" altLang="en-US" sz="2700" dirty="0" smtClean="0"/>
              <a:t>） “编敕”：即把日积月累的单行敕令，加以分类整理，删去重复矛盾之处，然后再颁布，使之具有普遍的法律效力。</a:t>
            </a:r>
            <a:endParaRPr lang="zh-CN" altLang="en-US" sz="2700" dirty="0" smtClean="0"/>
          </a:p>
          <a:p>
            <a:pPr marL="0" indent="0">
              <a:buNone/>
            </a:pPr>
            <a:r>
              <a:rPr lang="zh-CN" altLang="en-US" sz="2700" dirty="0" smtClean="0"/>
              <a:t>（</a:t>
            </a:r>
            <a:r>
              <a:rPr lang="en-US" altLang="zh-CN" sz="2700" dirty="0" smtClean="0"/>
              <a:t>2</a:t>
            </a:r>
            <a:r>
              <a:rPr lang="zh-CN" altLang="en-US" sz="2700" dirty="0" smtClean="0"/>
              <a:t>）敕可分为不同的层次：</a:t>
            </a:r>
            <a:endParaRPr lang="zh-CN" altLang="en-US" sz="2700" dirty="0" smtClean="0"/>
          </a:p>
          <a:p>
            <a:pPr marL="0" indent="0">
              <a:buNone/>
            </a:pPr>
            <a:r>
              <a:rPr lang="zh-CN" altLang="en-US" sz="2700" dirty="0" smtClean="0"/>
              <a:t>宋朝自太祖制定四卷本</a:t>
            </a:r>
            <a:r>
              <a:rPr lang="en-US" altLang="zh-CN" sz="2700" dirty="0" smtClean="0"/>
              <a:t>《</a:t>
            </a:r>
            <a:r>
              <a:rPr lang="zh-CN" altLang="en-US" sz="2700" dirty="0" smtClean="0"/>
              <a:t>建隆新编敕</a:t>
            </a:r>
            <a:r>
              <a:rPr lang="en-US" altLang="zh-CN" sz="2700" dirty="0" smtClean="0"/>
              <a:t>》</a:t>
            </a:r>
            <a:r>
              <a:rPr lang="zh-CN" altLang="en-US" sz="2700" dirty="0" smtClean="0"/>
              <a:t>后，凡新帝继位或每次改元都有编敕（海行编敕）。同时司、路、州、县皆设有“编敕所”或“敕令所”整理本级政府政令。</a:t>
            </a:r>
            <a:endParaRPr lang="zh-CN" altLang="en-US" sz="2700" dirty="0" smtClean="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60170"/>
            <a:ext cx="7886700" cy="4129802"/>
          </a:xfrm>
        </p:spPr>
        <p:txBody>
          <a:bodyPr/>
          <a:lstStyle/>
          <a:p>
            <a:pPr marL="0" indent="0">
              <a:buNone/>
            </a:pPr>
            <a:r>
              <a:rPr lang="zh-CN" altLang="en-US" sz="3300" b="1" dirty="0" smtClean="0"/>
              <a:t>（</a:t>
            </a:r>
            <a:r>
              <a:rPr lang="en-US" altLang="zh-CN" sz="3300" b="1" dirty="0" smtClean="0"/>
              <a:t>3</a:t>
            </a:r>
            <a:r>
              <a:rPr lang="zh-CN" altLang="en-US" sz="3300" b="1" dirty="0" smtClean="0"/>
              <a:t>）编敕的主要特点：</a:t>
            </a:r>
            <a:endParaRPr lang="zh-CN" altLang="en-US" sz="3300" b="1" dirty="0" smtClean="0"/>
          </a:p>
          <a:p>
            <a:pPr algn="just"/>
            <a:r>
              <a:rPr lang="zh-CN" altLang="en-US" sz="2400" dirty="0" smtClean="0"/>
              <a:t>敕最初主要是关于犯罪与刑罚方面的规定，所谓“丽刑名轻重者，皆为敕”。</a:t>
            </a:r>
            <a:endParaRPr lang="en-US" altLang="zh-CN" sz="2400" dirty="0" smtClean="0"/>
          </a:p>
          <a:p>
            <a:pPr algn="just"/>
            <a:r>
              <a:rPr lang="zh-CN" altLang="en-US" sz="2400" dirty="0" smtClean="0"/>
              <a:t>仁宗前基本上是“敕律并行”，编敕一般依律的体例分类，大体上独立于</a:t>
            </a:r>
            <a:r>
              <a:rPr lang="en-US" altLang="zh-CN" sz="2400" dirty="0" smtClean="0"/>
              <a:t>《</a:t>
            </a:r>
            <a:r>
              <a:rPr lang="zh-CN" altLang="en-US" sz="2400" dirty="0" smtClean="0"/>
              <a:t>宋刑统</a:t>
            </a:r>
            <a:r>
              <a:rPr lang="en-US" altLang="zh-CN" sz="2400" dirty="0" smtClean="0"/>
              <a:t>》</a:t>
            </a:r>
            <a:r>
              <a:rPr lang="zh-CN" altLang="en-US" sz="2400" dirty="0" smtClean="0"/>
              <a:t>之外。</a:t>
            </a:r>
            <a:endParaRPr lang="zh-CN" altLang="en-US" sz="2400" dirty="0" smtClean="0"/>
          </a:p>
          <a:p>
            <a:pPr algn="just"/>
            <a:r>
              <a:rPr lang="zh-CN" altLang="en-US" sz="2400" dirty="0" smtClean="0"/>
              <a:t>神宗朝敕的地位提高，“凡律所不载者，一断于敕”，敕到了足以破律、代律的地步。</a:t>
            </a:r>
            <a:endParaRPr lang="zh-CN" altLang="en-US" sz="2400" dirty="0" smtClean="0"/>
          </a:p>
          <a:p>
            <a:pPr marL="0" indent="0">
              <a:buNone/>
            </a:pPr>
            <a:endParaRPr lang="zh-CN" alt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928491" y="857250"/>
            <a:ext cx="4383665" cy="5143500"/>
          </a:xfrm>
          <a:prstGeom prst="rect">
            <a:avLst/>
          </a:prstGeom>
        </p:spPr>
      </p:pic>
      <p:pic>
        <p:nvPicPr>
          <p:cNvPr id="5" name="图片 4"/>
          <p:cNvPicPr>
            <a:picLocks noChangeAspect="1"/>
          </p:cNvPicPr>
          <p:nvPr/>
        </p:nvPicPr>
        <p:blipFill>
          <a:blip r:embed="rId2"/>
          <a:stretch>
            <a:fillRect/>
          </a:stretch>
        </p:blipFill>
        <p:spPr>
          <a:xfrm>
            <a:off x="1068419" y="1201771"/>
            <a:ext cx="2415446" cy="44544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462714"/>
            <a:ext cx="8784976" cy="4524315"/>
          </a:xfrm>
          <a:prstGeom prst="rect">
            <a:avLst/>
          </a:prstGeom>
        </p:spPr>
        <p:txBody>
          <a:bodyPr wrap="square">
            <a:spAutoFit/>
          </a:bodyPr>
          <a:lstStyle/>
          <a:p>
            <a:r>
              <a:rPr lang="zh-CN" altLang="en-US" sz="2400" b="1" dirty="0"/>
              <a:t>天讨有罪，五刑五用哉</a:t>
            </a:r>
            <a:endParaRPr lang="en-US" altLang="zh-CN" sz="2400" b="1" dirty="0"/>
          </a:p>
          <a:p>
            <a:pPr algn="r"/>
            <a:r>
              <a:rPr lang="en-US" altLang="zh-CN" sz="2400" b="1" dirty="0"/>
              <a:t>——</a:t>
            </a:r>
            <a:r>
              <a:rPr lang="zh-CN" altLang="en-US" sz="2400" b="1" dirty="0"/>
              <a:t>尚书</a:t>
            </a:r>
            <a:r>
              <a:rPr lang="en-US" altLang="zh-CN" sz="2400" b="1" dirty="0"/>
              <a:t>·</a:t>
            </a:r>
            <a:r>
              <a:rPr lang="zh-CN" altLang="en-US" sz="2400" b="1" dirty="0"/>
              <a:t>皋陶谟</a:t>
            </a:r>
            <a:endParaRPr lang="en-US" altLang="zh-CN" sz="2400" b="1" dirty="0"/>
          </a:p>
          <a:p>
            <a:r>
              <a:rPr lang="zh-CN" altLang="en-US" sz="2400" b="1" dirty="0"/>
              <a:t>禹承尧舜之后，自以德衰而制肉刑</a:t>
            </a:r>
            <a:endParaRPr lang="en-US" altLang="zh-CN" sz="2400" b="1" dirty="0"/>
          </a:p>
          <a:p>
            <a:pPr algn="r"/>
            <a:r>
              <a:rPr lang="en-US" altLang="zh-CN" sz="2400" b="1" dirty="0"/>
              <a:t>——</a:t>
            </a:r>
            <a:r>
              <a:rPr lang="zh-CN" altLang="en-US" sz="2400" b="1" dirty="0"/>
              <a:t>汉书</a:t>
            </a:r>
            <a:r>
              <a:rPr lang="en-US" altLang="zh-CN" sz="2400" b="1" dirty="0"/>
              <a:t>·</a:t>
            </a:r>
            <a:r>
              <a:rPr lang="zh-CN" altLang="en-US" sz="2400" b="1" dirty="0"/>
              <a:t>刑法志</a:t>
            </a:r>
            <a:endParaRPr lang="en-US" altLang="zh-CN" sz="2400" b="1" dirty="0"/>
          </a:p>
          <a:p>
            <a:endParaRPr lang="en-US" altLang="zh-CN" sz="2400" b="1" dirty="0"/>
          </a:p>
          <a:p>
            <a:r>
              <a:rPr lang="zh-CN" altLang="en-US" sz="2400" b="1" dirty="0"/>
              <a:t>若古有训，蚩尤惟始作乱，延及于平民，罔不寇贼，鸱义，奸宄，夺攘，矫虔。苗民弗用灵，制以刑，惟作五虐之刑曰法。杀戮无辜，爰始淫为劓、刵、椓、黥。越兹丽刑并制，罔差有辞。民兴胥渐，泯泯棼棼，罔中于信，以覆诅盟。虐威庶戮，方告无辜于上。上帝监民，罔有馨香德，刑发闻惟腥。黄帝哀矜庶戮之不辜，报虐以威，遏绝苗民，无世在下。</a:t>
            </a:r>
            <a:endParaRPr lang="en-US" altLang="zh-CN" sz="2400" b="1" dirty="0"/>
          </a:p>
          <a:p>
            <a:pPr algn="r"/>
            <a:r>
              <a:rPr lang="en-US" altLang="zh-CN" sz="2400" b="1" dirty="0"/>
              <a:t>——</a:t>
            </a:r>
            <a:r>
              <a:rPr lang="zh-CN" altLang="en-US" sz="2400" b="1" dirty="0"/>
              <a:t>尚书</a:t>
            </a:r>
            <a:r>
              <a:rPr lang="en-US" altLang="zh-CN" sz="2400" b="1" dirty="0"/>
              <a:t>·</a:t>
            </a:r>
            <a:r>
              <a:rPr lang="zh-CN" altLang="en-US" sz="2400" b="1" dirty="0"/>
              <a:t>吕刑</a:t>
            </a:r>
            <a:endParaRPr lang="en-US" sz="2400" b="1" dirty="0"/>
          </a:p>
        </p:txBody>
      </p:sp>
      <p:sp>
        <p:nvSpPr>
          <p:cNvPr id="3" name="TextBox 2"/>
          <p:cNvSpPr txBox="1"/>
          <p:nvPr/>
        </p:nvSpPr>
        <p:spPr>
          <a:xfrm>
            <a:off x="3658929" y="332656"/>
            <a:ext cx="2757486" cy="707886"/>
          </a:xfrm>
          <a:prstGeom prst="rect">
            <a:avLst/>
          </a:prstGeom>
          <a:noFill/>
        </p:spPr>
        <p:txBody>
          <a:bodyPr wrap="none" rtlCol="0">
            <a:spAutoFit/>
          </a:bodyPr>
          <a:lstStyle/>
          <a:p>
            <a:r>
              <a:rPr lang="zh-CN" altLang="en-US" sz="4000" b="1" dirty="0"/>
              <a:t>旧五刑制度</a:t>
            </a:r>
            <a:endParaRPr lang="en-US" sz="4000" b="1"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（二）法律形式</a:t>
            </a:r>
            <a:endParaRPr lang="zh-CN" altLang="en-US" sz="3600" dirty="0"/>
          </a:p>
        </p:txBody>
      </p:sp>
      <p:sp>
        <p:nvSpPr>
          <p:cNvPr id="3" name="内容占位符 2"/>
          <p:cNvSpPr>
            <a:spLocks noGrp="1"/>
          </p:cNvSpPr>
          <p:nvPr>
            <p:ph idx="1"/>
          </p:nvPr>
        </p:nvSpPr>
        <p:spPr/>
        <p:txBody>
          <a:bodyPr>
            <a:normAutofit/>
          </a:bodyPr>
          <a:lstStyle/>
          <a:p>
            <a:r>
              <a:rPr lang="zh-CN" altLang="en-US" sz="2400" dirty="0" smtClean="0"/>
              <a:t>律、敕、令、格、式。其中，律特指</a:t>
            </a:r>
            <a:r>
              <a:rPr lang="en-US" altLang="zh-CN" sz="2400" dirty="0" smtClean="0"/>
              <a:t>《</a:t>
            </a:r>
            <a:r>
              <a:rPr lang="zh-CN" altLang="en-US" sz="2400" dirty="0" smtClean="0"/>
              <a:t>宋刑统</a:t>
            </a:r>
            <a:r>
              <a:rPr lang="en-US" altLang="zh-CN" sz="2400" dirty="0" smtClean="0"/>
              <a:t>》</a:t>
            </a:r>
            <a:r>
              <a:rPr lang="zh-CN" altLang="en-US" sz="2400" dirty="0" smtClean="0"/>
              <a:t>。</a:t>
            </a:r>
            <a:endParaRPr lang="en-US" altLang="zh-CN" sz="2400" dirty="0" smtClean="0"/>
          </a:p>
          <a:p>
            <a:r>
              <a:rPr lang="zh-CN" altLang="en-US" sz="2400" dirty="0" smtClean="0"/>
              <a:t>断例：判案的成例，用以补法之不备。</a:t>
            </a:r>
            <a:endParaRPr lang="zh-CN" altLang="en-US" sz="2400" dirty="0" smtClean="0"/>
          </a:p>
          <a:p>
            <a:r>
              <a:rPr lang="zh-CN" altLang="en-US" sz="2400" dirty="0" smtClean="0"/>
              <a:t>指挥：尚书省和中央其它官署对某事所作的指示或决定 </a:t>
            </a:r>
            <a:r>
              <a:rPr lang="zh-CN" altLang="en-US" dirty="0" smtClean="0"/>
              <a:t>。</a:t>
            </a:r>
            <a:endParaRPr lang="en-US" altLang="zh-CN" dirty="0" smtClean="0"/>
          </a:p>
          <a:p>
            <a:r>
              <a:rPr lang="zh-CN" altLang="en-US" sz="2400" dirty="0" smtClean="0"/>
              <a:t>申明：指中央主管官署对某项法律所作的解释。 </a:t>
            </a:r>
            <a:endParaRPr lang="zh-CN" altLang="en-US" sz="2400" dirty="0" smtClean="0"/>
          </a:p>
          <a:p>
            <a:r>
              <a:rPr lang="zh-CN" altLang="en-US" sz="2400" dirty="0" smtClean="0"/>
              <a:t>看详：是中央主管官署根据过去敕文或其它案卷所作出的决定。</a:t>
            </a:r>
            <a:endParaRPr lang="zh-CN" altLang="en-US" sz="2400" dirty="0" smtClean="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三、宋律的主要变化</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b="1" dirty="0" smtClean="0"/>
              <a:t>（一）“重法地”法和加重对“盗贼”的处刑</a:t>
            </a:r>
            <a:endParaRPr lang="zh-CN" altLang="en-US" sz="2400" b="1" dirty="0" smtClean="0"/>
          </a:p>
          <a:p>
            <a:pPr marL="0" indent="0">
              <a:buNone/>
            </a:pPr>
            <a:r>
              <a:rPr lang="zh-CN" altLang="en-US" dirty="0" smtClean="0"/>
              <a:t>１、</a:t>
            </a:r>
            <a:r>
              <a:rPr lang="zh-CN" altLang="en-US" b="1" dirty="0" smtClean="0"/>
              <a:t>“重法地”</a:t>
            </a:r>
            <a:r>
              <a:rPr lang="zh-CN" altLang="en-US" dirty="0" smtClean="0"/>
              <a:t>法，即在北宋仁宗时实行的对在“重法地”内犯罪加重处刑的特别法。</a:t>
            </a:r>
            <a:endParaRPr lang="zh-CN" altLang="en-US" dirty="0" smtClean="0"/>
          </a:p>
          <a:p>
            <a:pPr marL="0" indent="0">
              <a:buNone/>
            </a:pPr>
            <a:r>
              <a:rPr lang="zh-CN" altLang="en-US" dirty="0" smtClean="0"/>
              <a:t>范围： 由京畿地区扩大，至河北、京东、淮南、福建等路</a:t>
            </a:r>
            <a:endParaRPr lang="zh-CN" altLang="en-US" dirty="0" smtClean="0"/>
          </a:p>
          <a:p>
            <a:pPr marL="0" indent="0">
              <a:buNone/>
            </a:pPr>
            <a:r>
              <a:rPr lang="zh-CN" altLang="en-US" dirty="0" smtClean="0"/>
              <a:t>           </a:t>
            </a:r>
            <a:endParaRPr lang="zh-CN" altLang="en-US" dirty="0" smtClean="0"/>
          </a:p>
          <a:p>
            <a:pPr marL="0" indent="0">
              <a:buNone/>
            </a:pPr>
            <a:r>
              <a:rPr lang="zh-CN" altLang="en-US" dirty="0" smtClean="0"/>
              <a:t>２、</a:t>
            </a:r>
            <a:r>
              <a:rPr lang="zh-CN" altLang="en-US" b="1" dirty="0" smtClean="0"/>
              <a:t>“盗贼重法”</a:t>
            </a:r>
            <a:r>
              <a:rPr lang="zh-CN" altLang="en-US" dirty="0" smtClean="0"/>
              <a:t>，即北宋神宗时实行的重惩“盗贼的刑事特别法；对谋反、谋大逆、谋叛等行为，镇压更加严厉残酷。</a:t>
            </a:r>
            <a:endParaRPr lang="zh-CN" altLang="en-US" dirty="0" smtClean="0"/>
          </a:p>
          <a:p>
            <a:pPr marL="0" indent="0">
              <a:buNone/>
            </a:pPr>
            <a:endParaRPr lang="zh-CN" alt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（二）确认封建的租佃和田宅典卖制度</a:t>
            </a:r>
            <a:endParaRPr lang="zh-CN" altLang="en-US" dirty="0"/>
          </a:p>
        </p:txBody>
      </p:sp>
      <p:sp>
        <p:nvSpPr>
          <p:cNvPr id="3" name="内容占位符 2"/>
          <p:cNvSpPr>
            <a:spLocks noGrp="1"/>
          </p:cNvSpPr>
          <p:nvPr>
            <p:ph idx="1"/>
          </p:nvPr>
        </p:nvSpPr>
        <p:spPr>
          <a:xfrm>
            <a:off x="628650" y="1991106"/>
            <a:ext cx="7886700" cy="3498866"/>
          </a:xfrm>
        </p:spPr>
        <p:txBody>
          <a:bodyPr/>
          <a:lstStyle/>
          <a:p>
            <a:pPr marL="0" indent="0">
              <a:buNone/>
            </a:pPr>
            <a:br>
              <a:rPr lang="zh-CN" altLang="en-US" dirty="0" smtClean="0"/>
            </a:br>
            <a:r>
              <a:rPr lang="zh-CN" altLang="en-US" sz="2400" b="1" dirty="0" smtClean="0"/>
              <a:t>１、租佃关系</a:t>
            </a:r>
            <a:endParaRPr lang="zh-CN" altLang="en-US" sz="2400" b="1" dirty="0" smtClean="0"/>
          </a:p>
          <a:p>
            <a:pPr marL="0" indent="0">
              <a:buNone/>
            </a:pPr>
            <a:r>
              <a:rPr lang="zh-CN" altLang="en-US" dirty="0" smtClean="0"/>
              <a:t>宋朝初年出现了官府承认土地私有权的凭证</a:t>
            </a:r>
            <a:r>
              <a:rPr lang="en-US" altLang="zh-CN" dirty="0" smtClean="0"/>
              <a:t>——</a:t>
            </a:r>
            <a:r>
              <a:rPr lang="zh-CN" altLang="en-US" dirty="0" smtClean="0"/>
              <a:t>红契。遇土地争讼以红契为据。</a:t>
            </a:r>
            <a:endParaRPr lang="zh-CN" altLang="en-US" dirty="0" smtClean="0"/>
          </a:p>
          <a:p>
            <a:pPr marL="0" indent="0">
              <a:buNone/>
            </a:pPr>
            <a:r>
              <a:rPr lang="zh-CN" altLang="en-US" dirty="0" smtClean="0"/>
              <a:t>（１）保护地主对佃农的剥削</a:t>
            </a:r>
            <a:endParaRPr lang="zh-CN" altLang="en-US" dirty="0" smtClean="0"/>
          </a:p>
          <a:p>
            <a:pPr marL="0" indent="0">
              <a:buNone/>
            </a:pPr>
            <a:r>
              <a:rPr lang="zh-CN" altLang="en-US" dirty="0" smtClean="0"/>
              <a:t>（２）维护地主和佃农之间不平等的法律地位</a:t>
            </a:r>
            <a:endParaRPr lang="zh-CN" altLang="en-US" dirty="0" smtClean="0"/>
          </a:p>
          <a:p>
            <a:pPr marL="0" indent="0">
              <a:buNone/>
            </a:pPr>
            <a:r>
              <a:rPr lang="zh-CN" altLang="en-US" dirty="0" smtClean="0"/>
              <a:t>（３）法律对超经济剥削进行某种限</a:t>
            </a:r>
            <a:endParaRPr lang="zh-CN" altLang="en-US" dirty="0" smtClean="0"/>
          </a:p>
          <a:p>
            <a:pPr marL="0" indent="0">
              <a:buNone/>
            </a:pPr>
            <a:endParaRPr lang="zh-CN" altLang="en-US"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13282"/>
            <a:ext cx="7886700" cy="4376690"/>
          </a:xfrm>
        </p:spPr>
        <p:txBody>
          <a:bodyPr>
            <a:normAutofit fontScale="70000"/>
          </a:bodyPr>
          <a:lstStyle/>
          <a:p>
            <a:pPr marL="0" indent="0">
              <a:buNone/>
            </a:pPr>
            <a:r>
              <a:rPr lang="zh-CN" altLang="en-US" sz="2400" b="1" dirty="0" smtClean="0"/>
              <a:t>２、典卖制度</a:t>
            </a:r>
            <a:endParaRPr lang="zh-CN" altLang="en-US" sz="2400" b="1" dirty="0" smtClean="0"/>
          </a:p>
          <a:p>
            <a:r>
              <a:rPr lang="zh-CN" altLang="en-US" dirty="0" smtClean="0"/>
              <a:t>出现典卖，且典卖制度化：</a:t>
            </a:r>
            <a:endParaRPr lang="zh-CN" altLang="en-US" dirty="0" smtClean="0"/>
          </a:p>
          <a:p>
            <a:pPr marL="0" indent="0">
              <a:buNone/>
            </a:pPr>
            <a:r>
              <a:rPr lang="zh-CN" altLang="en-US" dirty="0" smtClean="0"/>
              <a:t>（１）在土地典卖上，法律保护典权人的利益。</a:t>
            </a:r>
            <a:endParaRPr lang="zh-CN" altLang="en-US" dirty="0" smtClean="0"/>
          </a:p>
          <a:p>
            <a:pPr marL="0" indent="0" algn="just">
              <a:buNone/>
            </a:pPr>
            <a:r>
              <a:rPr lang="zh-CN" altLang="en-US" dirty="0" smtClean="0"/>
              <a:t>（２）保护家长对财产的处分权。（必须家长 “当面署押契帖”， 如家长一时难还，则须要呈报州县，给予凭由方可交易。如卑幼专擅，或伪署尊长姓名则依法重断）</a:t>
            </a:r>
            <a:endParaRPr lang="en-US" altLang="zh-CN" dirty="0" smtClean="0"/>
          </a:p>
          <a:p>
            <a:pPr marL="0" indent="0">
              <a:buNone/>
            </a:pPr>
            <a:endParaRPr lang="en-US" altLang="zh-CN" dirty="0"/>
          </a:p>
          <a:p>
            <a:r>
              <a:rPr lang="zh-CN" altLang="en-US" dirty="0" smtClean="0"/>
              <a:t>宋代典卖制度被国家承认标志着产权权能在法律上可以分离：出典人有土地所有权，承典人有使用获益权，出典人的所有权以赎回权的形式存在。</a:t>
            </a:r>
            <a:endParaRPr lang="en-US" altLang="zh-CN" dirty="0" smtClean="0"/>
          </a:p>
          <a:p>
            <a:r>
              <a:rPr lang="zh-CN" altLang="en-US" dirty="0" smtClean="0"/>
              <a:t>处于出典状态的土地，出典人分管绝业即“田骨”，典买人分管典业，一块土地并存着两种物权（即地权）。</a:t>
            </a:r>
            <a:endParaRPr lang="zh-CN" altLang="en-US" dirty="0" smtClean="0"/>
          </a:p>
          <a:p>
            <a:pPr marL="0" indent="0">
              <a:buNone/>
            </a:pPr>
            <a:endParaRPr lang="zh-CN" alt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宋代的刑罚改革</a:t>
            </a:r>
            <a:endParaRPr lang="zh-CN" altLang="en-US" b="1" dirty="0"/>
          </a:p>
        </p:txBody>
      </p:sp>
      <p:sp>
        <p:nvSpPr>
          <p:cNvPr id="3" name="内容占位符 2"/>
          <p:cNvSpPr>
            <a:spLocks noGrp="1"/>
          </p:cNvSpPr>
          <p:nvPr>
            <p:ph idx="1"/>
          </p:nvPr>
        </p:nvSpPr>
        <p:spPr/>
        <p:txBody>
          <a:bodyPr>
            <a:normAutofit fontScale="92500"/>
          </a:bodyPr>
          <a:lstStyle/>
          <a:p>
            <a:pPr marL="0" indent="0">
              <a:buNone/>
            </a:pPr>
            <a:r>
              <a:rPr lang="zh-CN" altLang="en-US" b="1" dirty="0" smtClean="0"/>
              <a:t>（１）折杖法</a:t>
            </a:r>
            <a:r>
              <a:rPr lang="zh-CN" altLang="en-US" dirty="0" smtClean="0"/>
              <a:t>：宋朝用决杖来代替“五刑”中笞杖徒流四刑的惩处方法</a:t>
            </a:r>
            <a:endParaRPr lang="zh-CN" altLang="en-US" dirty="0" smtClean="0"/>
          </a:p>
          <a:p>
            <a:pPr marL="0" indent="0">
              <a:buNone/>
            </a:pPr>
            <a:r>
              <a:rPr lang="zh-CN" altLang="en-US" b="1" dirty="0" smtClean="0"/>
              <a:t>目的：</a:t>
            </a:r>
            <a:r>
              <a:rPr lang="zh-CN" altLang="en-US" dirty="0" smtClean="0"/>
              <a:t>“流罪得免远徙，徒罪得免役年，笞杖得减决数”</a:t>
            </a:r>
            <a:endParaRPr lang="zh-CN" altLang="en-US" dirty="0" smtClean="0"/>
          </a:p>
          <a:p>
            <a:pPr marL="0" indent="0">
              <a:buNone/>
            </a:pPr>
            <a:r>
              <a:rPr lang="zh-CN" altLang="en-US" b="1" dirty="0" smtClean="0"/>
              <a:t>内容</a:t>
            </a:r>
            <a:r>
              <a:rPr lang="zh-CN" altLang="en-US" dirty="0" smtClean="0"/>
              <a:t>：</a:t>
            </a:r>
            <a:endParaRPr lang="en-US" altLang="zh-CN" dirty="0" smtClean="0"/>
          </a:p>
          <a:p>
            <a:r>
              <a:rPr lang="zh-CN" altLang="en-US" dirty="0" smtClean="0"/>
              <a:t>加役流</a:t>
            </a:r>
            <a:r>
              <a:rPr lang="en-US" altLang="zh-CN" dirty="0" smtClean="0"/>
              <a:t>——</a:t>
            </a:r>
            <a:r>
              <a:rPr lang="zh-CN" altLang="en-US" dirty="0" smtClean="0"/>
              <a:t>脊杖</a:t>
            </a:r>
            <a:r>
              <a:rPr lang="en-US" altLang="zh-CN" dirty="0" smtClean="0"/>
              <a:t>20</a:t>
            </a:r>
            <a:r>
              <a:rPr lang="zh-CN" altLang="en-US" dirty="0" smtClean="0"/>
              <a:t>，就地配役</a:t>
            </a:r>
            <a:r>
              <a:rPr lang="en-US" altLang="zh-CN" dirty="0" smtClean="0"/>
              <a:t>3</a:t>
            </a:r>
            <a:r>
              <a:rPr lang="zh-CN" altLang="en-US" dirty="0" smtClean="0"/>
              <a:t>年。</a:t>
            </a:r>
            <a:endParaRPr lang="zh-CN" altLang="en-US" dirty="0" smtClean="0"/>
          </a:p>
          <a:p>
            <a:r>
              <a:rPr lang="zh-CN" altLang="en-US" dirty="0" smtClean="0"/>
              <a:t>三流</a:t>
            </a:r>
            <a:r>
              <a:rPr lang="en-US" altLang="zh-CN" dirty="0" smtClean="0"/>
              <a:t>——</a:t>
            </a:r>
            <a:r>
              <a:rPr lang="zh-CN" altLang="en-US" dirty="0" smtClean="0"/>
              <a:t>脊杖</a:t>
            </a:r>
            <a:r>
              <a:rPr lang="en-US" altLang="zh-CN" dirty="0" smtClean="0"/>
              <a:t>17-20</a:t>
            </a:r>
            <a:r>
              <a:rPr lang="zh-CN" altLang="en-US" dirty="0" smtClean="0"/>
              <a:t>，就地配役</a:t>
            </a:r>
            <a:r>
              <a:rPr lang="en-US" altLang="zh-CN" dirty="0" smtClean="0"/>
              <a:t>1</a:t>
            </a:r>
            <a:r>
              <a:rPr lang="zh-CN" altLang="en-US" dirty="0" smtClean="0"/>
              <a:t>年。</a:t>
            </a:r>
            <a:endParaRPr lang="zh-CN" altLang="en-US" dirty="0" smtClean="0"/>
          </a:p>
          <a:p>
            <a:r>
              <a:rPr lang="zh-CN" altLang="en-US" dirty="0" smtClean="0"/>
              <a:t>五等徒刑</a:t>
            </a:r>
            <a:r>
              <a:rPr lang="en-US" altLang="zh-CN" dirty="0" smtClean="0"/>
              <a:t>——</a:t>
            </a:r>
            <a:r>
              <a:rPr lang="zh-CN" altLang="en-US" dirty="0" smtClean="0"/>
              <a:t>脊杖</a:t>
            </a:r>
            <a:r>
              <a:rPr lang="en-US" altLang="zh-CN" dirty="0" smtClean="0"/>
              <a:t>13-20</a:t>
            </a:r>
            <a:r>
              <a:rPr lang="zh-CN" altLang="en-US" dirty="0" smtClean="0"/>
              <a:t>，杖后释放。</a:t>
            </a:r>
            <a:endParaRPr lang="zh-CN" altLang="en-US" dirty="0" smtClean="0"/>
          </a:p>
          <a:p>
            <a:r>
              <a:rPr lang="zh-CN" altLang="en-US" dirty="0" smtClean="0"/>
              <a:t>杖、笞刑按五等</a:t>
            </a:r>
            <a:r>
              <a:rPr lang="en-US" altLang="zh-CN" dirty="0" smtClean="0"/>
              <a:t>——</a:t>
            </a:r>
            <a:r>
              <a:rPr lang="zh-CN" altLang="en-US" dirty="0" smtClean="0"/>
              <a:t>臀杖</a:t>
            </a:r>
            <a:r>
              <a:rPr lang="en-US" altLang="zh-CN" dirty="0" smtClean="0"/>
              <a:t>13-20</a:t>
            </a:r>
            <a:r>
              <a:rPr lang="zh-CN" altLang="en-US" dirty="0" smtClean="0"/>
              <a:t>、</a:t>
            </a:r>
            <a:r>
              <a:rPr lang="en-US" altLang="zh-CN" dirty="0" smtClean="0"/>
              <a:t>7-10</a:t>
            </a:r>
            <a:r>
              <a:rPr lang="zh-CN" altLang="en-US" dirty="0" smtClean="0"/>
              <a:t>，杖后释放。</a:t>
            </a:r>
            <a:endParaRPr lang="zh-CN" altLang="en-US" dirty="0" smtClean="0"/>
          </a:p>
          <a:p>
            <a:pPr marL="0" indent="0">
              <a:buNone/>
            </a:pPr>
            <a:endParaRPr lang="en-US" altLang="zh-CN" dirty="0" smtClean="0"/>
          </a:p>
          <a:p>
            <a:pPr marL="0" indent="0">
              <a:buNone/>
            </a:pPr>
            <a:r>
              <a:rPr lang="zh-CN" altLang="en-US" b="1" dirty="0" smtClean="0"/>
              <a:t>意义</a:t>
            </a:r>
            <a:r>
              <a:rPr lang="zh-CN" altLang="en-US" dirty="0" smtClean="0"/>
              <a:t>：体现慎刑的思想，同时有利于缓和阶级矛盾</a:t>
            </a:r>
            <a:endParaRPr lang="zh-CN" altLang="en-US" dirty="0" smtClean="0"/>
          </a:p>
          <a:p>
            <a:pPr marL="0" indent="0">
              <a:buNone/>
            </a:pPr>
            <a:endParaRPr lang="zh-CN" alt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23594"/>
            <a:ext cx="7886700" cy="4166378"/>
          </a:xfrm>
        </p:spPr>
        <p:txBody>
          <a:bodyPr>
            <a:normAutofit lnSpcReduction="20000"/>
          </a:bodyPr>
          <a:lstStyle/>
          <a:p>
            <a:pPr marL="0" indent="0">
              <a:buNone/>
            </a:pPr>
            <a:r>
              <a:rPr lang="zh-CN" altLang="en-US" sz="2400" b="1" dirty="0" smtClean="0"/>
              <a:t>（２）刺配之法</a:t>
            </a:r>
            <a:endParaRPr lang="zh-CN" altLang="en-US" sz="2400" b="1" dirty="0" smtClean="0"/>
          </a:p>
          <a:p>
            <a:pPr marL="0" indent="0">
              <a:buNone/>
            </a:pPr>
            <a:r>
              <a:rPr lang="zh-CN" altLang="en-US" dirty="0" smtClean="0"/>
              <a:t>概念：即赦免死罪犯者的死刑，而处“决杖、流配、刺面“三种合用的代用刑。</a:t>
            </a:r>
            <a:endParaRPr lang="zh-CN" altLang="en-US" dirty="0" smtClean="0"/>
          </a:p>
          <a:p>
            <a:pPr marL="0" indent="0">
              <a:buNone/>
            </a:pPr>
            <a:r>
              <a:rPr lang="zh-CN" altLang="en-US" dirty="0" smtClean="0"/>
              <a:t>刺配之刑原为减死之刑，后变为常刑</a:t>
            </a:r>
            <a:endParaRPr lang="zh-CN" altLang="en-US" dirty="0" smtClean="0"/>
          </a:p>
          <a:p>
            <a:pPr marL="0" indent="0">
              <a:buNone/>
            </a:pPr>
            <a:endParaRPr lang="en-US" altLang="zh-CN" dirty="0" smtClean="0"/>
          </a:p>
          <a:p>
            <a:pPr marL="0" indent="0">
              <a:buNone/>
            </a:pPr>
            <a:r>
              <a:rPr lang="zh-CN" altLang="en-US" sz="2400" b="1" dirty="0" smtClean="0"/>
              <a:t>（３）凌迟刑</a:t>
            </a:r>
            <a:endParaRPr lang="zh-CN" altLang="en-US" sz="2400" b="1" dirty="0" smtClean="0"/>
          </a:p>
          <a:p>
            <a:pPr marL="0" indent="0">
              <a:buNone/>
            </a:pPr>
            <a:r>
              <a:rPr lang="zh-CN" altLang="en-US" dirty="0" smtClean="0"/>
              <a:t>凌迟：也称陵迟，始于五代，最早于辽入律。宋代中后期始使用，即以利刃零割碎肤、残害肢体，再割喉管，使 受 刑人在极端痛苦中慢慢死去的刑罚，是中国古代最残酷的生命刑。广泛用于犯下十恶之人，被元、明、 清所沿用。</a:t>
            </a:r>
            <a:endParaRPr lang="zh-CN" altLang="en-US" dirty="0" smtClean="0"/>
          </a:p>
          <a:p>
            <a:pPr marL="0" indent="0">
              <a:buNone/>
            </a:pPr>
            <a:endParaRPr lang="zh-CN" altLang="en-US"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加强皇帝对司法的控制、维护中央集权</a:t>
            </a:r>
            <a:endParaRPr lang="zh-CN" altLang="en-US" dirty="0"/>
          </a:p>
        </p:txBody>
      </p:sp>
      <p:sp>
        <p:nvSpPr>
          <p:cNvPr id="3" name="内容占位符 2"/>
          <p:cNvSpPr>
            <a:spLocks noGrp="1"/>
          </p:cNvSpPr>
          <p:nvPr>
            <p:ph idx="1"/>
          </p:nvPr>
        </p:nvSpPr>
        <p:spPr>
          <a:xfrm>
            <a:off x="628650" y="1972818"/>
            <a:ext cx="7886700" cy="3904488"/>
          </a:xfrm>
        </p:spPr>
        <p:txBody>
          <a:bodyPr>
            <a:normAutofit fontScale="70000"/>
          </a:bodyPr>
          <a:lstStyle/>
          <a:p>
            <a:pPr marL="0" indent="0">
              <a:buNone/>
            </a:pPr>
            <a:r>
              <a:rPr lang="zh-CN" altLang="en-US" sz="2625" b="1" dirty="0" smtClean="0"/>
              <a:t>（一）司法审判制度</a:t>
            </a:r>
            <a:endParaRPr lang="zh-CN" altLang="en-US" sz="2625" b="1" dirty="0" smtClean="0"/>
          </a:p>
          <a:p>
            <a:pPr marL="0" indent="0">
              <a:buNone/>
            </a:pPr>
            <a:r>
              <a:rPr lang="zh-CN" altLang="en-US" dirty="0" smtClean="0"/>
              <a:t>  （１）司法机构：</a:t>
            </a:r>
            <a:endParaRPr lang="zh-CN" altLang="en-US" dirty="0" smtClean="0"/>
          </a:p>
          <a:p>
            <a:r>
              <a:rPr lang="zh-CN" altLang="en-US" dirty="0" smtClean="0"/>
              <a:t>宋沿唐制的刑部和大理寺分掌司法</a:t>
            </a:r>
            <a:endParaRPr lang="zh-CN" altLang="en-US" dirty="0" smtClean="0"/>
          </a:p>
          <a:p>
            <a:r>
              <a:rPr lang="zh-CN" altLang="en-US" dirty="0" smtClean="0"/>
              <a:t>设立审刑院</a:t>
            </a:r>
            <a:r>
              <a:rPr lang="en-US" altLang="zh-CN" dirty="0" smtClean="0"/>
              <a:t>——</a:t>
            </a:r>
            <a:r>
              <a:rPr lang="zh-CN" altLang="en-US" dirty="0" smtClean="0"/>
              <a:t>审议大理寺和刑部移送的案件，宋神宗改革时撤消</a:t>
            </a:r>
            <a:endParaRPr lang="zh-CN" altLang="en-US" dirty="0" smtClean="0"/>
          </a:p>
          <a:p>
            <a:r>
              <a:rPr lang="zh-CN" altLang="en-US" dirty="0" smtClean="0"/>
              <a:t>地方上在路一级设提点刑狱司</a:t>
            </a:r>
            <a:r>
              <a:rPr lang="en-US" altLang="zh-CN" dirty="0" smtClean="0"/>
              <a:t>——</a:t>
            </a:r>
            <a:r>
              <a:rPr lang="zh-CN" altLang="en-US" dirty="0" smtClean="0"/>
              <a:t>为中央司法派出机构</a:t>
            </a:r>
            <a:endParaRPr lang="zh-CN" altLang="en-US" dirty="0" smtClean="0"/>
          </a:p>
          <a:p>
            <a:pPr marL="0" indent="0">
              <a:buNone/>
            </a:pPr>
            <a:r>
              <a:rPr lang="zh-CN" altLang="en-US" dirty="0" smtClean="0"/>
              <a:t>（２）审判制度</a:t>
            </a:r>
            <a:r>
              <a:rPr lang="en-US" altLang="zh-CN" dirty="0" smtClean="0"/>
              <a:t>——</a:t>
            </a:r>
            <a:r>
              <a:rPr lang="zh-CN" altLang="en-US" dirty="0" smtClean="0"/>
              <a:t>加强皇帝对司法的控制：</a:t>
            </a:r>
            <a:endParaRPr lang="zh-CN" altLang="en-US" dirty="0" smtClean="0"/>
          </a:p>
          <a:p>
            <a:r>
              <a:rPr lang="zh-CN" altLang="en-US" dirty="0" smtClean="0"/>
              <a:t>皇帝亲自审判大案</a:t>
            </a:r>
            <a:endParaRPr lang="zh-CN" altLang="en-US" dirty="0" smtClean="0"/>
          </a:p>
          <a:p>
            <a:r>
              <a:rPr lang="zh-CN" altLang="en-US" dirty="0" smtClean="0"/>
              <a:t>官吏审判案件，如遇律无明文规定的情况，须上奏皇帝裁决。</a:t>
            </a:r>
            <a:endParaRPr lang="zh-CN" altLang="en-US" dirty="0" smtClean="0"/>
          </a:p>
          <a:p>
            <a:r>
              <a:rPr lang="zh-CN" altLang="en-US" dirty="0" smtClean="0"/>
              <a:t>皇帝派御史台的推勘官赴各地审理重大案件</a:t>
            </a:r>
            <a:endParaRPr lang="zh-CN" altLang="en-US" dirty="0" smtClean="0"/>
          </a:p>
          <a:p>
            <a:pPr marL="0" indent="0">
              <a:buNone/>
            </a:pPr>
            <a:endParaRPr lang="zh-CN" alt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四、元朝的法律制度</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lgn="just">
              <a:buNone/>
            </a:pPr>
            <a:r>
              <a:rPr lang="zh-CN" altLang="en-US" dirty="0" smtClean="0"/>
              <a:t>（一）元朝的 主要立法：</a:t>
            </a:r>
            <a:endParaRPr lang="zh-CN" altLang="en-US" dirty="0" smtClean="0"/>
          </a:p>
          <a:p>
            <a:pPr algn="just"/>
            <a:r>
              <a:rPr lang="zh-CN" altLang="en-US" dirty="0" smtClean="0"/>
              <a:t>大札撒（</a:t>
            </a:r>
            <a:r>
              <a:rPr lang="en-US" altLang="zh-CN" dirty="0" smtClean="0"/>
              <a:t>《</a:t>
            </a:r>
            <a:r>
              <a:rPr lang="zh-CN" altLang="en-US" dirty="0" smtClean="0"/>
              <a:t>成吉思汗法典</a:t>
            </a:r>
            <a:r>
              <a:rPr lang="en-US" altLang="zh-CN" dirty="0" smtClean="0"/>
              <a:t>》</a:t>
            </a:r>
            <a:r>
              <a:rPr lang="zh-CN" altLang="en-US" dirty="0" smtClean="0"/>
              <a:t>）：蒙古族统治者用回鹘文将皇帝的训令写成法规。</a:t>
            </a:r>
            <a:endParaRPr lang="zh-CN" altLang="en-US" dirty="0" smtClean="0"/>
          </a:p>
          <a:p>
            <a:pPr algn="just"/>
            <a:r>
              <a:rPr lang="en-US" altLang="zh-CN" dirty="0" smtClean="0"/>
              <a:t>《</a:t>
            </a:r>
            <a:r>
              <a:rPr lang="zh-CN" altLang="en-US" dirty="0" smtClean="0"/>
              <a:t>至元新格</a:t>
            </a:r>
            <a:r>
              <a:rPr lang="en-US" altLang="zh-CN" dirty="0" smtClean="0"/>
              <a:t>》</a:t>
            </a:r>
            <a:r>
              <a:rPr lang="zh-CN" altLang="en-US" dirty="0" smtClean="0"/>
              <a:t>，元朝最早的一部法典</a:t>
            </a:r>
            <a:endParaRPr lang="zh-CN" altLang="en-US" dirty="0" smtClean="0"/>
          </a:p>
          <a:p>
            <a:pPr algn="just"/>
            <a:r>
              <a:rPr lang="en-US" altLang="zh-CN" dirty="0" smtClean="0"/>
              <a:t>《</a:t>
            </a:r>
            <a:r>
              <a:rPr lang="zh-CN" altLang="en-US" dirty="0" smtClean="0"/>
              <a:t>风纪宏纲</a:t>
            </a:r>
            <a:r>
              <a:rPr lang="en-US" altLang="zh-CN" dirty="0" smtClean="0"/>
              <a:t>》</a:t>
            </a:r>
            <a:r>
              <a:rPr lang="zh-CN" altLang="en-US" dirty="0" smtClean="0"/>
              <a:t>，纲纪、吏治的法典</a:t>
            </a:r>
            <a:endParaRPr lang="zh-CN" altLang="en-US" dirty="0" smtClean="0"/>
          </a:p>
          <a:p>
            <a:pPr algn="just"/>
            <a:r>
              <a:rPr lang="en-US" altLang="zh-CN" dirty="0" smtClean="0"/>
              <a:t>《</a:t>
            </a:r>
            <a:r>
              <a:rPr lang="zh-CN" altLang="en-US" dirty="0" smtClean="0"/>
              <a:t>大元通制</a:t>
            </a:r>
            <a:r>
              <a:rPr lang="en-US" altLang="zh-CN" dirty="0" smtClean="0"/>
              <a:t>》</a:t>
            </a:r>
            <a:r>
              <a:rPr lang="zh-CN" altLang="en-US" dirty="0" smtClean="0"/>
              <a:t>，根据元世祖以来的条格、诏令和断例，厘正编纂而成。</a:t>
            </a:r>
            <a:endParaRPr lang="en-US" altLang="zh-CN" dirty="0" smtClean="0"/>
          </a:p>
          <a:p>
            <a:pPr algn="just"/>
            <a:r>
              <a:rPr lang="en-US" altLang="zh-CN" dirty="0" smtClean="0"/>
              <a:t>《</a:t>
            </a:r>
            <a:r>
              <a:rPr lang="zh-CN" altLang="en-US" dirty="0" smtClean="0"/>
              <a:t>元典章</a:t>
            </a:r>
            <a:r>
              <a:rPr lang="en-US" altLang="zh-CN" dirty="0" smtClean="0"/>
              <a:t>》</a:t>
            </a:r>
            <a:r>
              <a:rPr lang="zh-CN" altLang="en-US" dirty="0" smtClean="0"/>
              <a:t>，是地方政府纂集的自元初 至英宗有关政治、经济、军事、法律等方面的圣旨的汇编  。包括诏令、圣教、朝纲、台纲、吏部、户部、礼部、兵部、刑部、工部十类。     </a:t>
            </a:r>
            <a:endParaRPr lang="zh-CN" altLang="en-US" dirty="0" smtClean="0"/>
          </a:p>
          <a:p>
            <a:pPr algn="just"/>
            <a:r>
              <a:rPr lang="en-US" altLang="zh-CN" dirty="0" smtClean="0"/>
              <a:t>《</a:t>
            </a:r>
            <a:r>
              <a:rPr lang="zh-CN" altLang="en-US" dirty="0" smtClean="0"/>
              <a:t>至正条格</a:t>
            </a:r>
            <a:r>
              <a:rPr lang="en-US" altLang="zh-CN" dirty="0" smtClean="0"/>
              <a:t>》</a:t>
            </a:r>
            <a:endParaRPr lang="zh-CN" alt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元朝立法活动的主要特点：</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sz="2700" dirty="0" smtClean="0"/>
              <a:t>１、元朝的法律形式主要表现在将历代皇帝的敕令加以汇编。</a:t>
            </a:r>
            <a:endParaRPr lang="zh-CN" altLang="en-US" sz="2700" dirty="0" smtClean="0"/>
          </a:p>
          <a:p>
            <a:pPr marL="0" indent="0" algn="just">
              <a:buNone/>
            </a:pPr>
            <a:r>
              <a:rPr lang="zh-CN" altLang="en-US" sz="2700" dirty="0" smtClean="0"/>
              <a:t>２、元朝统治者重视判例作用，即在案例前加以“诸” 字，成独立条文，使之在法典中占重要地位。</a:t>
            </a:r>
            <a:endParaRPr lang="zh-CN" altLang="en-US" sz="2700" dirty="0" smtClean="0"/>
          </a:p>
          <a:p>
            <a:pPr marL="0" indent="0">
              <a:buNone/>
            </a:pPr>
            <a:endParaRPr lang="zh-CN" altLang="en-US" sz="27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（二）元律的主要特点</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smtClean="0"/>
              <a:t>1</a:t>
            </a:r>
            <a:r>
              <a:rPr lang="zh-CN" altLang="en-US" dirty="0" smtClean="0"/>
              <a:t>、实行民族歧视和民族压迫</a:t>
            </a:r>
            <a:endParaRPr lang="zh-CN" altLang="en-US" dirty="0" smtClean="0"/>
          </a:p>
          <a:p>
            <a:r>
              <a:rPr lang="zh-CN" altLang="en-US" dirty="0" smtClean="0"/>
              <a:t>根据民族的不同和被征服的先后，将全国人民分为四等。</a:t>
            </a:r>
            <a:endParaRPr lang="zh-CN" altLang="en-US" dirty="0" smtClean="0"/>
          </a:p>
          <a:p>
            <a:r>
              <a:rPr lang="zh-CN" altLang="en-US" dirty="0" smtClean="0"/>
              <a:t>不同等级的人实行异罚异审制</a:t>
            </a:r>
            <a:endParaRPr lang="zh-CN" altLang="en-US" dirty="0" smtClean="0"/>
          </a:p>
          <a:p>
            <a:pPr marL="0" indent="0">
              <a:buNone/>
            </a:pPr>
            <a:r>
              <a:rPr lang="en-US" altLang="zh-CN" dirty="0" smtClean="0"/>
              <a:t>2</a:t>
            </a:r>
            <a:r>
              <a:rPr lang="zh-CN" altLang="en-US" dirty="0" smtClean="0"/>
              <a:t>、残暴镇压农民阶级的反抗</a:t>
            </a:r>
            <a:endParaRPr lang="zh-CN" altLang="en-US" dirty="0" smtClean="0"/>
          </a:p>
          <a:p>
            <a:r>
              <a:rPr lang="zh-CN" altLang="en-US" dirty="0" smtClean="0"/>
              <a:t>汉人的自由权利受到限制和剥夺</a:t>
            </a:r>
            <a:endParaRPr lang="en-US" altLang="zh-CN" dirty="0" smtClean="0"/>
          </a:p>
          <a:p>
            <a:pPr marL="0" indent="0">
              <a:buNone/>
            </a:pPr>
            <a:r>
              <a:rPr lang="en-US" altLang="zh-CN" dirty="0" smtClean="0"/>
              <a:t>3</a:t>
            </a:r>
            <a:r>
              <a:rPr lang="zh-CN" altLang="en-US" dirty="0" smtClean="0"/>
              <a:t>、维护地主对农民的残酷剥削和压迫</a:t>
            </a:r>
            <a:endParaRPr lang="zh-CN" altLang="en-US" dirty="0" smtClean="0"/>
          </a:p>
          <a:p>
            <a:pPr marL="0" indent="0">
              <a:buNone/>
            </a:pPr>
            <a:r>
              <a:rPr lang="en-US" altLang="zh-CN" dirty="0" smtClean="0"/>
              <a:t>4</a:t>
            </a:r>
            <a:r>
              <a:rPr lang="zh-CN" altLang="en-US" dirty="0" smtClean="0"/>
              <a:t>、确认蓄养奴婢的合法性</a:t>
            </a:r>
            <a:endParaRPr lang="zh-CN" altLang="en-US" dirty="0" smtClean="0"/>
          </a:p>
          <a:p>
            <a:pPr marL="0" indent="0">
              <a:buNone/>
            </a:pPr>
            <a:r>
              <a:rPr lang="en-US" altLang="zh-CN" dirty="0" smtClean="0"/>
              <a:t>5</a:t>
            </a:r>
            <a:r>
              <a:rPr lang="zh-CN" altLang="en-US" dirty="0" smtClean="0"/>
              <a:t>、保留了蒙古族的习惯法</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0728" y="1268760"/>
            <a:ext cx="7992888" cy="3139321"/>
          </a:xfrm>
          <a:prstGeom prst="rect">
            <a:avLst/>
          </a:prstGeom>
        </p:spPr>
        <p:txBody>
          <a:bodyPr wrap="square">
            <a:spAutoFit/>
          </a:bodyPr>
          <a:lstStyle/>
          <a:p>
            <a:pPr algn="ctr"/>
            <a:r>
              <a:rPr lang="zh-CN" altLang="en-US" sz="3600" b="1" dirty="0"/>
              <a:t>墨</a:t>
            </a:r>
            <a:endParaRPr lang="zh-CN" altLang="en-US" sz="3600" b="1" dirty="0"/>
          </a:p>
          <a:p>
            <a:endParaRPr lang="en-US" altLang="zh-CN" b="1" dirty="0"/>
          </a:p>
          <a:p>
            <a:r>
              <a:rPr lang="zh-CN" altLang="en-US" sz="2400" b="1" dirty="0"/>
              <a:t>惩戒轻罪者的刑罚，施行的方法是在人的脸上或身体的其他部位刺刻符号或字迹，然后涂上墨或别的颜料，使所刺刻成为永久性的记号。</a:t>
            </a:r>
            <a:endParaRPr lang="en-US" altLang="zh-CN" sz="2400" b="1" dirty="0"/>
          </a:p>
          <a:p>
            <a:endParaRPr lang="en-US" altLang="zh-CN" sz="2400" b="1" dirty="0"/>
          </a:p>
          <a:p>
            <a:r>
              <a:rPr lang="zh-CN" altLang="en-US" sz="2400" b="1" dirty="0"/>
              <a:t>“墨罪五百”、“墨者使守门”</a:t>
            </a:r>
            <a:endParaRPr lang="en-US" altLang="zh-CN" sz="2400" b="1" dirty="0"/>
          </a:p>
          <a:p>
            <a:pPr algn="r"/>
            <a:r>
              <a:rPr lang="en-US" altLang="zh-CN" sz="2400" b="1" dirty="0"/>
              <a:t>——《</a:t>
            </a:r>
            <a:r>
              <a:rPr lang="zh-CN" altLang="en-US" sz="2400" b="1" dirty="0"/>
              <a:t>周礼</a:t>
            </a:r>
            <a:r>
              <a:rPr lang="en-US" altLang="zh-CN" sz="2400" b="1" dirty="0"/>
              <a:t>·</a:t>
            </a:r>
            <a:r>
              <a:rPr lang="zh-CN" altLang="en-US" sz="2400" b="1" dirty="0"/>
              <a:t>秋官</a:t>
            </a:r>
            <a:r>
              <a:rPr lang="en-US" altLang="zh-CN" sz="2400" b="1" dirty="0"/>
              <a:t>》</a:t>
            </a:r>
            <a:r>
              <a:rPr lang="zh-CN" altLang="en-US" sz="2400" b="1" dirty="0"/>
              <a:t> </a:t>
            </a:r>
            <a:endParaRPr lang="zh-CN" altLang="en-US" sz="2400" b="1"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（三）元朝的司法制度</a:t>
            </a:r>
            <a:endParaRPr lang="zh-CN" altLang="en-US" dirty="0"/>
          </a:p>
        </p:txBody>
      </p:sp>
      <p:sp>
        <p:nvSpPr>
          <p:cNvPr id="3" name="内容占位符 2"/>
          <p:cNvSpPr>
            <a:spLocks noGrp="1"/>
          </p:cNvSpPr>
          <p:nvPr>
            <p:ph idx="1"/>
          </p:nvPr>
        </p:nvSpPr>
        <p:spPr>
          <a:xfrm>
            <a:off x="628650" y="1890522"/>
            <a:ext cx="7886700" cy="3599450"/>
          </a:xfrm>
        </p:spPr>
        <p:txBody>
          <a:bodyPr>
            <a:normAutofit fontScale="52500"/>
          </a:bodyPr>
          <a:lstStyle/>
          <a:p>
            <a:pPr marL="0" indent="0">
              <a:buNone/>
            </a:pPr>
            <a:r>
              <a:rPr lang="zh-CN" altLang="en-US" dirty="0" smtClean="0"/>
              <a:t>１、司法机构</a:t>
            </a:r>
            <a:endParaRPr lang="zh-CN" altLang="en-US" dirty="0" smtClean="0"/>
          </a:p>
          <a:p>
            <a:pPr marL="0" indent="0">
              <a:buNone/>
            </a:pPr>
            <a:r>
              <a:rPr lang="zh-CN" altLang="en-US" dirty="0" smtClean="0"/>
              <a:t>（１）中央司法机关</a:t>
            </a:r>
            <a:endParaRPr lang="zh-CN" altLang="en-US" dirty="0" smtClean="0"/>
          </a:p>
          <a:p>
            <a:r>
              <a:rPr lang="zh-CN" altLang="en-US" dirty="0" smtClean="0"/>
              <a:t>宗正府和刑部（元泰定帝后）</a:t>
            </a:r>
            <a:endParaRPr lang="zh-CN" altLang="en-US" dirty="0" smtClean="0"/>
          </a:p>
          <a:p>
            <a:r>
              <a:rPr lang="zh-CN" altLang="en-US" dirty="0" smtClean="0"/>
              <a:t>枢密院</a:t>
            </a:r>
            <a:r>
              <a:rPr lang="en-US" altLang="zh-CN" dirty="0" smtClean="0"/>
              <a:t>——</a:t>
            </a:r>
            <a:r>
              <a:rPr lang="zh-CN" altLang="en-US" dirty="0" smtClean="0"/>
              <a:t>军法审判</a:t>
            </a:r>
            <a:endParaRPr lang="zh-CN" altLang="en-US" dirty="0" smtClean="0"/>
          </a:p>
          <a:p>
            <a:r>
              <a:rPr lang="zh-CN" altLang="en-US" dirty="0" smtClean="0"/>
              <a:t>宣政院</a:t>
            </a:r>
            <a:r>
              <a:rPr lang="en-US" altLang="zh-CN" dirty="0" smtClean="0"/>
              <a:t>——</a:t>
            </a:r>
            <a:r>
              <a:rPr lang="zh-CN" altLang="en-US" dirty="0" smtClean="0"/>
              <a:t>宗教审判</a:t>
            </a:r>
            <a:endParaRPr lang="zh-CN" altLang="en-US" dirty="0" smtClean="0"/>
          </a:p>
          <a:p>
            <a:r>
              <a:rPr lang="zh-CN" altLang="en-US" dirty="0" smtClean="0"/>
              <a:t>内史府</a:t>
            </a:r>
            <a:r>
              <a:rPr lang="en-US" altLang="zh-CN" dirty="0" smtClean="0"/>
              <a:t>——</a:t>
            </a:r>
            <a:r>
              <a:rPr lang="zh-CN" altLang="en-US" dirty="0" smtClean="0"/>
              <a:t>王府诉讼</a:t>
            </a:r>
            <a:endParaRPr lang="zh-CN" altLang="en-US" dirty="0" smtClean="0"/>
          </a:p>
          <a:p>
            <a:pPr marL="0" indent="0">
              <a:buNone/>
            </a:pPr>
            <a:br>
              <a:rPr lang="zh-CN" altLang="en-US" dirty="0" smtClean="0"/>
            </a:br>
            <a:r>
              <a:rPr lang="zh-CN" altLang="en-US" dirty="0" smtClean="0"/>
              <a:t>（２）地方司法机关</a:t>
            </a:r>
            <a:endParaRPr lang="zh-CN" altLang="en-US" dirty="0" smtClean="0"/>
          </a:p>
          <a:p>
            <a:r>
              <a:rPr lang="zh-CN" altLang="en-US" dirty="0" smtClean="0"/>
              <a:t>地方司法机构分为路、府、州、县，仍实行</a:t>
            </a:r>
            <a:endParaRPr lang="zh-CN" altLang="en-US" dirty="0" smtClean="0"/>
          </a:p>
          <a:p>
            <a:r>
              <a:rPr lang="zh-CN" altLang="en-US" dirty="0" smtClean="0"/>
              <a:t>司法行政合一的体制，最高负责人是“达鲁花赤”</a:t>
            </a:r>
            <a:br>
              <a:rPr lang="zh-CN" altLang="en-US" dirty="0" smtClean="0"/>
            </a:b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95578"/>
            <a:ext cx="7886700" cy="4294394"/>
          </a:xfrm>
        </p:spPr>
        <p:txBody>
          <a:bodyPr>
            <a:normAutofit fontScale="90000" lnSpcReduction="20000"/>
          </a:bodyPr>
          <a:lstStyle/>
          <a:p>
            <a:pPr marL="0" indent="0">
              <a:buNone/>
            </a:pPr>
            <a:r>
              <a:rPr lang="zh-CN" altLang="en-US" sz="2625" b="1" dirty="0" smtClean="0"/>
              <a:t>２、诉讼制度</a:t>
            </a:r>
            <a:endParaRPr lang="zh-CN" altLang="en-US" sz="2625" b="1" dirty="0" smtClean="0"/>
          </a:p>
          <a:p>
            <a:pPr algn="just"/>
            <a:r>
              <a:rPr lang="zh-CN" altLang="en-US" sz="2250" dirty="0" smtClean="0"/>
              <a:t>诉讼主体的限制：奴婢、雇佣者不得告主（谋反、谋大逆除外），妻子不得告诉丈夫。</a:t>
            </a:r>
            <a:endParaRPr lang="zh-CN" altLang="en-US" sz="2250" dirty="0" smtClean="0"/>
          </a:p>
          <a:p>
            <a:pPr algn="just"/>
            <a:r>
              <a:rPr lang="zh-CN" altLang="en-US" sz="2250" dirty="0" smtClean="0"/>
              <a:t>严禁越诉（但对官吏“受贿不法”例外）。</a:t>
            </a:r>
            <a:endParaRPr lang="zh-CN" altLang="en-US" sz="2250" dirty="0" smtClean="0"/>
          </a:p>
          <a:p>
            <a:pPr algn="just"/>
            <a:r>
              <a:rPr lang="zh-CN" altLang="en-US" sz="2250" dirty="0" smtClean="0"/>
              <a:t>治吏的规定 </a:t>
            </a:r>
            <a:endParaRPr lang="zh-CN" altLang="en-US" sz="2250" dirty="0" smtClean="0"/>
          </a:p>
          <a:p>
            <a:pPr marL="0" indent="0">
              <a:buNone/>
            </a:pPr>
            <a:endParaRPr lang="zh-CN" altLang="en-US" dirty="0" smtClean="0"/>
          </a:p>
          <a:p>
            <a:pPr marL="0" indent="0">
              <a:buNone/>
            </a:pPr>
            <a:r>
              <a:rPr lang="zh-CN" altLang="en-US" sz="2625" b="1" dirty="0" smtClean="0"/>
              <a:t>３、监察机关</a:t>
            </a:r>
            <a:endParaRPr lang="zh-CN" altLang="en-US" sz="2625" b="1" dirty="0" smtClean="0"/>
          </a:p>
          <a:p>
            <a:r>
              <a:rPr lang="zh-CN" altLang="en-US" dirty="0" smtClean="0"/>
              <a:t>中央：御史台的职责“纠察百官善恶，政治得失“，  御史台下设殿中司和察院</a:t>
            </a:r>
            <a:endParaRPr lang="zh-CN" altLang="en-US" dirty="0" smtClean="0"/>
          </a:p>
          <a:p>
            <a:r>
              <a:rPr lang="zh-CN" altLang="en-US" dirty="0" smtClean="0"/>
              <a:t>地方：全国分为二十七道监察区，置提刑按察使（后改为肃政廉访司），行御史台下设大夫、中丞、侍御史、治书侍御史。</a:t>
            </a:r>
            <a:endParaRPr lang="zh-CN" altLang="en-US" dirty="0" smtClean="0"/>
          </a:p>
          <a:p>
            <a:pPr marL="0" indent="0">
              <a:buNone/>
            </a:pPr>
            <a:endParaRPr lang="zh-CN" altLang="en-US"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57250"/>
            <a:ext cx="7886700" cy="994172"/>
          </a:xfrm>
        </p:spPr>
        <p:txBody>
          <a:bodyPr/>
          <a:lstStyle/>
          <a:p>
            <a:r>
              <a:rPr lang="zh-CN" altLang="en-US" dirty="0" smtClean="0"/>
              <a:t>元史</a:t>
            </a:r>
            <a:r>
              <a:rPr lang="en-US" altLang="zh-CN" dirty="0" smtClean="0"/>
              <a:t>·</a:t>
            </a:r>
            <a:r>
              <a:rPr lang="zh-CN" altLang="en-US" dirty="0" smtClean="0"/>
              <a:t>成宗纪</a:t>
            </a:r>
            <a:r>
              <a:rPr lang="en-US" altLang="zh-CN" dirty="0" smtClean="0"/>
              <a:t>·</a:t>
            </a:r>
            <a:r>
              <a:rPr lang="zh-CN" altLang="en-US" dirty="0" smtClean="0"/>
              <a:t>整治台纲</a:t>
            </a:r>
            <a:endParaRPr lang="zh-CN" altLang="en-US" dirty="0"/>
          </a:p>
        </p:txBody>
      </p:sp>
      <p:sp>
        <p:nvSpPr>
          <p:cNvPr id="3" name="内容占位符 2"/>
          <p:cNvSpPr>
            <a:spLocks noGrp="1"/>
          </p:cNvSpPr>
          <p:nvPr>
            <p:ph idx="1"/>
          </p:nvPr>
        </p:nvSpPr>
        <p:spPr>
          <a:xfrm>
            <a:off x="628650" y="1844802"/>
            <a:ext cx="7886700" cy="4005072"/>
          </a:xfrm>
        </p:spPr>
        <p:txBody>
          <a:bodyPr>
            <a:normAutofit/>
          </a:bodyPr>
          <a:lstStyle/>
          <a:p>
            <a:pPr marL="0" indent="0" algn="just">
              <a:buNone/>
            </a:pPr>
            <a:r>
              <a:rPr lang="zh-CN" altLang="en-US" sz="2400" smtClean="0"/>
              <a:t>至</a:t>
            </a:r>
            <a:r>
              <a:rPr lang="zh-CN" altLang="en-US" sz="2400" dirty="0"/>
              <a:t>元五年九月，中书省吏礼部呈：铨注官员，各路地面宽阔，若更避路，不惟地远人难，虑恐中间员阙窒碍。都省议得：今后斟酌地里远近，回避元籍铨注。</a:t>
            </a:r>
            <a:endParaRPr lang="zh-CN" altLang="en-US" sz="2400" dirty="0"/>
          </a:p>
          <a:p>
            <a:pPr marL="0" indent="0" algn="just">
              <a:buNone/>
            </a:pPr>
            <a:r>
              <a:rPr lang="zh-CN" altLang="en-US" sz="2400" dirty="0" smtClean="0"/>
              <a:t>至</a:t>
            </a:r>
            <a:r>
              <a:rPr lang="zh-CN" altLang="en-US" sz="2400" dirty="0"/>
              <a:t>元二十八年五月初八日，中书省奏：迁转官员自己地面里休做官者道来。桑哥等要肚皮的上头，别了圣旨，根地面里做官来的有 </a:t>
            </a:r>
            <a:r>
              <a:rPr lang="zh-CN" altLang="en-US" sz="2400" dirty="0" smtClean="0"/>
              <a:t>。</a:t>
            </a:r>
            <a:r>
              <a:rPr lang="zh-CN" altLang="en-US" sz="2400" dirty="0"/>
              <a:t>如今似这般体例的分拣了，别个田地里迁转呵，百姓每也得济有也者。么道。奏呵，是有。那般者。么道圣旨了也。钦此。</a:t>
            </a:r>
            <a:endParaRPr lang="zh-CN" altLang="en-US" sz="2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b="1" dirty="0" smtClean="0">
                <a:latin typeface="楷体" panose="02010609060101010101" pitchFamily="49" charset="-122"/>
                <a:ea typeface="楷体" panose="02010609060101010101" pitchFamily="49" charset="-122"/>
              </a:rPr>
              <a:t>明清时代</a:t>
            </a:r>
            <a:endParaRPr lang="zh-CN" altLang="en-US" sz="5400" b="1" dirty="0">
              <a:latin typeface="楷体" panose="02010609060101010101" pitchFamily="49" charset="-122"/>
              <a:ea typeface="楷体" panose="02010609060101010101" pitchFamily="49" charset="-122"/>
            </a:endParaRPr>
          </a:p>
        </p:txBody>
      </p:sp>
      <p:sp>
        <p:nvSpPr>
          <p:cNvPr id="3" name="副标题 2"/>
          <p:cNvSpPr>
            <a:spLocks noGrp="1"/>
          </p:cNvSpPr>
          <p:nvPr>
            <p:ph type="subTitle" idx="1"/>
          </p:nvPr>
        </p:nvSpPr>
        <p:spPr/>
        <p:txBody>
          <a:bodyPr>
            <a:normAutofit/>
          </a:bodyPr>
          <a:lstStyle/>
          <a:p>
            <a:r>
              <a:rPr lang="zh-CN" altLang="en-US" sz="2100" b="1" dirty="0" smtClean="0">
                <a:latin typeface="楷体" panose="02010609060101010101" pitchFamily="49" charset="-122"/>
                <a:ea typeface="楷体" panose="02010609060101010101" pitchFamily="49" charset="-122"/>
              </a:rPr>
              <a:t>中国法律史</a:t>
            </a:r>
            <a:r>
              <a:rPr lang="en-US" altLang="zh-CN" sz="2100" b="1" dirty="0" smtClean="0">
                <a:latin typeface="楷体" panose="02010609060101010101" pitchFamily="49" charset="-122"/>
                <a:ea typeface="楷体" panose="02010609060101010101" pitchFamily="49" charset="-122"/>
              </a:rPr>
              <a:t>·</a:t>
            </a:r>
            <a:r>
              <a:rPr lang="zh-CN" altLang="en-US" sz="2100" b="1" dirty="0" smtClean="0">
                <a:latin typeface="楷体" panose="02010609060101010101" pitchFamily="49" charset="-122"/>
                <a:ea typeface="楷体" panose="02010609060101010101" pitchFamily="49" charset="-122"/>
              </a:rPr>
              <a:t>第六章</a:t>
            </a:r>
            <a:r>
              <a:rPr lang="en-US" altLang="zh-CN" sz="2100" b="1" dirty="0" smtClean="0">
                <a:latin typeface="楷体" panose="02010609060101010101" pitchFamily="49" charset="-122"/>
                <a:ea typeface="楷体" panose="02010609060101010101" pitchFamily="49" charset="-122"/>
              </a:rPr>
              <a:t>·</a:t>
            </a:r>
            <a:r>
              <a:rPr lang="zh-CN" altLang="en-US" sz="2100" b="1" dirty="0" smtClean="0">
                <a:latin typeface="楷体" panose="02010609060101010101" pitchFamily="49" charset="-122"/>
                <a:ea typeface="楷体" panose="02010609060101010101" pitchFamily="49" charset="-122"/>
              </a:rPr>
              <a:t>近古与近代</a:t>
            </a:r>
            <a:endParaRPr lang="zh-CN" altLang="en-US" sz="2100" b="1" dirty="0">
              <a:latin typeface="楷体" panose="02010609060101010101" pitchFamily="49" charset="-122"/>
              <a:ea typeface="楷体" panose="02010609060101010101" pitchFamily="49" charset="-122"/>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一、明朝的立法概况与其法律形式 </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700" b="1" dirty="0" smtClean="0"/>
              <a:t>（一）立法活动：</a:t>
            </a:r>
            <a:endParaRPr lang="zh-CN" altLang="en-US" sz="2700" b="1" dirty="0" smtClean="0"/>
          </a:p>
          <a:p>
            <a:pPr marL="0" indent="0">
              <a:buNone/>
            </a:pPr>
            <a:r>
              <a:rPr lang="zh-CN" altLang="en-US" sz="2400" b="1" dirty="0" smtClean="0"/>
              <a:t>１、</a:t>
            </a:r>
            <a:r>
              <a:rPr lang="en-US" altLang="zh-CN" sz="2400" b="1" dirty="0" smtClean="0"/>
              <a:t>《</a:t>
            </a:r>
            <a:r>
              <a:rPr lang="zh-CN" altLang="en-US" sz="2400" b="1" dirty="0" smtClean="0"/>
              <a:t>大明律</a:t>
            </a:r>
            <a:r>
              <a:rPr lang="en-US" altLang="zh-CN" sz="2400" b="1" dirty="0" smtClean="0"/>
              <a:t>》</a:t>
            </a:r>
            <a:r>
              <a:rPr lang="zh-CN" altLang="en-US" sz="2400" b="1" dirty="0" smtClean="0"/>
              <a:t>和</a:t>
            </a:r>
            <a:r>
              <a:rPr lang="en-US" altLang="zh-CN" sz="2400" b="1" dirty="0" smtClean="0"/>
              <a:t>《</a:t>
            </a:r>
            <a:r>
              <a:rPr lang="zh-CN" altLang="en-US" sz="2400" b="1" dirty="0" smtClean="0"/>
              <a:t>钦定律诰</a:t>
            </a:r>
            <a:r>
              <a:rPr lang="en-US" altLang="zh-CN" sz="2400" b="1" dirty="0" smtClean="0"/>
              <a:t>》</a:t>
            </a:r>
            <a:endParaRPr lang="en-US" altLang="zh-CN" sz="2400" b="1" dirty="0" smtClean="0"/>
          </a:p>
          <a:p>
            <a:pPr marL="0" indent="0" algn="just">
              <a:buNone/>
            </a:pPr>
            <a:r>
              <a:rPr lang="zh-CN" altLang="en-US" dirty="0" smtClean="0"/>
              <a:t>（１）制定经过：明太祖命左丞相李善长为律令总裁官，草创于称吴王时期（１３６７年），更定于洪武六年，整齐于二十二年，至三十年，将</a:t>
            </a:r>
            <a:r>
              <a:rPr lang="en-US" altLang="zh-CN" dirty="0" smtClean="0"/>
              <a:t>《</a:t>
            </a:r>
            <a:r>
              <a:rPr lang="zh-CN" altLang="en-US" dirty="0" smtClean="0"/>
              <a:t>钦定律诰</a:t>
            </a:r>
            <a:r>
              <a:rPr lang="en-US" altLang="zh-CN" dirty="0" smtClean="0"/>
              <a:t>》</a:t>
            </a:r>
            <a:r>
              <a:rPr lang="zh-CN" altLang="en-US" dirty="0" smtClean="0"/>
              <a:t>附其后，一并颁行天下。</a:t>
            </a:r>
            <a:endParaRPr lang="zh-CN" altLang="en-US" dirty="0" smtClean="0"/>
          </a:p>
          <a:p>
            <a:pPr marL="0" indent="0" algn="just">
              <a:buNone/>
            </a:pPr>
            <a:r>
              <a:rPr lang="zh-CN" altLang="en-US" dirty="0" smtClean="0"/>
              <a:t>（２）篇章结构：</a:t>
            </a:r>
            <a:r>
              <a:rPr lang="en-US" altLang="zh-CN" dirty="0" smtClean="0"/>
              <a:t>30</a:t>
            </a:r>
            <a:r>
              <a:rPr lang="zh-CN" altLang="en-US" dirty="0" smtClean="0"/>
              <a:t>卷</a:t>
            </a:r>
            <a:r>
              <a:rPr lang="en-US" altLang="zh-CN" dirty="0" smtClean="0"/>
              <a:t>460</a:t>
            </a:r>
            <a:r>
              <a:rPr lang="zh-CN" altLang="en-US" dirty="0" smtClean="0"/>
              <a:t>条，七篇体例：名例、吏、户、礼、兵、刑、工。</a:t>
            </a:r>
            <a:endParaRPr lang="zh-CN" altLang="en-US" dirty="0" smtClean="0"/>
          </a:p>
          <a:p>
            <a:pPr marL="0" indent="0" algn="just">
              <a:buNone/>
            </a:pPr>
            <a:r>
              <a:rPr lang="zh-CN" altLang="en-US" dirty="0" smtClean="0"/>
              <a:t>（３）特点：文简法严；通行明代不改。</a:t>
            </a:r>
            <a:endParaRPr lang="zh-CN" altLang="en-US" dirty="0" smtClean="0"/>
          </a:p>
          <a:p>
            <a:pPr marL="0" indent="0">
              <a:buNone/>
            </a:pPr>
            <a:endParaRPr lang="zh-CN" alt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68400"/>
            <a:ext cx="7886700" cy="4321572"/>
          </a:xfrm>
        </p:spPr>
        <p:txBody>
          <a:bodyPr>
            <a:normAutofit fontScale="72500"/>
          </a:bodyPr>
          <a:lstStyle/>
          <a:p>
            <a:pPr marL="0" indent="0">
              <a:buNone/>
            </a:pPr>
            <a:r>
              <a:rPr lang="en-US" altLang="zh-CN" b="1" dirty="0" smtClean="0"/>
              <a:t>2</a:t>
            </a:r>
            <a:r>
              <a:rPr lang="zh-CN" altLang="en-US" b="1" dirty="0" smtClean="0"/>
              <a:t>、</a:t>
            </a:r>
            <a:r>
              <a:rPr lang="en-US" altLang="zh-CN" b="1" dirty="0" smtClean="0"/>
              <a:t>《</a:t>
            </a:r>
            <a:r>
              <a:rPr lang="zh-CN" altLang="en-US" b="1" dirty="0" smtClean="0"/>
              <a:t>明大诰</a:t>
            </a:r>
            <a:r>
              <a:rPr lang="en-US" altLang="zh-CN" b="1" dirty="0" smtClean="0"/>
              <a:t>》</a:t>
            </a:r>
            <a:r>
              <a:rPr lang="zh-CN" altLang="en-US" b="1" dirty="0" smtClean="0"/>
              <a:t>的颁布</a:t>
            </a:r>
            <a:endParaRPr lang="zh-CN" altLang="en-US" b="1" dirty="0" smtClean="0"/>
          </a:p>
          <a:p>
            <a:pPr marL="0" indent="0" algn="just">
              <a:buNone/>
            </a:pPr>
            <a:r>
              <a:rPr lang="zh-CN" altLang="en-US" sz="1950" b="1" dirty="0" smtClean="0"/>
              <a:t>（</a:t>
            </a:r>
            <a:r>
              <a:rPr lang="en-US" altLang="zh-CN" sz="1950" b="1" dirty="0" smtClean="0"/>
              <a:t>1</a:t>
            </a:r>
            <a:r>
              <a:rPr lang="zh-CN" altLang="en-US" sz="1950" b="1" dirty="0" smtClean="0"/>
              <a:t>）制定：</a:t>
            </a:r>
            <a:r>
              <a:rPr lang="zh-CN" altLang="en-US" sz="1950" dirty="0" smtClean="0"/>
              <a:t>明初，明太祖认为元朝失败的原因是朝廷无权威，导致下层官吏无所顾忌，引发动乱，因此主张以猛治国，刑用重典。朱元璋为防止“法外遗奸”，模仿周</a:t>
            </a:r>
            <a:r>
              <a:rPr lang="en-US" altLang="zh-CN" sz="1950" dirty="0" smtClean="0"/>
              <a:t>《</a:t>
            </a:r>
            <a:r>
              <a:rPr lang="zh-CN" altLang="en-US" sz="1950" dirty="0" smtClean="0"/>
              <a:t>大诰</a:t>
            </a:r>
            <a:r>
              <a:rPr lang="en-US" altLang="zh-CN" sz="1950" dirty="0" smtClean="0"/>
              <a:t>》</a:t>
            </a:r>
            <a:r>
              <a:rPr lang="zh-CN" altLang="en-US" sz="1950" dirty="0" smtClean="0"/>
              <a:t>，汇集当时用严刑峻法惩治官民犯罪的典型案例，制定的刑事特别法。具有最高的法律效力。</a:t>
            </a:r>
            <a:endParaRPr lang="en-US" altLang="zh-CN" sz="1950" dirty="0" smtClean="0"/>
          </a:p>
          <a:p>
            <a:pPr marL="0" indent="0">
              <a:buNone/>
            </a:pPr>
            <a:r>
              <a:rPr lang="zh-CN" altLang="en-US" sz="1950" b="1" dirty="0" smtClean="0"/>
              <a:t>前后包括</a:t>
            </a:r>
            <a:r>
              <a:rPr lang="en-US" altLang="zh-CN" sz="1950" b="1" dirty="0" smtClean="0"/>
              <a:t>《</a:t>
            </a:r>
            <a:r>
              <a:rPr lang="zh-CN" altLang="en-US" sz="1950" b="1" dirty="0" smtClean="0"/>
              <a:t>御制大诰</a:t>
            </a:r>
            <a:r>
              <a:rPr lang="en-US" altLang="zh-CN" sz="1950" b="1" dirty="0" smtClean="0"/>
              <a:t>》</a:t>
            </a:r>
            <a:r>
              <a:rPr lang="zh-CN" altLang="en-US" sz="1950" b="1" dirty="0" smtClean="0"/>
              <a:t>、</a:t>
            </a:r>
            <a:r>
              <a:rPr lang="en-US" altLang="zh-CN" sz="1950" b="1" dirty="0" smtClean="0"/>
              <a:t>《</a:t>
            </a:r>
            <a:r>
              <a:rPr lang="zh-CN" altLang="en-US" sz="1950" b="1" dirty="0" smtClean="0"/>
              <a:t>御制大诰续编</a:t>
            </a:r>
            <a:r>
              <a:rPr lang="en-US" altLang="zh-CN" sz="1950" b="1" dirty="0" smtClean="0"/>
              <a:t>》</a:t>
            </a:r>
            <a:r>
              <a:rPr lang="zh-CN" altLang="en-US" sz="1950" b="1" dirty="0" smtClean="0"/>
              <a:t>、</a:t>
            </a:r>
            <a:r>
              <a:rPr lang="en-US" altLang="zh-CN" sz="1950" b="1" dirty="0" smtClean="0"/>
              <a:t>《</a:t>
            </a:r>
            <a:r>
              <a:rPr lang="zh-CN" altLang="en-US" sz="1950" b="1" dirty="0" smtClean="0"/>
              <a:t>御制大诰三编</a:t>
            </a:r>
            <a:r>
              <a:rPr lang="en-US" altLang="zh-CN" sz="1950" b="1" dirty="0" smtClean="0"/>
              <a:t>》</a:t>
            </a:r>
            <a:r>
              <a:rPr lang="zh-CN" altLang="en-US" sz="1950" b="1" dirty="0" smtClean="0"/>
              <a:t>、</a:t>
            </a:r>
            <a:r>
              <a:rPr lang="en-US" altLang="zh-CN" sz="1950" b="1" dirty="0" smtClean="0"/>
              <a:t>《</a:t>
            </a:r>
            <a:r>
              <a:rPr lang="zh-CN" altLang="en-US" sz="1950" b="1" dirty="0" smtClean="0"/>
              <a:t>御制大诰武臣</a:t>
            </a:r>
            <a:r>
              <a:rPr lang="en-US" altLang="zh-CN" sz="1950" b="1" dirty="0" smtClean="0"/>
              <a:t>》</a:t>
            </a:r>
            <a:endParaRPr lang="zh-CN" altLang="en-US" sz="1950" b="1" dirty="0" smtClean="0"/>
          </a:p>
          <a:p>
            <a:pPr marL="0" indent="0" algn="just">
              <a:buNone/>
            </a:pPr>
            <a:r>
              <a:rPr lang="zh-CN" altLang="en-US" sz="1950" b="1" dirty="0" smtClean="0"/>
              <a:t>（</a:t>
            </a:r>
            <a:r>
              <a:rPr lang="en-US" altLang="zh-CN" sz="1950" b="1" dirty="0" smtClean="0"/>
              <a:t>2</a:t>
            </a:r>
            <a:r>
              <a:rPr lang="zh-CN" altLang="en-US" sz="1950" b="1" dirty="0" smtClean="0"/>
              <a:t>）内容：</a:t>
            </a:r>
            <a:endParaRPr lang="en-US" altLang="zh-CN" sz="1950" dirty="0" smtClean="0"/>
          </a:p>
          <a:p>
            <a:pPr algn="just"/>
            <a:r>
              <a:rPr lang="zh-CN" altLang="en-US" sz="1950" dirty="0" smtClean="0"/>
              <a:t>摘录洪武年间的刑事案例；</a:t>
            </a:r>
            <a:endParaRPr lang="zh-CN" altLang="en-US" sz="1950" dirty="0" smtClean="0"/>
          </a:p>
          <a:p>
            <a:pPr algn="just"/>
            <a:r>
              <a:rPr lang="zh-CN" altLang="en-US" sz="1950" dirty="0" smtClean="0"/>
              <a:t>结合陈述案例或另列专条颁布了不同于</a:t>
            </a:r>
            <a:r>
              <a:rPr lang="en-US" altLang="zh-CN" sz="1950" dirty="0" smtClean="0"/>
              <a:t>《</a:t>
            </a:r>
            <a:r>
              <a:rPr lang="zh-CN" altLang="en-US" sz="1950" dirty="0" smtClean="0"/>
              <a:t>大明律</a:t>
            </a:r>
            <a:r>
              <a:rPr lang="en-US" altLang="zh-CN" sz="1950" dirty="0" smtClean="0"/>
              <a:t>》</a:t>
            </a:r>
            <a:r>
              <a:rPr lang="zh-CN" altLang="en-US" sz="1950" dirty="0" smtClean="0"/>
              <a:t>的重刑法令，用以严惩吏民；</a:t>
            </a:r>
            <a:endParaRPr lang="zh-CN" altLang="en-US" sz="1950" dirty="0" smtClean="0"/>
          </a:p>
          <a:p>
            <a:pPr algn="just"/>
            <a:r>
              <a:rPr lang="zh-CN" altLang="en-US" sz="1950" dirty="0" smtClean="0"/>
              <a:t>皇帝对吏民的训导。</a:t>
            </a:r>
            <a:endParaRPr lang="en-US" altLang="zh-CN" sz="1950" dirty="0" smtClean="0"/>
          </a:p>
          <a:p>
            <a:pPr marL="0" indent="0" algn="just">
              <a:buNone/>
            </a:pPr>
            <a:r>
              <a:rPr lang="zh-CN" altLang="en-US" sz="1950" b="1" dirty="0" smtClean="0"/>
              <a:t>（</a:t>
            </a:r>
            <a:r>
              <a:rPr lang="en-US" altLang="zh-CN" sz="1950" b="1" dirty="0" smtClean="0"/>
              <a:t>3</a:t>
            </a:r>
            <a:r>
              <a:rPr lang="zh-CN" altLang="en-US" sz="1950" b="1" dirty="0" smtClean="0"/>
              <a:t>）主要精神：</a:t>
            </a:r>
            <a:endParaRPr lang="zh-CN" altLang="en-US" sz="1950" b="1" dirty="0" smtClean="0"/>
          </a:p>
          <a:p>
            <a:pPr algn="just"/>
            <a:r>
              <a:rPr lang="zh-CN" altLang="en-US" sz="1950" dirty="0" smtClean="0"/>
              <a:t>规定了许多严酷的刑罚，体现了重典治天下 的政策</a:t>
            </a:r>
            <a:endParaRPr lang="zh-CN" altLang="en-US" sz="1950" dirty="0" smtClean="0"/>
          </a:p>
          <a:p>
            <a:pPr algn="just"/>
            <a:r>
              <a:rPr lang="zh-CN" altLang="en-US" sz="1950" dirty="0" smtClean="0"/>
              <a:t>增设新的罪名和禁令</a:t>
            </a:r>
            <a:endParaRPr lang="zh-CN" altLang="en-US" sz="1950" dirty="0" smtClean="0"/>
          </a:p>
          <a:p>
            <a:pPr algn="just"/>
            <a:r>
              <a:rPr lang="zh-CN" altLang="en-US" sz="1950" dirty="0" smtClean="0"/>
              <a:t>偏重于打击官吏贪污和豪强作恶</a:t>
            </a:r>
            <a:endParaRPr lang="zh-CN" altLang="en-US" sz="1950" dirty="0" smtClean="0"/>
          </a:p>
          <a:p>
            <a:pPr marL="0" indent="0">
              <a:buNone/>
            </a:pPr>
            <a:endParaRPr lang="zh-CN" alt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皇帝法权的地位空前上升</a:t>
            </a:r>
            <a:endParaRPr lang="zh-CN" altLang="en-US" dirty="0"/>
          </a:p>
        </p:txBody>
      </p:sp>
      <p:sp>
        <p:nvSpPr>
          <p:cNvPr id="3" name="内容占位符 2"/>
          <p:cNvSpPr>
            <a:spLocks noGrp="1"/>
          </p:cNvSpPr>
          <p:nvPr>
            <p:ph idx="1"/>
          </p:nvPr>
        </p:nvSpPr>
        <p:spPr>
          <a:xfrm>
            <a:off x="628650" y="1981200"/>
            <a:ext cx="7886700" cy="3854450"/>
          </a:xfrm>
        </p:spPr>
        <p:txBody>
          <a:bodyPr>
            <a:normAutofit fontScale="70000"/>
          </a:bodyPr>
          <a:lstStyle/>
          <a:p>
            <a:pPr algn="just"/>
            <a:r>
              <a:rPr lang="zh-CN" altLang="en-US" dirty="0" smtClean="0"/>
              <a:t>明大诰的法律地位高于</a:t>
            </a:r>
            <a:r>
              <a:rPr lang="en-US" altLang="zh-CN" dirty="0" smtClean="0"/>
              <a:t>《</a:t>
            </a:r>
            <a:r>
              <a:rPr lang="zh-CN" altLang="en-US" dirty="0" smtClean="0"/>
              <a:t>大明律</a:t>
            </a:r>
            <a:r>
              <a:rPr lang="en-US" altLang="zh-CN" dirty="0" smtClean="0"/>
              <a:t>》</a:t>
            </a:r>
            <a:r>
              <a:rPr lang="zh-CN" altLang="en-US" dirty="0" smtClean="0"/>
              <a:t>，量刑也远重于</a:t>
            </a:r>
            <a:r>
              <a:rPr lang="en-US" altLang="zh-CN" dirty="0" smtClean="0"/>
              <a:t>《</a:t>
            </a:r>
            <a:r>
              <a:rPr lang="zh-CN" altLang="en-US" dirty="0" smtClean="0"/>
              <a:t>大明律</a:t>
            </a:r>
            <a:r>
              <a:rPr lang="en-US" altLang="zh-CN" dirty="0" smtClean="0"/>
              <a:t>》</a:t>
            </a:r>
            <a:r>
              <a:rPr lang="zh-CN" altLang="en-US" dirty="0" smtClean="0"/>
              <a:t>，其中恢复了肉刑，并新增了法外酷刑，例如规定贪污六十两银子以上者“枭首示众，剥皮实草”之刑。</a:t>
            </a:r>
            <a:endParaRPr lang="en-US" altLang="zh-CN" dirty="0" smtClean="0"/>
          </a:p>
          <a:p>
            <a:pPr algn="just"/>
            <a:r>
              <a:rPr lang="zh-CN" altLang="en-US" dirty="0" smtClean="0"/>
              <a:t>明太祖以国家力量强行推行明大诰，印制了数千万册，要求全国臣民户有一册。在整个明朝一代中，如果家中收藏有明大诰，那么在若犯笞杖、徙流罪名时可以减轻一等处罚。洪武二十四年下令：“今后科举岁贡生员，俱以大诰出题试之”。明大诰成为了中国法制史上空前普及的一部法律。</a:t>
            </a:r>
            <a:endParaRPr lang="zh-CN" altLang="en-US" dirty="0" smtClean="0"/>
          </a:p>
          <a:p>
            <a:pPr algn="just"/>
            <a:r>
              <a:rPr lang="zh-CN" altLang="en-US" dirty="0" smtClean="0"/>
              <a:t>洪武三十年，晚年的朱元璋表示惩贪手段“行之既久，犯者犹众”。明太祖废除了一些法外酷刑，并将大诰中的大部分内容并入了</a:t>
            </a:r>
            <a:r>
              <a:rPr lang="en-US" altLang="zh-CN" dirty="0" smtClean="0"/>
              <a:t>《</a:t>
            </a:r>
            <a:r>
              <a:rPr lang="zh-CN" altLang="en-US" dirty="0" smtClean="0"/>
              <a:t>大明律</a:t>
            </a:r>
            <a:r>
              <a:rPr lang="en-US" altLang="zh-CN" dirty="0" smtClean="0"/>
              <a:t>》</a:t>
            </a:r>
            <a:r>
              <a:rPr lang="zh-CN" altLang="en-US" dirty="0" smtClean="0"/>
              <a:t>，为</a:t>
            </a:r>
            <a:r>
              <a:rPr lang="en-US" altLang="zh-CN" dirty="0" smtClean="0"/>
              <a:t>《</a:t>
            </a:r>
            <a:r>
              <a:rPr lang="zh-CN" altLang="en-US" dirty="0" smtClean="0"/>
              <a:t>大明律诰</a:t>
            </a:r>
            <a:r>
              <a:rPr lang="en-US" altLang="zh-CN" dirty="0" smtClean="0"/>
              <a:t>》</a:t>
            </a:r>
            <a:r>
              <a:rPr lang="zh-CN" altLang="en-US" dirty="0" smtClean="0"/>
              <a:t>，“刊布中外，令天下知所遵守”，实际上取消了大诰的法律效力。</a:t>
            </a:r>
            <a:endParaRPr lang="zh-CN" alt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76350"/>
            <a:ext cx="7886700" cy="4213622"/>
          </a:xfrm>
        </p:spPr>
        <p:txBody>
          <a:bodyPr>
            <a:normAutofit fontScale="70000"/>
          </a:bodyPr>
          <a:lstStyle/>
          <a:p>
            <a:pPr marL="0" indent="0">
              <a:buNone/>
            </a:pPr>
            <a:r>
              <a:rPr lang="zh-CN" altLang="en-US" b="1" dirty="0" smtClean="0"/>
              <a:t>３、“例”的编辑</a:t>
            </a:r>
            <a:endParaRPr lang="zh-CN" altLang="en-US" b="1" dirty="0" smtClean="0"/>
          </a:p>
          <a:p>
            <a:pPr marL="0" indent="0">
              <a:buNone/>
            </a:pPr>
            <a:r>
              <a:rPr lang="zh-CN" altLang="en-US" dirty="0" smtClean="0"/>
              <a:t>（１）例的发展变化 ：由“判例”向“事例”和“条例” 进行转化。</a:t>
            </a:r>
            <a:endParaRPr lang="zh-CN" altLang="en-US" dirty="0" smtClean="0"/>
          </a:p>
          <a:p>
            <a:pPr marL="0" indent="0">
              <a:buNone/>
            </a:pPr>
            <a:r>
              <a:rPr lang="zh-CN" altLang="en-US" dirty="0" smtClean="0"/>
              <a:t>（２）明朝的主要条例：</a:t>
            </a:r>
            <a:endParaRPr lang="zh-CN" altLang="en-US" dirty="0" smtClean="0"/>
          </a:p>
          <a:p>
            <a:r>
              <a:rPr lang="en-US" altLang="zh-CN" dirty="0" smtClean="0"/>
              <a:t>《〈</a:t>
            </a:r>
            <a:r>
              <a:rPr lang="zh-CN" altLang="en-US" dirty="0" smtClean="0"/>
              <a:t>钦定律诰</a:t>
            </a:r>
            <a:r>
              <a:rPr lang="en-US" altLang="zh-CN" dirty="0" smtClean="0"/>
              <a:t>〉</a:t>
            </a:r>
            <a:r>
              <a:rPr lang="zh-CN" altLang="en-US" dirty="0" smtClean="0"/>
              <a:t>条例</a:t>
            </a:r>
            <a:r>
              <a:rPr lang="en-US" altLang="zh-CN" dirty="0" smtClean="0"/>
              <a:t>》</a:t>
            </a:r>
            <a:r>
              <a:rPr lang="zh-CN" altLang="en-US" dirty="0" smtClean="0"/>
              <a:t>：洪武三十年颁行，规定死罪方面的内容。</a:t>
            </a:r>
            <a:endParaRPr lang="zh-CN" altLang="en-US" dirty="0" smtClean="0"/>
          </a:p>
          <a:p>
            <a:r>
              <a:rPr lang="en-US" altLang="zh-CN" dirty="0" smtClean="0"/>
              <a:t>《</a:t>
            </a:r>
            <a:r>
              <a:rPr lang="zh-CN" altLang="en-US" dirty="0" smtClean="0"/>
              <a:t>问刑条例</a:t>
            </a:r>
            <a:r>
              <a:rPr lang="en-US" altLang="zh-CN" dirty="0" smtClean="0"/>
              <a:t>》</a:t>
            </a:r>
            <a:r>
              <a:rPr lang="zh-CN" altLang="en-US" dirty="0" smtClean="0"/>
              <a:t>：经过多代皇帝修订，作为常 法分颁行全天下，与律并行。</a:t>
            </a:r>
            <a:endParaRPr lang="zh-CN" altLang="en-US" dirty="0" smtClean="0"/>
          </a:p>
          <a:p>
            <a:r>
              <a:rPr lang="en-US" altLang="zh-CN" dirty="0" smtClean="0"/>
              <a:t>《</a:t>
            </a:r>
            <a:r>
              <a:rPr lang="zh-CN" altLang="en-US" dirty="0" smtClean="0"/>
              <a:t>真犯杂犯死罪条例</a:t>
            </a:r>
            <a:r>
              <a:rPr lang="en-US" altLang="zh-CN" dirty="0" smtClean="0"/>
              <a:t>》</a:t>
            </a:r>
            <a:r>
              <a:rPr lang="zh-CN" altLang="en-US" dirty="0" smtClean="0"/>
              <a:t>：是关于死罪严重程度、量刑轻重和处刑时限的法律规范。</a:t>
            </a:r>
            <a:endParaRPr lang="zh-CN" altLang="en-US" dirty="0" smtClean="0"/>
          </a:p>
          <a:p>
            <a:r>
              <a:rPr lang="en-US" altLang="zh-CN" dirty="0" smtClean="0"/>
              <a:t>《</a:t>
            </a:r>
            <a:r>
              <a:rPr lang="zh-CN" altLang="en-US" dirty="0" smtClean="0"/>
              <a:t>充军条例</a:t>
            </a:r>
            <a:r>
              <a:rPr lang="en-US" altLang="zh-CN" dirty="0" smtClean="0"/>
              <a:t>》</a:t>
            </a:r>
            <a:r>
              <a:rPr lang="zh-CN" altLang="en-US" dirty="0" smtClean="0"/>
              <a:t>：关于充军的规范。</a:t>
            </a:r>
            <a:endParaRPr lang="zh-CN" altLang="en-US" dirty="0" smtClean="0"/>
          </a:p>
          <a:p>
            <a:pPr marL="0" indent="0">
              <a:buNone/>
            </a:pPr>
            <a:r>
              <a:rPr lang="zh-CN" altLang="en-US" dirty="0" smtClean="0"/>
              <a:t>（３）作用：法网更加严密，有利于加强对被统治者的镇压，但极大的破坏了封建法体制。</a:t>
            </a:r>
            <a:endParaRPr lang="zh-CN" alt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3500"/>
            <a:ext cx="7886700" cy="4156472"/>
          </a:xfrm>
        </p:spPr>
        <p:txBody>
          <a:bodyPr>
            <a:normAutofit/>
          </a:bodyPr>
          <a:lstStyle/>
          <a:p>
            <a:pPr marL="0" indent="0" algn="just">
              <a:buNone/>
            </a:pPr>
            <a:r>
              <a:rPr lang="zh-CN" altLang="en-US" b="1" dirty="0" smtClean="0"/>
              <a:t>４、</a:t>
            </a:r>
            <a:r>
              <a:rPr lang="en-US" altLang="zh-CN" b="1" dirty="0" smtClean="0"/>
              <a:t>《</a:t>
            </a:r>
            <a:r>
              <a:rPr lang="zh-CN" altLang="en-US" b="1" dirty="0" smtClean="0"/>
              <a:t>大明会典</a:t>
            </a:r>
            <a:r>
              <a:rPr lang="en-US" altLang="zh-CN" b="1" dirty="0" smtClean="0"/>
              <a:t>》</a:t>
            </a:r>
            <a:endParaRPr lang="en-US" altLang="zh-CN" b="1" dirty="0" smtClean="0"/>
          </a:p>
          <a:p>
            <a:pPr marL="0" indent="0" algn="just">
              <a:buNone/>
            </a:pPr>
            <a:r>
              <a:rPr lang="zh-CN" altLang="en-US" dirty="0" smtClean="0"/>
              <a:t>（１） 制定：仿照</a:t>
            </a:r>
            <a:r>
              <a:rPr lang="en-US" altLang="zh-CN" dirty="0" smtClean="0"/>
              <a:t>《</a:t>
            </a:r>
            <a:r>
              <a:rPr lang="zh-CN" altLang="en-US" dirty="0" smtClean="0"/>
              <a:t>唐六典</a:t>
            </a:r>
            <a:r>
              <a:rPr lang="en-US" altLang="zh-CN" dirty="0" smtClean="0"/>
              <a:t>》</a:t>
            </a:r>
            <a:r>
              <a:rPr lang="zh-CN" altLang="en-US" dirty="0" smtClean="0"/>
              <a:t>的体例编制而成，首次成书于弘治十五年，后经明武宗、世宗、神宗三朝重加校刊增补，共</a:t>
            </a:r>
            <a:r>
              <a:rPr lang="en-US" altLang="zh-CN" dirty="0" smtClean="0"/>
              <a:t>282</a:t>
            </a:r>
            <a:r>
              <a:rPr lang="zh-CN" altLang="en-US" dirty="0" smtClean="0"/>
              <a:t>卷。又称“三朝会典”。</a:t>
            </a:r>
            <a:endParaRPr lang="zh-CN" altLang="en-US" dirty="0" smtClean="0"/>
          </a:p>
          <a:p>
            <a:pPr marL="0" indent="0" algn="just">
              <a:buNone/>
            </a:pPr>
            <a:r>
              <a:rPr lang="zh-CN" altLang="en-US" dirty="0" smtClean="0"/>
              <a:t>（２）内容：以六部官制为纲，分述各行政机构的职掌和事例。</a:t>
            </a:r>
            <a:endParaRPr lang="zh-CN" altLang="en-US" dirty="0" smtClean="0"/>
          </a:p>
          <a:p>
            <a:pPr marL="0" indent="0" algn="just">
              <a:buNone/>
            </a:pPr>
            <a:r>
              <a:rPr lang="zh-CN" altLang="en-US" dirty="0" smtClean="0"/>
              <a:t>（３）性质：调整封建国家各机关权力职责的行政法典</a:t>
            </a:r>
            <a:endParaRPr lang="zh-CN" altLang="en-US" dirty="0" smtClean="0"/>
          </a:p>
          <a:p>
            <a:pPr marL="0" indent="0" algn="just">
              <a:buNone/>
            </a:pPr>
            <a:endParaRPr lang="zh-CN" alt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22349"/>
            <a:ext cx="7886700" cy="4749800"/>
          </a:xfrm>
        </p:spPr>
        <p:txBody>
          <a:bodyPr>
            <a:normAutofit fontScale="52500"/>
          </a:bodyPr>
          <a:lstStyle/>
          <a:p>
            <a:pPr marL="0" indent="0">
              <a:buNone/>
            </a:pPr>
            <a:r>
              <a:rPr lang="en-US" altLang="zh-CN" b="1" dirty="0" smtClean="0"/>
              <a:t>5</a:t>
            </a:r>
            <a:r>
              <a:rPr lang="zh-CN" altLang="en-US" b="1" dirty="0" smtClean="0"/>
              <a:t>、祖训</a:t>
            </a:r>
            <a:endParaRPr lang="en-US" altLang="zh-CN" b="1" dirty="0" smtClean="0"/>
          </a:p>
          <a:p>
            <a:pPr marL="0" indent="0">
              <a:buNone/>
            </a:pPr>
            <a:r>
              <a:rPr lang="zh-CN" altLang="en-US" dirty="0" smtClean="0"/>
              <a:t>即</a:t>
            </a:r>
            <a:r>
              <a:rPr lang="en-US" altLang="zh-CN" dirty="0" smtClean="0"/>
              <a:t>《</a:t>
            </a:r>
            <a:r>
              <a:rPr lang="zh-CN" altLang="en-US" dirty="0" smtClean="0"/>
              <a:t>皇明祖训</a:t>
            </a:r>
            <a:r>
              <a:rPr lang="en-US" altLang="zh-CN" dirty="0" smtClean="0"/>
              <a:t>》</a:t>
            </a:r>
            <a:r>
              <a:rPr lang="zh-CN" altLang="en-US" dirty="0" smtClean="0"/>
              <a:t>，明太祖朱元璋主持编撰训诫子孙的书籍。</a:t>
            </a:r>
            <a:endParaRPr lang="zh-CN" altLang="en-US" dirty="0" smtClean="0"/>
          </a:p>
          <a:p>
            <a:pPr marL="0" indent="0" algn="just">
              <a:buNone/>
            </a:pPr>
            <a:r>
              <a:rPr lang="zh-CN" altLang="en-US" b="1" dirty="0" smtClean="0"/>
              <a:t>制定：</a:t>
            </a:r>
            <a:r>
              <a:rPr lang="zh-CN" altLang="en-US" dirty="0" smtClean="0"/>
              <a:t>洪武六年（</a:t>
            </a:r>
            <a:r>
              <a:rPr lang="en-US" altLang="zh-CN" dirty="0" smtClean="0"/>
              <a:t>1373</a:t>
            </a:r>
            <a:r>
              <a:rPr lang="zh-CN" altLang="en-US" dirty="0" smtClean="0"/>
              <a:t>年）时颁布称之为</a:t>
            </a:r>
            <a:r>
              <a:rPr lang="en-US" altLang="zh-CN" dirty="0" smtClean="0"/>
              <a:t>《</a:t>
            </a:r>
            <a:r>
              <a:rPr lang="zh-CN" altLang="en-US" dirty="0" smtClean="0"/>
              <a:t>祖训录</a:t>
            </a:r>
            <a:r>
              <a:rPr lang="en-US" altLang="zh-CN" dirty="0" smtClean="0"/>
              <a:t>》</a:t>
            </a:r>
            <a:r>
              <a:rPr lang="zh-CN" altLang="en-US" dirty="0" smtClean="0"/>
              <a:t>，洪武二十八年九月修定后再颁布，改名为</a:t>
            </a:r>
            <a:r>
              <a:rPr lang="en-US" altLang="zh-CN" dirty="0" smtClean="0"/>
              <a:t>《</a:t>
            </a:r>
            <a:r>
              <a:rPr lang="zh-CN" altLang="en-US" dirty="0" smtClean="0"/>
              <a:t>皇明祖训</a:t>
            </a:r>
            <a:r>
              <a:rPr lang="en-US" altLang="zh-CN" dirty="0" smtClean="0"/>
              <a:t>》</a:t>
            </a:r>
            <a:r>
              <a:rPr lang="zh-CN" altLang="en-US" dirty="0" smtClean="0"/>
              <a:t>。全书十三章，其全文收录于</a:t>
            </a:r>
            <a:r>
              <a:rPr lang="en-US" altLang="zh-CN" dirty="0" smtClean="0"/>
              <a:t>《</a:t>
            </a:r>
            <a:r>
              <a:rPr lang="zh-CN" altLang="en-US" dirty="0" smtClean="0"/>
              <a:t>四库全书存目丛书</a:t>
            </a:r>
            <a:r>
              <a:rPr lang="en-US" altLang="zh-CN" dirty="0" smtClean="0"/>
              <a:t>》</a:t>
            </a:r>
            <a:r>
              <a:rPr lang="zh-CN" altLang="en-US" dirty="0" smtClean="0"/>
              <a:t>中。</a:t>
            </a:r>
            <a:endParaRPr lang="en-US" altLang="zh-CN" dirty="0" smtClean="0"/>
          </a:p>
          <a:p>
            <a:pPr marL="0" indent="0" algn="just">
              <a:buNone/>
            </a:pPr>
            <a:r>
              <a:rPr lang="zh-CN" altLang="en-US" b="1" dirty="0" smtClean="0"/>
              <a:t>内容：</a:t>
            </a:r>
            <a:endParaRPr lang="en-US" altLang="zh-CN" b="1" dirty="0" smtClean="0"/>
          </a:p>
          <a:p>
            <a:pPr algn="just"/>
            <a:r>
              <a:rPr lang="zh-CN" altLang="en-US" dirty="0" smtClean="0"/>
              <a:t>箴戒，后改名祖训首章（包括：禁用酷刑、禁立丞相、处置犯法皇亲国戚的方法、对四方各国的方针规定</a:t>
            </a:r>
            <a:r>
              <a:rPr lang="en-US" altLang="zh-CN" dirty="0" smtClean="0"/>
              <a:t>15</a:t>
            </a:r>
            <a:r>
              <a:rPr lang="zh-CN" altLang="en-US" dirty="0" smtClean="0"/>
              <a:t>个不征之国、皇帝需要谨慎持国，并注意自身安危、亲王当谨守祖法，勿失亲亲之义）</a:t>
            </a:r>
            <a:endParaRPr lang="en-US" altLang="zh-CN" dirty="0" smtClean="0"/>
          </a:p>
          <a:p>
            <a:pPr algn="just"/>
            <a:r>
              <a:rPr lang="zh-CN" altLang="en-US" dirty="0" smtClean="0"/>
              <a:t>持守（远优伶、正后宫秩序、不偏听偏见、认真国务）</a:t>
            </a:r>
            <a:endParaRPr lang="en-US" altLang="zh-CN" dirty="0" smtClean="0"/>
          </a:p>
          <a:p>
            <a:pPr algn="just"/>
            <a:r>
              <a:rPr lang="zh-CN" altLang="en-US" dirty="0" smtClean="0"/>
              <a:t>严祭祀（祭天地、宗庙、社稷、神灵、历代帝王、孔子等的日程、斋戒等）</a:t>
            </a:r>
            <a:endParaRPr lang="en-US" altLang="zh-CN" dirty="0" smtClean="0"/>
          </a:p>
          <a:p>
            <a:pPr algn="just"/>
            <a:r>
              <a:rPr lang="zh-CN" altLang="en-US" dirty="0" smtClean="0"/>
              <a:t>谨出入（当皇帝出行或预备出行，遇到凶兆时的对策）</a:t>
            </a:r>
            <a:endParaRPr lang="zh-CN" altLang="en-US" dirty="0" smtClean="0"/>
          </a:p>
          <a:p>
            <a:pPr algn="just"/>
            <a:r>
              <a:rPr lang="zh-CN" altLang="en-US" dirty="0" smtClean="0"/>
              <a:t>慎国政（皇帝不可偏听偏信，大小官员百工伎艺允许御前闻奏，防止奸人舞弊，不允许官民上书赞美大臣，以防王莽篡汉再现</a:t>
            </a:r>
            <a:r>
              <a:rPr lang="en-US" altLang="zh-CN" dirty="0" smtClean="0"/>
              <a:t>)</a:t>
            </a:r>
            <a:endParaRPr lang="en-US" altLang="zh-CN" dirty="0" smtClean="0"/>
          </a:p>
          <a:p>
            <a:pPr algn="just"/>
            <a:r>
              <a:rPr lang="zh-CN" altLang="en-US" dirty="0" smtClean="0"/>
              <a:t>礼仪、法律、内令、职官、兵卫、营造、供奉</a:t>
            </a:r>
            <a:endParaRPr lang="en-US" altLang="zh-CN"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831310"/>
            <a:ext cx="7848872" cy="5078313"/>
          </a:xfrm>
          <a:prstGeom prst="rect">
            <a:avLst/>
          </a:prstGeom>
        </p:spPr>
        <p:txBody>
          <a:bodyPr wrap="square">
            <a:spAutoFit/>
          </a:bodyPr>
          <a:lstStyle/>
          <a:p>
            <a:pPr algn="ctr"/>
            <a:r>
              <a:rPr lang="zh-CN" altLang="en-US" sz="3600" b="1" dirty="0"/>
              <a:t>劓</a:t>
            </a:r>
            <a:endParaRPr lang="en-US" altLang="zh-CN" sz="3600" b="1" dirty="0"/>
          </a:p>
          <a:p>
            <a:pPr algn="ctr"/>
            <a:endParaRPr lang="zh-CN" altLang="en-US" sz="3600" b="1" dirty="0"/>
          </a:p>
          <a:p>
            <a:pPr algn="just"/>
            <a:r>
              <a:rPr lang="zh-CN" altLang="en-US" sz="2000" b="1" dirty="0"/>
              <a:t>割掉人犯鼻子的刑罚，重于墨刑，轻于剕刑。劓刑起源较早，甲骨文中已有“劓”字，从刀从自，“自”是鼻的古字，象征用刀割去鼻子。</a:t>
            </a:r>
            <a:endParaRPr lang="en-US" altLang="zh-CN" sz="2000" b="1" dirty="0"/>
          </a:p>
          <a:p>
            <a:pPr algn="just"/>
            <a:endParaRPr lang="en-US" sz="2000" b="1" dirty="0"/>
          </a:p>
          <a:p>
            <a:pPr algn="ctr"/>
            <a:r>
              <a:rPr lang="zh-CN" altLang="en-US" sz="3600" b="1" dirty="0"/>
              <a:t>剕</a:t>
            </a:r>
            <a:endParaRPr lang="zh-CN" altLang="en-US" sz="3600" b="1" dirty="0"/>
          </a:p>
          <a:p>
            <a:pPr algn="just"/>
            <a:r>
              <a:rPr lang="zh-CN" altLang="en-US" sz="2400" b="1" dirty="0"/>
              <a:t>也称刖，剕”、“刖”，其意相同，都是指断足，是断除人犯脚的残酷刑罚。</a:t>
            </a:r>
            <a:endParaRPr lang="en-US" altLang="zh-CN" sz="2400" b="1" dirty="0"/>
          </a:p>
          <a:p>
            <a:pPr algn="just"/>
            <a:endParaRPr lang="en-US" sz="2400" b="1" dirty="0"/>
          </a:p>
          <a:p>
            <a:pPr algn="ctr"/>
            <a:r>
              <a:rPr lang="zh-CN" altLang="en-US" sz="3600" b="1" dirty="0"/>
              <a:t>宫</a:t>
            </a:r>
            <a:endParaRPr lang="zh-CN" altLang="en-US" sz="3600" b="1" dirty="0"/>
          </a:p>
          <a:p>
            <a:pPr algn="just"/>
            <a:r>
              <a:rPr lang="zh-CN" altLang="en-US" sz="2400" b="1" dirty="0"/>
              <a:t>男子割势、妇人幽闭的刑罚。</a:t>
            </a:r>
            <a:endParaRPr lang="en-US" sz="2400" b="1"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明祖训关于法律的规定</a:t>
            </a:r>
            <a:endParaRPr lang="zh-CN" altLang="en-US" dirty="0"/>
          </a:p>
        </p:txBody>
      </p:sp>
      <p:sp>
        <p:nvSpPr>
          <p:cNvPr id="3" name="内容占位符 2"/>
          <p:cNvSpPr>
            <a:spLocks noGrp="1"/>
          </p:cNvSpPr>
          <p:nvPr>
            <p:ph idx="1"/>
          </p:nvPr>
        </p:nvSpPr>
        <p:spPr>
          <a:xfrm>
            <a:off x="628650" y="1968500"/>
            <a:ext cx="7886700" cy="3879850"/>
          </a:xfrm>
        </p:spPr>
        <p:txBody>
          <a:bodyPr>
            <a:normAutofit fontScale="55000" lnSpcReduction="10000"/>
          </a:bodyPr>
          <a:lstStyle/>
          <a:p>
            <a:pPr algn="just"/>
            <a:r>
              <a:rPr lang="zh-CN" altLang="en-US" dirty="0" smtClean="0"/>
              <a:t>皇族有过失时进行训诫</a:t>
            </a:r>
            <a:endParaRPr lang="zh-CN" altLang="en-US" dirty="0" smtClean="0"/>
          </a:p>
          <a:p>
            <a:pPr algn="just"/>
            <a:r>
              <a:rPr lang="zh-CN" altLang="en-US" dirty="0" smtClean="0"/>
              <a:t>朝廷宣召亲王须持金符</a:t>
            </a:r>
            <a:endParaRPr lang="zh-CN" altLang="en-US" dirty="0" smtClean="0"/>
          </a:p>
          <a:p>
            <a:pPr algn="just"/>
            <a:r>
              <a:rPr lang="zh-CN" altLang="en-US" dirty="0" smtClean="0"/>
              <a:t>亲王封国的文武官任命</a:t>
            </a:r>
            <a:endParaRPr lang="zh-CN" altLang="en-US" dirty="0" smtClean="0"/>
          </a:p>
          <a:p>
            <a:pPr algn="just"/>
            <a:r>
              <a:rPr lang="zh-CN" altLang="en-US" dirty="0" smtClean="0"/>
              <a:t>平民侮慢亲王、官员诬告亲王、奸臣侵占亲王宅邸的处理</a:t>
            </a:r>
            <a:endParaRPr lang="zh-CN" altLang="en-US" dirty="0" smtClean="0"/>
          </a:p>
          <a:p>
            <a:pPr algn="just"/>
            <a:r>
              <a:rPr lang="zh-CN" altLang="en-US" dirty="0" smtClean="0"/>
              <a:t>亲王有重罪时的处理</a:t>
            </a:r>
            <a:endParaRPr lang="zh-CN" altLang="en-US" dirty="0" smtClean="0"/>
          </a:p>
          <a:p>
            <a:pPr algn="just"/>
            <a:r>
              <a:rPr lang="zh-CN" altLang="en-US" dirty="0" smtClean="0"/>
              <a:t>臣民有罪，不得鸩杀</a:t>
            </a:r>
            <a:endParaRPr lang="zh-CN" altLang="en-US" dirty="0" smtClean="0"/>
          </a:p>
          <a:p>
            <a:pPr algn="just"/>
            <a:r>
              <a:rPr lang="zh-CN" altLang="en-US" dirty="0" smtClean="0"/>
              <a:t>亲王不得结交各种平民，不得接受上书陈言</a:t>
            </a:r>
            <a:endParaRPr lang="zh-CN" altLang="en-US" dirty="0" smtClean="0"/>
          </a:p>
          <a:p>
            <a:pPr algn="just"/>
            <a:r>
              <a:rPr lang="zh-CN" altLang="en-US" dirty="0" smtClean="0"/>
              <a:t>若朝廷使者所说事情不合道理，必是奸臣离间</a:t>
            </a:r>
            <a:endParaRPr lang="zh-CN" altLang="en-US" dirty="0" smtClean="0"/>
          </a:p>
          <a:p>
            <a:pPr algn="just"/>
            <a:r>
              <a:rPr lang="zh-CN" altLang="en-US" dirty="0" smtClean="0"/>
              <a:t>凡朝廷新天子正位，诸王遣使奉表称贺，谨守边藩，三年不朝。如朝廷循守祖宗成规，委任正臣，内无奸恶，三年之后，亲王仍依次来朝。如朝无正臣，内有奸恶，则亲王训兵待命，天子密诏诸王，统领镇兵讨平之。</a:t>
            </a:r>
            <a:endParaRPr lang="zh-CN" altLang="en-US" dirty="0" smtClean="0"/>
          </a:p>
          <a:p>
            <a:pPr algn="just"/>
            <a:r>
              <a:rPr lang="zh-CN" altLang="en-US" dirty="0" smtClean="0"/>
              <a:t>凡朝廷无皇子，必兄终弟及，须立嫡母所生者。庶母所生，虽长不得立。</a:t>
            </a:r>
            <a:endParaRPr lang="zh-CN" altLang="en-US" dirty="0" smtClean="0"/>
          </a:p>
          <a:p>
            <a:pPr algn="just"/>
            <a:r>
              <a:rPr lang="zh-CN" altLang="en-US" dirty="0" smtClean="0"/>
              <a:t>凡王国内，时常点检军中，不许隐匿逃亡。</a:t>
            </a:r>
            <a:endParaRPr lang="zh-CN" altLang="en-US"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en-US" dirty="0" smtClean="0"/>
              <a:t>明代</a:t>
            </a:r>
            <a:r>
              <a:rPr lang="zh-CN" altLang="en-US" dirty="0" smtClean="0"/>
              <a:t>法律形式：</a:t>
            </a:r>
            <a:endParaRPr lang="zh-CN" altLang="en-US" dirty="0"/>
          </a:p>
        </p:txBody>
      </p:sp>
      <p:sp>
        <p:nvSpPr>
          <p:cNvPr id="3" name="内容占位符 2"/>
          <p:cNvSpPr>
            <a:spLocks noGrp="1"/>
          </p:cNvSpPr>
          <p:nvPr>
            <p:ph idx="1"/>
          </p:nvPr>
        </p:nvSpPr>
        <p:spPr/>
        <p:txBody>
          <a:bodyPr/>
          <a:lstStyle/>
          <a:p>
            <a:r>
              <a:rPr lang="zh-CN" altLang="en-US" dirty="0" smtClean="0"/>
              <a:t>律（特指大明律）</a:t>
            </a:r>
            <a:endParaRPr lang="en-US" altLang="zh-CN" dirty="0" smtClean="0"/>
          </a:p>
          <a:p>
            <a:r>
              <a:rPr lang="zh-CN" altLang="en-US" dirty="0" smtClean="0"/>
              <a:t>诰（明大诰）</a:t>
            </a:r>
            <a:endParaRPr lang="en-US" altLang="zh-CN" dirty="0" smtClean="0"/>
          </a:p>
          <a:p>
            <a:r>
              <a:rPr lang="zh-CN" altLang="en-US" dirty="0" smtClean="0"/>
              <a:t>例</a:t>
            </a:r>
            <a:endParaRPr lang="en-US" altLang="zh-CN" dirty="0" smtClean="0"/>
          </a:p>
          <a:p>
            <a:r>
              <a:rPr lang="zh-CN" altLang="en-US" dirty="0" smtClean="0"/>
              <a:t>典</a:t>
            </a:r>
            <a:endParaRPr lang="en-US" altLang="zh-CN" dirty="0" smtClean="0"/>
          </a:p>
          <a:p>
            <a:r>
              <a:rPr lang="zh-CN" altLang="en-US" dirty="0" smtClean="0"/>
              <a:t>训（大明祖训）</a:t>
            </a:r>
            <a:endParaRPr lang="zh-CN" altLang="en-US" dirty="0" smtClean="0"/>
          </a:p>
          <a:p>
            <a:pPr marL="0" indent="0">
              <a:buNone/>
            </a:pPr>
            <a:endParaRPr lang="zh-CN" alt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二、明律的基本内容和特点</a:t>
            </a:r>
            <a:endParaRPr lang="zh-CN" altLang="en-US" dirty="0"/>
          </a:p>
        </p:txBody>
      </p:sp>
      <p:sp>
        <p:nvSpPr>
          <p:cNvPr id="3" name="内容占位符 2"/>
          <p:cNvSpPr>
            <a:spLocks noGrp="1"/>
          </p:cNvSpPr>
          <p:nvPr>
            <p:ph idx="1"/>
          </p:nvPr>
        </p:nvSpPr>
        <p:spPr>
          <a:xfrm>
            <a:off x="234950" y="2019300"/>
            <a:ext cx="8731250" cy="3911600"/>
          </a:xfrm>
        </p:spPr>
        <p:txBody>
          <a:bodyPr>
            <a:normAutofit fontScale="52500"/>
          </a:bodyPr>
          <a:lstStyle/>
          <a:p>
            <a:pPr marL="0" indent="0">
              <a:buNone/>
            </a:pPr>
            <a:r>
              <a:rPr lang="zh-CN" altLang="en-US" b="1" dirty="0" smtClean="0"/>
              <a:t>（一）、严酷镇压危害君主专制统治的反抗行为明律与唐律相比，更加严酷</a:t>
            </a:r>
            <a:r>
              <a:rPr lang="zh-CN" altLang="en-US" sz="1800" dirty="0" smtClean="0"/>
              <a:t>：</a:t>
            </a:r>
            <a:endParaRPr lang="en-US" altLang="zh-CN" sz="1800" dirty="0" smtClean="0"/>
          </a:p>
          <a:p>
            <a:r>
              <a:rPr lang="zh-CN" altLang="en-US" dirty="0" smtClean="0"/>
              <a:t>扩大了因谋反及大逆被缘坐处死的范围。</a:t>
            </a:r>
            <a:endParaRPr lang="zh-CN" altLang="en-US" dirty="0" smtClean="0"/>
          </a:p>
          <a:p>
            <a:r>
              <a:rPr lang="zh-CN" altLang="en-US" dirty="0" smtClean="0"/>
              <a:t>取消因犯罪情节的不同而致刑罚适用上的区别，采取重其所重的原则。</a:t>
            </a:r>
            <a:endParaRPr lang="zh-CN" altLang="en-US" dirty="0" smtClean="0"/>
          </a:p>
          <a:p>
            <a:pPr marL="0" indent="0">
              <a:buNone/>
            </a:pPr>
            <a:endParaRPr lang="zh-CN" altLang="en-US" dirty="0" smtClean="0"/>
          </a:p>
          <a:p>
            <a:pPr marL="0" indent="0">
              <a:buNone/>
            </a:pPr>
            <a:r>
              <a:rPr lang="zh-CN" altLang="en-US" b="1" dirty="0" smtClean="0"/>
              <a:t>（二）、严惩侵犯地主阶级财产的行为</a:t>
            </a:r>
            <a:endParaRPr lang="zh-CN" altLang="en-US" b="1" dirty="0" smtClean="0"/>
          </a:p>
          <a:p>
            <a:r>
              <a:rPr lang="zh-CN" altLang="en-US" dirty="0" smtClean="0"/>
              <a:t>法律上保护地主阶级的土地所有权。  </a:t>
            </a:r>
            <a:endParaRPr lang="zh-CN" altLang="en-US" dirty="0" smtClean="0"/>
          </a:p>
          <a:p>
            <a:r>
              <a:rPr lang="zh-CN" altLang="en-US" dirty="0" smtClean="0"/>
              <a:t>严惩侵犯封建国家及地主阶级私有财产的行为。</a:t>
            </a:r>
            <a:endParaRPr lang="zh-CN" altLang="en-US" dirty="0" smtClean="0"/>
          </a:p>
          <a:p>
            <a:pPr marL="0" indent="0">
              <a:buNone/>
            </a:pPr>
            <a:endParaRPr lang="zh-CN" altLang="en-US" b="1" dirty="0" smtClean="0"/>
          </a:p>
          <a:p>
            <a:pPr marL="0" indent="0">
              <a:buNone/>
            </a:pPr>
            <a:r>
              <a:rPr lang="zh-CN" altLang="en-US" b="1" dirty="0" smtClean="0"/>
              <a:t>（三）、严禁臣下结党和内外官交结</a:t>
            </a:r>
            <a:endParaRPr lang="zh-CN" altLang="en-US" b="1" dirty="0" smtClean="0"/>
          </a:p>
          <a:p>
            <a:r>
              <a:rPr lang="zh-CN" altLang="en-US" dirty="0" smtClean="0"/>
              <a:t>奸党罪：“交结朋党，紊乱朝政者”、“律该处死，而巧言谏免，暗邀人心者”及 “听上司主使，出入人罪者”皆斩。</a:t>
            </a:r>
            <a:endParaRPr lang="en-US" altLang="zh-CN" dirty="0" smtClean="0"/>
          </a:p>
          <a:p>
            <a:r>
              <a:rPr lang="zh-CN" altLang="en-US" dirty="0" smtClean="0"/>
              <a:t>严禁内外官交结：“交结近侍官员”罪和“上言大臣德政”罪</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00150"/>
            <a:ext cx="7886700" cy="4289822"/>
          </a:xfrm>
        </p:spPr>
        <p:txBody>
          <a:bodyPr>
            <a:normAutofit lnSpcReduction="10000"/>
          </a:bodyPr>
          <a:lstStyle/>
          <a:p>
            <a:pPr marL="0" indent="0">
              <a:buNone/>
            </a:pPr>
            <a:r>
              <a:rPr lang="zh-CN" altLang="en-US" b="1" dirty="0" smtClean="0"/>
              <a:t>（四）、严厉惩治贪官污吏</a:t>
            </a:r>
            <a:r>
              <a:rPr lang="en-US" altLang="zh-CN" b="1" dirty="0" smtClean="0"/>
              <a:t>——</a:t>
            </a:r>
            <a:r>
              <a:rPr lang="zh-CN" altLang="en-US" b="1" dirty="0" smtClean="0"/>
              <a:t>规定“贪墨罪”</a:t>
            </a:r>
            <a:endParaRPr lang="zh-CN" altLang="en-US" b="1" dirty="0" smtClean="0"/>
          </a:p>
          <a:p>
            <a:r>
              <a:rPr lang="zh-CN" altLang="en-US" dirty="0" smtClean="0"/>
              <a:t>处罚从重：八十贯绞；监守自盗，不分首从，四十贯斩</a:t>
            </a:r>
            <a:endParaRPr lang="zh-CN" altLang="en-US" dirty="0" smtClean="0"/>
          </a:p>
          <a:p>
            <a:r>
              <a:rPr lang="zh-CN" altLang="en-US" dirty="0" smtClean="0"/>
              <a:t>用刑残酷：剥皮实草，皮庙场。</a:t>
            </a:r>
            <a:endParaRPr lang="zh-CN" altLang="en-US" dirty="0" smtClean="0"/>
          </a:p>
          <a:p>
            <a:pPr marL="0" indent="0">
              <a:buNone/>
            </a:pPr>
            <a:endParaRPr lang="zh-CN" altLang="en-US" dirty="0" smtClean="0"/>
          </a:p>
          <a:p>
            <a:pPr marL="0" indent="0">
              <a:buNone/>
            </a:pPr>
            <a:r>
              <a:rPr lang="zh-CN" altLang="en-US" b="1" dirty="0" smtClean="0"/>
              <a:t>（五）、加强对经济关系的法律调整</a:t>
            </a:r>
            <a:endParaRPr lang="zh-CN" altLang="en-US" b="1" dirty="0" smtClean="0"/>
          </a:p>
          <a:p>
            <a:pPr algn="just"/>
            <a:r>
              <a:rPr lang="zh-CN" altLang="en-US" dirty="0" smtClean="0"/>
              <a:t>制定“钱法”和“钞法”，促进商品经济的发展</a:t>
            </a:r>
            <a:endParaRPr lang="zh-CN" altLang="en-US" dirty="0" smtClean="0"/>
          </a:p>
          <a:p>
            <a:pPr algn="just"/>
            <a:r>
              <a:rPr lang="zh-CN" altLang="en-US" dirty="0" smtClean="0"/>
              <a:t>颁布“盐法”和“茶法”，强化专卖制度，确保封建国家的财政收入。</a:t>
            </a:r>
            <a:endParaRPr lang="zh-CN" alt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明律的特点及其原因</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250" b="1" dirty="0" smtClean="0"/>
              <a:t>特点：“轻其轻者，重其重者”。</a:t>
            </a:r>
            <a:endParaRPr lang="zh-CN" altLang="en-US" sz="2250" b="1" dirty="0" smtClean="0"/>
          </a:p>
          <a:p>
            <a:pPr marL="0" indent="0">
              <a:buNone/>
            </a:pPr>
            <a:r>
              <a:rPr lang="zh-CN" altLang="en-US" sz="2250" b="1" dirty="0" smtClean="0"/>
              <a:t>原因：</a:t>
            </a:r>
            <a:endParaRPr lang="zh-CN" altLang="en-US" sz="2250" b="1" dirty="0" smtClean="0"/>
          </a:p>
          <a:p>
            <a:r>
              <a:rPr lang="zh-CN" altLang="en-US" dirty="0" smtClean="0"/>
              <a:t>明朝处于封建社会后期，统治更腐朽，农民反抗更激烈，统治者不得不用刑事镇压；                          </a:t>
            </a:r>
            <a:endParaRPr lang="zh-CN" altLang="en-US" dirty="0" smtClean="0"/>
          </a:p>
          <a:p>
            <a:r>
              <a:rPr lang="zh-CN" altLang="en-US" dirty="0" smtClean="0"/>
              <a:t>朱元璋总结元朝灭亡的教训，以“重典治乱国”的指导思想制定明律，不能不是重典； </a:t>
            </a:r>
            <a:endParaRPr lang="zh-CN" altLang="en-US" dirty="0" smtClean="0"/>
          </a:p>
          <a:p>
            <a:r>
              <a:rPr lang="zh-CN" altLang="en-US" dirty="0" smtClean="0"/>
              <a:t>商品经济发展，封建官吏更富有贪欲性，激化了地主阶级与农民阶级的矛盾，也侵犯了统治阶级的整体利益。所以，明朝统治者不惜用严刑打击贪官污吏。</a:t>
            </a:r>
            <a:endParaRPr lang="zh-CN" alt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三、清朝的立法概况</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sz="2625" b="1" dirty="0" smtClean="0"/>
              <a:t>（一）</a:t>
            </a:r>
            <a:r>
              <a:rPr lang="en-US" altLang="zh-CN" sz="2625" b="1" dirty="0" smtClean="0"/>
              <a:t>《</a:t>
            </a:r>
            <a:r>
              <a:rPr lang="zh-CN" altLang="en-US" sz="2625" b="1" dirty="0" smtClean="0"/>
              <a:t>大清律</a:t>
            </a:r>
            <a:r>
              <a:rPr lang="en-US" altLang="zh-CN" sz="2625" b="1" dirty="0" smtClean="0"/>
              <a:t>》</a:t>
            </a:r>
            <a:endParaRPr lang="en-US" altLang="zh-CN" sz="2625" b="1" dirty="0" smtClean="0"/>
          </a:p>
          <a:p>
            <a:pPr marL="0" indent="0" algn="just">
              <a:buNone/>
            </a:pPr>
            <a:r>
              <a:rPr lang="zh-CN" altLang="en-US" dirty="0" smtClean="0"/>
              <a:t>前后包括：</a:t>
            </a:r>
            <a:endParaRPr lang="en-US" altLang="zh-CN" dirty="0" smtClean="0"/>
          </a:p>
          <a:p>
            <a:pPr algn="just"/>
            <a:r>
              <a:rPr lang="en-US" altLang="zh-CN" sz="2400" b="1" dirty="0" smtClean="0"/>
              <a:t>《</a:t>
            </a:r>
            <a:r>
              <a:rPr lang="zh-CN" altLang="en-US" sz="2400" b="1" dirty="0" smtClean="0"/>
              <a:t>大清律集解附例</a:t>
            </a:r>
            <a:r>
              <a:rPr lang="en-US" altLang="zh-CN" sz="2400" b="1" dirty="0" smtClean="0"/>
              <a:t>》</a:t>
            </a:r>
            <a:r>
              <a:rPr lang="zh-CN" altLang="en-US" sz="2400" dirty="0" smtClean="0"/>
              <a:t>：颁布于顺治三年，清朝的第一部成文法典。是</a:t>
            </a:r>
            <a:r>
              <a:rPr lang="en-US" altLang="zh-CN" sz="2400" dirty="0" smtClean="0"/>
              <a:t>《</a:t>
            </a:r>
            <a:r>
              <a:rPr lang="zh-CN" altLang="en-US" sz="2400" dirty="0" smtClean="0"/>
              <a:t>大明律</a:t>
            </a:r>
            <a:r>
              <a:rPr lang="en-US" altLang="zh-CN" sz="2400" dirty="0" smtClean="0"/>
              <a:t>》</a:t>
            </a:r>
            <a:r>
              <a:rPr lang="zh-CN" altLang="en-US" sz="2400" dirty="0" smtClean="0"/>
              <a:t>的翻版，为正式的</a:t>
            </a:r>
            <a:r>
              <a:rPr lang="en-US" altLang="zh-CN" sz="2400" dirty="0" smtClean="0"/>
              <a:t>《</a:t>
            </a:r>
            <a:r>
              <a:rPr lang="zh-CN" altLang="en-US" sz="2400" dirty="0" smtClean="0"/>
              <a:t>大清律</a:t>
            </a:r>
            <a:r>
              <a:rPr lang="en-US" altLang="zh-CN" sz="2400" dirty="0" smtClean="0"/>
              <a:t>》</a:t>
            </a:r>
            <a:r>
              <a:rPr lang="zh-CN" altLang="en-US" sz="2400" dirty="0" smtClean="0"/>
              <a:t>奠定了基础。</a:t>
            </a:r>
            <a:endParaRPr lang="zh-CN" altLang="en-US" sz="2400" dirty="0" smtClean="0"/>
          </a:p>
          <a:p>
            <a:pPr algn="just"/>
            <a:r>
              <a:rPr lang="en-US" altLang="zh-CN" sz="2400" b="1" dirty="0" smtClean="0"/>
              <a:t>《</a:t>
            </a:r>
            <a:r>
              <a:rPr lang="zh-CN" altLang="en-US" sz="2400" b="1" dirty="0" smtClean="0"/>
              <a:t>大清律集解</a:t>
            </a:r>
            <a:r>
              <a:rPr lang="en-US" altLang="zh-CN" sz="2400" b="1" dirty="0" smtClean="0"/>
              <a:t>》</a:t>
            </a:r>
            <a:r>
              <a:rPr lang="zh-CN" altLang="en-US" sz="2400" dirty="0" smtClean="0"/>
              <a:t>：雍正五年颁行。</a:t>
            </a:r>
            <a:endParaRPr lang="zh-CN" altLang="en-US" sz="2400" dirty="0" smtClean="0"/>
          </a:p>
          <a:p>
            <a:pPr algn="just"/>
            <a:r>
              <a:rPr lang="en-US" altLang="zh-CN" sz="2400" b="1" dirty="0" smtClean="0"/>
              <a:t>《</a:t>
            </a:r>
            <a:r>
              <a:rPr lang="zh-CN" altLang="en-US" sz="2400" b="1" dirty="0" smtClean="0"/>
              <a:t>大清律例</a:t>
            </a:r>
            <a:r>
              <a:rPr lang="en-US" altLang="zh-CN" sz="2400" b="1" dirty="0" smtClean="0"/>
              <a:t>》</a:t>
            </a:r>
            <a:r>
              <a:rPr lang="zh-CN" altLang="en-US" sz="2400" b="1" dirty="0" smtClean="0"/>
              <a:t>：</a:t>
            </a:r>
            <a:r>
              <a:rPr lang="zh-CN" altLang="en-US" sz="2400" dirty="0" smtClean="0"/>
              <a:t>乾隆时命群臣对大清律逐条考正，折衷损益，于乾隆五年完成，“刊布中外，永远遵行”</a:t>
            </a:r>
            <a:endParaRPr lang="zh-CN" altLang="en-US" sz="2400" dirty="0" smtClean="0"/>
          </a:p>
          <a:p>
            <a:pPr marL="0" indent="0">
              <a:buNone/>
            </a:pPr>
            <a:endParaRPr lang="zh-CN"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大清</a:t>
            </a:r>
            <a:r>
              <a:rPr lang="zh-CN" altLang="en-US" dirty="0" smtClean="0"/>
              <a:t>律的地位</a:t>
            </a:r>
            <a:endParaRPr lang="zh-CN" altLang="en-US" dirty="0"/>
          </a:p>
        </p:txBody>
      </p:sp>
      <p:sp>
        <p:nvSpPr>
          <p:cNvPr id="3" name="内容占位符 2"/>
          <p:cNvSpPr>
            <a:spLocks noGrp="1"/>
          </p:cNvSpPr>
          <p:nvPr>
            <p:ph idx="1"/>
          </p:nvPr>
        </p:nvSpPr>
        <p:spPr/>
        <p:txBody>
          <a:bodyPr/>
          <a:lstStyle/>
          <a:p>
            <a:pPr algn="just"/>
            <a:r>
              <a:rPr lang="zh-CN" altLang="en-US" dirty="0" smtClean="0"/>
              <a:t>中国历史上最后一部封建成文法典。</a:t>
            </a:r>
            <a:endParaRPr lang="zh-CN" altLang="en-US" dirty="0" smtClean="0"/>
          </a:p>
          <a:p>
            <a:pPr algn="just"/>
            <a:r>
              <a:rPr lang="zh-CN" altLang="en-US" dirty="0" smtClean="0"/>
              <a:t>特点 ：采律例合编的形式，即律后附以奏准的“条例”，结构形式分７ 编体例，共三十门，</a:t>
            </a:r>
            <a:r>
              <a:rPr lang="en-US" altLang="zh-CN" dirty="0" smtClean="0"/>
              <a:t>436</a:t>
            </a:r>
            <a:r>
              <a:rPr lang="zh-CN" altLang="en-US" dirty="0" smtClean="0"/>
              <a:t>条</a:t>
            </a:r>
            <a:r>
              <a:rPr lang="en-US" altLang="zh-CN" dirty="0" smtClean="0"/>
              <a:t>.</a:t>
            </a:r>
            <a:endParaRPr lang="zh-CN" altLang="en-US" dirty="0" smtClean="0"/>
          </a:p>
          <a:p>
            <a:pPr algn="just"/>
            <a:r>
              <a:rPr lang="zh-CN" altLang="en-US" dirty="0" smtClean="0"/>
              <a:t>清律律文从此定型，一直沿用到清末修律。</a:t>
            </a:r>
            <a:endParaRPr lang="zh-CN" altLang="en-US" dirty="0" smtClean="0"/>
          </a:p>
          <a:p>
            <a:pPr algn="just"/>
            <a:endParaRPr lang="zh-CN" altLang="en-US"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（二）各部院则例</a:t>
            </a:r>
            <a:endParaRPr lang="zh-CN" altLang="en-US" dirty="0"/>
          </a:p>
        </p:txBody>
      </p:sp>
      <p:sp>
        <p:nvSpPr>
          <p:cNvPr id="3" name="内容占位符 2"/>
          <p:cNvSpPr>
            <a:spLocks noGrp="1"/>
          </p:cNvSpPr>
          <p:nvPr>
            <p:ph idx="1"/>
          </p:nvPr>
        </p:nvSpPr>
        <p:spPr>
          <a:xfrm>
            <a:off x="628650" y="1943100"/>
            <a:ext cx="7886700" cy="3546872"/>
          </a:xfrm>
        </p:spPr>
        <p:txBody>
          <a:bodyPr>
            <a:normAutofit fontScale="60000"/>
          </a:bodyPr>
          <a:lstStyle/>
          <a:p>
            <a:pPr marL="0" indent="0">
              <a:buNone/>
            </a:pPr>
            <a:r>
              <a:rPr lang="zh-CN" altLang="en-US" dirty="0" smtClean="0"/>
              <a:t>“例”是对成例和判例的抽象而形成，是弥补律文不足的一种形式，在清朝被广泛使用，具有很高的法律效力。各部院均制定则例：</a:t>
            </a:r>
            <a:endParaRPr lang="zh-CN" altLang="en-US" dirty="0" smtClean="0"/>
          </a:p>
          <a:p>
            <a:pPr algn="just"/>
            <a:r>
              <a:rPr lang="en-US" altLang="zh-CN" dirty="0" smtClean="0"/>
              <a:t>《</a:t>
            </a:r>
            <a:r>
              <a:rPr lang="zh-CN" altLang="en-US" dirty="0" smtClean="0"/>
              <a:t>刑部现行则例</a:t>
            </a:r>
            <a:r>
              <a:rPr lang="en-US" altLang="zh-CN" dirty="0" smtClean="0"/>
              <a:t>》</a:t>
            </a:r>
            <a:endParaRPr lang="en-US" altLang="zh-CN" dirty="0" smtClean="0"/>
          </a:p>
          <a:p>
            <a:pPr algn="just"/>
            <a:r>
              <a:rPr lang="en-US" altLang="zh-CN" dirty="0" smtClean="0"/>
              <a:t>《</a:t>
            </a:r>
            <a:r>
              <a:rPr lang="zh-CN" altLang="en-US" dirty="0" smtClean="0"/>
              <a:t>钦定吏部则例</a:t>
            </a:r>
            <a:r>
              <a:rPr lang="en-US" altLang="zh-CN" dirty="0" smtClean="0"/>
              <a:t>》</a:t>
            </a:r>
            <a:r>
              <a:rPr lang="zh-CN" altLang="en-US" dirty="0" smtClean="0"/>
              <a:t>：内容包括各部的职掌、官员的铨选和品级，以及对各部违法行为的处分规定，具有行政法规的性质。</a:t>
            </a:r>
            <a:endParaRPr lang="en-US" altLang="zh-CN" dirty="0" smtClean="0"/>
          </a:p>
          <a:p>
            <a:pPr algn="just"/>
            <a:r>
              <a:rPr lang="en-US" altLang="zh-CN" dirty="0" smtClean="0"/>
              <a:t>《</a:t>
            </a:r>
            <a:r>
              <a:rPr lang="zh-CN" altLang="en-US" dirty="0" smtClean="0"/>
              <a:t>钦定户部则例</a:t>
            </a:r>
            <a:r>
              <a:rPr lang="en-US" altLang="zh-CN" dirty="0" smtClean="0"/>
              <a:t>》</a:t>
            </a:r>
            <a:endParaRPr lang="en-US" altLang="zh-CN" dirty="0" smtClean="0"/>
          </a:p>
          <a:p>
            <a:pPr algn="just"/>
            <a:r>
              <a:rPr lang="en-US" altLang="zh-CN" dirty="0" smtClean="0"/>
              <a:t>《</a:t>
            </a:r>
            <a:r>
              <a:rPr lang="zh-CN" altLang="en-US" dirty="0" smtClean="0"/>
              <a:t>钦定礼部则例</a:t>
            </a:r>
            <a:r>
              <a:rPr lang="en-US" altLang="zh-CN" dirty="0" smtClean="0"/>
              <a:t>》</a:t>
            </a:r>
            <a:endParaRPr lang="en-US" altLang="zh-CN" dirty="0" smtClean="0"/>
          </a:p>
          <a:p>
            <a:pPr algn="just"/>
            <a:r>
              <a:rPr lang="en-US" altLang="zh-CN" dirty="0" smtClean="0"/>
              <a:t>《</a:t>
            </a:r>
            <a:r>
              <a:rPr lang="zh-CN" altLang="en-US" dirty="0" smtClean="0"/>
              <a:t>钦定中枢政考</a:t>
            </a:r>
            <a:r>
              <a:rPr lang="en-US" altLang="zh-CN" dirty="0" smtClean="0"/>
              <a:t>》</a:t>
            </a:r>
            <a:endParaRPr lang="en-US" altLang="zh-CN" dirty="0" smtClean="0"/>
          </a:p>
          <a:p>
            <a:pPr algn="just"/>
            <a:r>
              <a:rPr lang="en-US" altLang="zh-CN" dirty="0" smtClean="0"/>
              <a:t>《</a:t>
            </a:r>
            <a:r>
              <a:rPr lang="zh-CN" altLang="en-US" dirty="0" smtClean="0"/>
              <a:t>钦定工部则例</a:t>
            </a:r>
            <a:r>
              <a:rPr lang="en-US" altLang="zh-CN" dirty="0" smtClean="0"/>
              <a:t>》</a:t>
            </a:r>
            <a:endParaRPr lang="en-US" altLang="zh-CN" dirty="0" smtClean="0"/>
          </a:p>
          <a:p>
            <a:pPr algn="just"/>
            <a:r>
              <a:rPr lang="en-US" altLang="zh-CN" dirty="0" smtClean="0"/>
              <a:t>《</a:t>
            </a:r>
            <a:r>
              <a:rPr lang="zh-CN" altLang="en-US" dirty="0" smtClean="0"/>
              <a:t>理藩院则例</a:t>
            </a:r>
            <a:r>
              <a:rPr lang="en-US" altLang="zh-CN" dirty="0" smtClean="0"/>
              <a:t>》</a:t>
            </a:r>
            <a:endParaRPr lang="zh-CN" altLang="en-US" dirty="0" smtClean="0"/>
          </a:p>
          <a:p>
            <a:pPr marL="0" indent="0">
              <a:buNone/>
            </a:pPr>
            <a:endParaRPr lang="zh-CN" altLang="en-US"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a:t>
            </a:r>
            <a:r>
              <a:rPr lang="en-US" altLang="zh-CN" dirty="0" smtClean="0"/>
              <a:t>《</a:t>
            </a:r>
            <a:r>
              <a:rPr lang="zh-CN" altLang="en-US" dirty="0" smtClean="0"/>
              <a:t>清会典</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制定 ：康熙时，仿</a:t>
            </a:r>
            <a:r>
              <a:rPr lang="en-US" altLang="zh-CN" dirty="0" smtClean="0"/>
              <a:t>《</a:t>
            </a:r>
            <a:r>
              <a:rPr lang="zh-CN" altLang="en-US" dirty="0" smtClean="0"/>
              <a:t>明会典</a:t>
            </a:r>
            <a:r>
              <a:rPr lang="en-US" altLang="zh-CN" dirty="0" smtClean="0"/>
              <a:t>》</a:t>
            </a:r>
            <a:r>
              <a:rPr lang="zh-CN" altLang="en-US" dirty="0" smtClean="0"/>
              <a:t>制定而成</a:t>
            </a:r>
            <a:endParaRPr lang="zh-CN" altLang="en-US" dirty="0" smtClean="0"/>
          </a:p>
          <a:p>
            <a:r>
              <a:rPr lang="en-US" altLang="zh-CN" dirty="0" smtClean="0"/>
              <a:t>《</a:t>
            </a:r>
            <a:r>
              <a:rPr lang="zh-CN" altLang="en-US" dirty="0" smtClean="0"/>
              <a:t>五朝会典</a:t>
            </a:r>
            <a:r>
              <a:rPr lang="en-US" altLang="zh-CN" dirty="0" smtClean="0"/>
              <a:t>》</a:t>
            </a:r>
            <a:r>
              <a:rPr lang="zh-CN" altLang="en-US" dirty="0" smtClean="0"/>
              <a:t>：康熙、雍正、乾隆、嘉庆、光绪 五朝均制定和修定。</a:t>
            </a:r>
            <a:endParaRPr lang="zh-CN" altLang="en-US" dirty="0" smtClean="0"/>
          </a:p>
          <a:p>
            <a:r>
              <a:rPr lang="zh-CN" altLang="en-US" dirty="0" smtClean="0"/>
              <a:t>性质：中国封建时代最完备的行政法典，是  中国封建时代行政立法的总汇</a:t>
            </a:r>
            <a:endParaRPr lang="zh-CN" alt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（四）适用于少数民族地区的法律</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清王朝通过制定适用少数民族地区的单行法，加强对少数民族的管辖，先后颁布了：</a:t>
            </a:r>
            <a:r>
              <a:rPr lang="en-US" altLang="zh-CN" dirty="0" smtClean="0"/>
              <a:t>《</a:t>
            </a:r>
            <a:r>
              <a:rPr lang="zh-CN" altLang="en-US" dirty="0" smtClean="0"/>
              <a:t>苗律</a:t>
            </a:r>
            <a:r>
              <a:rPr lang="en-US" altLang="zh-CN" dirty="0" smtClean="0"/>
              <a:t>》</a:t>
            </a:r>
            <a:r>
              <a:rPr lang="zh-CN" altLang="en-US" dirty="0" smtClean="0"/>
              <a:t>、</a:t>
            </a:r>
            <a:r>
              <a:rPr lang="en-US" altLang="zh-CN" dirty="0" smtClean="0"/>
              <a:t>《</a:t>
            </a:r>
            <a:r>
              <a:rPr lang="zh-CN" altLang="en-US" dirty="0" smtClean="0"/>
              <a:t>蒙古律</a:t>
            </a:r>
            <a:r>
              <a:rPr lang="en-US" altLang="zh-CN" dirty="0" smtClean="0"/>
              <a:t>》</a:t>
            </a:r>
            <a:r>
              <a:rPr lang="zh-CN" altLang="en-US" dirty="0" smtClean="0"/>
              <a:t>、</a:t>
            </a:r>
            <a:r>
              <a:rPr lang="en-US" altLang="zh-CN" dirty="0" smtClean="0"/>
              <a:t>《</a:t>
            </a:r>
            <a:r>
              <a:rPr lang="zh-CN" altLang="en-US" dirty="0" smtClean="0"/>
              <a:t>番例</a:t>
            </a:r>
            <a:r>
              <a:rPr lang="en-US" altLang="zh-CN" dirty="0" smtClean="0"/>
              <a:t>》</a:t>
            </a:r>
            <a:r>
              <a:rPr lang="zh-CN" altLang="en-US" dirty="0" smtClean="0"/>
              <a:t>等。</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070" y="1052736"/>
            <a:ext cx="7920880" cy="4062651"/>
          </a:xfrm>
          <a:prstGeom prst="rect">
            <a:avLst/>
          </a:prstGeom>
        </p:spPr>
        <p:txBody>
          <a:bodyPr wrap="square">
            <a:spAutoFit/>
          </a:bodyPr>
          <a:lstStyle/>
          <a:p>
            <a:pPr algn="ctr"/>
            <a:r>
              <a:rPr lang="zh-CN" altLang="en-US" sz="3600" b="1" dirty="0"/>
              <a:t>大辟</a:t>
            </a:r>
            <a:endParaRPr lang="en-US" altLang="zh-CN" sz="3600" b="1" dirty="0"/>
          </a:p>
          <a:p>
            <a:pPr algn="ctr"/>
            <a:endParaRPr lang="zh-CN" altLang="en-US" sz="3600" b="1" dirty="0"/>
          </a:p>
          <a:p>
            <a:endParaRPr lang="en-US" altLang="zh-CN" dirty="0"/>
          </a:p>
          <a:p>
            <a:pPr algn="just"/>
            <a:r>
              <a:rPr lang="zh-CN" altLang="en-US" sz="2400" b="1" dirty="0"/>
              <a:t>死刑的通称，隋唐之后五刑刑名不用大辟，称死。</a:t>
            </a:r>
            <a:endParaRPr lang="en-US" altLang="zh-CN" sz="2400" b="1" dirty="0"/>
          </a:p>
          <a:p>
            <a:pPr algn="just"/>
            <a:endParaRPr lang="en-US" altLang="zh-CN" sz="2400" b="1" dirty="0"/>
          </a:p>
          <a:p>
            <a:pPr algn="just"/>
            <a:r>
              <a:rPr lang="zh-CN" altLang="en-US" sz="2400" b="1" dirty="0"/>
              <a:t>辟，罪也。死是罪之大者，故谓死刑为大辟。</a:t>
            </a:r>
            <a:endParaRPr lang="en-US" altLang="zh-CN" sz="2400" b="1" dirty="0"/>
          </a:p>
          <a:p>
            <a:pPr algn="just"/>
            <a:r>
              <a:rPr lang="en-US" altLang="zh-CN" sz="2400" b="1" dirty="0"/>
              <a:t>——</a:t>
            </a:r>
            <a:r>
              <a:rPr lang="zh-CN" altLang="en-US" sz="2400" b="1" dirty="0"/>
              <a:t>孔颖达</a:t>
            </a:r>
            <a:r>
              <a:rPr lang="en-US" altLang="zh-CN" sz="2400" b="1" dirty="0"/>
              <a:t>· 《</a:t>
            </a:r>
            <a:r>
              <a:rPr lang="zh-CN" altLang="en-US" sz="2400" b="1" dirty="0"/>
              <a:t>释诂</a:t>
            </a:r>
            <a:r>
              <a:rPr lang="en-US" altLang="zh-CN" sz="2400" b="1" dirty="0"/>
              <a:t>》</a:t>
            </a:r>
            <a:endParaRPr lang="en-US" altLang="zh-CN" sz="2400" b="1" dirty="0"/>
          </a:p>
          <a:p>
            <a:pPr algn="just"/>
            <a:endParaRPr lang="en-US" altLang="zh-CN" sz="2400" b="1" dirty="0"/>
          </a:p>
          <a:p>
            <a:pPr algn="just"/>
            <a:r>
              <a:rPr lang="zh-CN" altLang="en-US" sz="2400" b="1" dirty="0"/>
              <a:t>其名称和执行方式各代不尽相同。先秦时有炮烙、剖腹、醢、脯、戮、斩、焚、踣、罄、轘、辜等。</a:t>
            </a:r>
            <a:endParaRPr lang="en-US" sz="2400" b="1"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四、清律的主要特点</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（一）、以严刑峻法推行政治、思想高压政策</a:t>
            </a:r>
            <a:endParaRPr lang="zh-CN" altLang="en-US" dirty="0" smtClean="0"/>
          </a:p>
          <a:p>
            <a:pPr marL="0" indent="0">
              <a:buNone/>
            </a:pPr>
            <a:r>
              <a:rPr lang="zh-CN" altLang="en-US" dirty="0" smtClean="0"/>
              <a:t>１、扩大反逆罪的范围及其株连范围</a:t>
            </a:r>
            <a:endParaRPr lang="zh-CN" altLang="en-US" dirty="0" smtClean="0"/>
          </a:p>
          <a:p>
            <a:pPr marL="0" indent="0">
              <a:buNone/>
            </a:pPr>
            <a:r>
              <a:rPr lang="zh-CN" altLang="en-US" dirty="0" smtClean="0"/>
              <a:t>２、以文字狱的形式惩罚异端思想，推行文化专制政策</a:t>
            </a:r>
            <a:endParaRPr lang="zh-CN" altLang="en-US" dirty="0" smtClean="0"/>
          </a:p>
          <a:p>
            <a:pPr marL="0" indent="0">
              <a:buNone/>
            </a:pPr>
            <a:r>
              <a:rPr lang="zh-CN" altLang="en-US" dirty="0" smtClean="0"/>
              <a:t>（二）、维护满族享有更大特权的封建等级</a:t>
            </a:r>
            <a:endParaRPr lang="zh-CN" altLang="en-US" dirty="0" smtClean="0"/>
          </a:p>
          <a:p>
            <a:pPr marL="0" indent="0">
              <a:buNone/>
            </a:pPr>
            <a:r>
              <a:rPr lang="zh-CN" altLang="en-US" dirty="0" smtClean="0"/>
              <a:t>１、确认封建等级制度</a:t>
            </a:r>
            <a:r>
              <a:rPr lang="en-US" altLang="zh-CN" dirty="0" smtClean="0"/>
              <a:t>——</a:t>
            </a:r>
            <a:r>
              <a:rPr lang="zh-CN" altLang="en-US" dirty="0" smtClean="0"/>
              <a:t>主奴关糸、尊卑关系</a:t>
            </a:r>
            <a:endParaRPr lang="en-US" altLang="zh-CN" dirty="0" smtClean="0"/>
          </a:p>
          <a:p>
            <a:pPr marL="0" indent="0">
              <a:buNone/>
            </a:pPr>
            <a:r>
              <a:rPr lang="zh-CN" altLang="en-US" dirty="0" smtClean="0"/>
              <a:t> ２、保护贵族、官僚特权</a:t>
            </a:r>
            <a:endParaRPr lang="zh-CN" altLang="en-US" dirty="0" smtClean="0"/>
          </a:p>
          <a:p>
            <a:pPr marL="0" indent="0">
              <a:buNone/>
            </a:pPr>
            <a:r>
              <a:rPr lang="zh-CN" altLang="en-US" dirty="0" smtClean="0"/>
              <a:t>３、保护满族人的特权</a:t>
            </a:r>
            <a:endParaRPr lang="zh-CN" alt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9850"/>
            <a:ext cx="7886700" cy="4150122"/>
          </a:xfrm>
        </p:spPr>
        <p:txBody>
          <a:bodyPr>
            <a:normAutofit fontScale="90000" lnSpcReduction="20000"/>
          </a:bodyPr>
          <a:lstStyle/>
          <a:p>
            <a:pPr marL="0" indent="0">
              <a:buNone/>
            </a:pPr>
            <a:r>
              <a:rPr lang="zh-CN" altLang="en-US" dirty="0" smtClean="0"/>
              <a:t>（三）保护满汉地主阶级的财产所有权</a:t>
            </a:r>
            <a:endParaRPr lang="zh-CN" altLang="en-US" dirty="0" smtClean="0"/>
          </a:p>
          <a:p>
            <a:pPr marL="0" indent="0">
              <a:buNone/>
            </a:pPr>
            <a:r>
              <a:rPr lang="zh-CN" altLang="en-US" dirty="0" smtClean="0"/>
              <a:t>１、保护封建的财产关糸</a:t>
            </a:r>
            <a:endParaRPr lang="zh-CN" altLang="en-US" dirty="0" smtClean="0"/>
          </a:p>
          <a:p>
            <a:pPr marL="0" indent="0">
              <a:buNone/>
            </a:pPr>
            <a:r>
              <a:rPr lang="zh-CN" altLang="en-US" dirty="0" smtClean="0"/>
              <a:t>２、保护满族的经济特权</a:t>
            </a:r>
            <a:endParaRPr lang="zh-CN" altLang="en-US" dirty="0" smtClean="0"/>
          </a:p>
          <a:p>
            <a:pPr marL="0" indent="0">
              <a:buNone/>
            </a:pPr>
            <a:r>
              <a:rPr lang="zh-CN" altLang="en-US" dirty="0" smtClean="0"/>
              <a:t>（四）反映了封建社会后期经济关系、阶级关系的变化。</a:t>
            </a:r>
            <a:endParaRPr lang="zh-CN" altLang="en-US" dirty="0" smtClean="0"/>
          </a:p>
          <a:p>
            <a:pPr marL="0" indent="0">
              <a:buNone/>
            </a:pPr>
            <a:r>
              <a:rPr lang="zh-CN" altLang="en-US" dirty="0" smtClean="0"/>
              <a:t>１、废除匠籍制度</a:t>
            </a:r>
            <a:endParaRPr lang="zh-CN" altLang="en-US" dirty="0" smtClean="0"/>
          </a:p>
          <a:p>
            <a:pPr marL="0" indent="0">
              <a:buNone/>
            </a:pPr>
            <a:r>
              <a:rPr lang="zh-CN" altLang="en-US" dirty="0" smtClean="0"/>
              <a:t>２、雇工人的法律地位有所改善</a:t>
            </a:r>
            <a:endParaRPr lang="zh-CN" altLang="en-US" dirty="0" smtClean="0"/>
          </a:p>
          <a:p>
            <a:pPr marL="0" indent="0">
              <a:buNone/>
            </a:pPr>
            <a:r>
              <a:rPr lang="zh-CN" altLang="en-US" dirty="0" smtClean="0"/>
              <a:t>３、将一些贱籍豁除为良</a:t>
            </a:r>
            <a:endParaRPr lang="zh-CN" altLang="en-US" dirty="0" smtClean="0"/>
          </a:p>
          <a:p>
            <a:pPr marL="0" indent="0">
              <a:buNone/>
            </a:pPr>
            <a:r>
              <a:rPr lang="zh-CN" altLang="en-US" dirty="0" smtClean="0"/>
              <a:t>（五）、建立了更加严酷的刑罚制度</a:t>
            </a:r>
            <a:endParaRPr lang="zh-CN" altLang="en-US" dirty="0" smtClean="0"/>
          </a:p>
          <a:p>
            <a:pPr marL="0" indent="0">
              <a:buNone/>
            </a:pPr>
            <a:r>
              <a:rPr lang="zh-CN" altLang="en-US" dirty="0" smtClean="0"/>
              <a:t>沿用笞、杖、徒、流、死五刑，并恢复一些酷刑、增加了新刑罚</a:t>
            </a:r>
            <a:endParaRPr lang="zh-CN" altLang="en-US"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清律刑罚</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１、迁徙：将罪犯强制迁出一千里外安置，永远不许回原籍</a:t>
            </a:r>
            <a:endParaRPr lang="zh-CN" altLang="en-US" dirty="0" smtClean="0"/>
          </a:p>
          <a:p>
            <a:pPr marL="0" indent="0">
              <a:buNone/>
            </a:pPr>
            <a:r>
              <a:rPr lang="zh-CN" altLang="en-US" dirty="0" smtClean="0"/>
              <a:t>２、充军：分附近（２０００里）、近边（２５００ 里）、边远（３０００里）、极边、烟瘴（４０００里）五等</a:t>
            </a:r>
            <a:endParaRPr lang="zh-CN" altLang="en-US" dirty="0" smtClean="0"/>
          </a:p>
          <a:p>
            <a:pPr marL="0" indent="0">
              <a:buNone/>
            </a:pPr>
            <a:r>
              <a:rPr lang="zh-CN" altLang="en-US" dirty="0" smtClean="0"/>
              <a:t>３、发遣：发充边疆地区为驻防官兵充当奴隶</a:t>
            </a:r>
            <a:endParaRPr lang="zh-CN" altLang="en-US" dirty="0" smtClean="0"/>
          </a:p>
          <a:p>
            <a:pPr marL="0" indent="0">
              <a:buNone/>
            </a:pPr>
            <a:r>
              <a:rPr lang="zh-CN" altLang="en-US" dirty="0" smtClean="0"/>
              <a:t>４、凌迟：清朝适用的范围有所扩大</a:t>
            </a:r>
            <a:endParaRPr lang="zh-CN" altLang="en-US" dirty="0" smtClean="0"/>
          </a:p>
          <a:p>
            <a:pPr marL="0" indent="0">
              <a:buNone/>
            </a:pPr>
            <a:r>
              <a:rPr lang="zh-CN" altLang="en-US" dirty="0" smtClean="0"/>
              <a:t>５、戮尸：凌迟罪犯的行刑前如自然死亡，仍须戮尸</a:t>
            </a:r>
            <a:endParaRPr lang="zh-CN" altLang="en-US" dirty="0" smtClean="0"/>
          </a:p>
          <a:p>
            <a:pPr marL="0" indent="0">
              <a:buNone/>
            </a:pPr>
            <a:r>
              <a:rPr lang="zh-CN" altLang="en-US" dirty="0" smtClean="0"/>
              <a:t>６、枭首：枭首悬于木上</a:t>
            </a:r>
            <a:endParaRPr lang="zh-CN" altLang="en-US" dirty="0" smtClean="0"/>
          </a:p>
          <a:p>
            <a:pPr marL="0" indent="0">
              <a:buNone/>
            </a:pPr>
            <a:endParaRPr lang="zh-CN" alt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五、明清法律制度对资本主义萌芽的限制</a:t>
            </a:r>
            <a:endParaRPr lang="zh-CN" altLang="en-US" dirty="0"/>
          </a:p>
        </p:txBody>
      </p:sp>
      <p:sp>
        <p:nvSpPr>
          <p:cNvPr id="3" name="内容占位符 2"/>
          <p:cNvSpPr>
            <a:spLocks noGrp="1"/>
          </p:cNvSpPr>
          <p:nvPr>
            <p:ph idx="1"/>
          </p:nvPr>
        </p:nvSpPr>
        <p:spPr/>
        <p:txBody>
          <a:bodyPr>
            <a:normAutofit fontScale="92500"/>
          </a:bodyPr>
          <a:lstStyle/>
          <a:p>
            <a:pPr marL="0" indent="0">
              <a:buNone/>
            </a:pPr>
            <a:r>
              <a:rPr lang="zh-CN" altLang="en-US" dirty="0" smtClean="0"/>
              <a:t>（一）推行禁榷 制度，限制商业发展</a:t>
            </a:r>
            <a:endParaRPr lang="zh-CN" altLang="en-US" dirty="0" smtClean="0"/>
          </a:p>
          <a:p>
            <a:pPr marL="0" indent="0">
              <a:buNone/>
            </a:pPr>
            <a:r>
              <a:rPr lang="zh-CN" altLang="en-US" dirty="0" smtClean="0"/>
              <a:t>禁榷 制度：是指中国封建社会国家对某些的商品实行专管的制度。始自西汉武帝实行盐铁官营传统制度。</a:t>
            </a:r>
            <a:endParaRPr lang="zh-CN" altLang="en-US" dirty="0" smtClean="0"/>
          </a:p>
          <a:p>
            <a:r>
              <a:rPr lang="zh-CN" altLang="en-US" dirty="0" smtClean="0"/>
              <a:t>明清扩大禁榷的范围。由盐、铁、茶发展到金、银、铜、锡等。</a:t>
            </a:r>
            <a:endParaRPr lang="zh-CN" altLang="en-US" dirty="0" smtClean="0"/>
          </a:p>
          <a:p>
            <a:r>
              <a:rPr lang="zh-CN" altLang="en-US" dirty="0" smtClean="0"/>
              <a:t>用严酷的刑律保护禁榷制度</a:t>
            </a:r>
            <a:endParaRPr lang="zh-CN" altLang="en-US" dirty="0" smtClean="0"/>
          </a:p>
          <a:p>
            <a:pPr marL="0" indent="0">
              <a:buNone/>
            </a:pPr>
            <a:r>
              <a:rPr lang="zh-CN" altLang="en-US" dirty="0" smtClean="0"/>
              <a:t>（二）奉行海禁政策阻挠对外贸易</a:t>
            </a:r>
            <a:br>
              <a:rPr lang="zh-CN" altLang="en-US" dirty="0" smtClean="0"/>
            </a:br>
            <a:r>
              <a:rPr lang="zh-CN" altLang="en-US" dirty="0" smtClean="0"/>
              <a:t>（三）加强对矿冶业的管禁，限制民间自由开矿</a:t>
            </a:r>
            <a:br>
              <a:rPr lang="zh-CN" altLang="en-US" dirty="0" smtClean="0"/>
            </a:br>
            <a:r>
              <a:rPr lang="zh-CN" altLang="en-US" dirty="0" smtClean="0"/>
              <a:t>（四）重征商税，压制私人商业的发展</a:t>
            </a:r>
            <a:endParaRPr lang="en-US" altLang="zh-CN" dirty="0" smtClean="0"/>
          </a:p>
          <a:p>
            <a:pPr marL="0" indent="0">
              <a:buNone/>
            </a:pPr>
            <a:r>
              <a:rPr lang="zh-CN" altLang="en-US" dirty="0" smtClean="0"/>
              <a:t>封建统治者利用政权维护封建的生产方式，压抑商品经济和资本主义因素的发展，对中国社会生产力的前进起了极大的阻碍和破坏作用。</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六、明清的司法制度</a:t>
            </a:r>
            <a:endParaRPr lang="zh-CN" altLang="en-US" dirty="0"/>
          </a:p>
        </p:txBody>
      </p:sp>
      <p:sp>
        <p:nvSpPr>
          <p:cNvPr id="3" name="内容占位符 2"/>
          <p:cNvSpPr>
            <a:spLocks noGrp="1"/>
          </p:cNvSpPr>
          <p:nvPr>
            <p:ph idx="1"/>
          </p:nvPr>
        </p:nvSpPr>
        <p:spPr/>
        <p:txBody>
          <a:bodyPr>
            <a:normAutofit fontScale="77500" lnSpcReduction="20000"/>
          </a:bodyPr>
          <a:lstStyle/>
          <a:p>
            <a:pPr marL="0" indent="0">
              <a:buNone/>
            </a:pPr>
            <a:r>
              <a:rPr lang="en-US" altLang="zh-CN" dirty="0" smtClean="0"/>
              <a:t>(</a:t>
            </a:r>
            <a:r>
              <a:rPr lang="zh-CN" altLang="en-US" dirty="0" smtClean="0"/>
              <a:t>一）司法机关及其管辖</a:t>
            </a:r>
            <a:endParaRPr lang="zh-CN" altLang="en-US" dirty="0" smtClean="0"/>
          </a:p>
          <a:p>
            <a:pPr marL="0" indent="0">
              <a:buNone/>
            </a:pPr>
            <a:r>
              <a:rPr lang="zh-CN" altLang="en-US" dirty="0" smtClean="0"/>
              <a:t>１、中央司法机关</a:t>
            </a:r>
            <a:endParaRPr lang="zh-CN" altLang="en-US" dirty="0" smtClean="0"/>
          </a:p>
          <a:p>
            <a:r>
              <a:rPr lang="zh-CN" altLang="en-US" dirty="0" smtClean="0"/>
              <a:t>刑部</a:t>
            </a:r>
            <a:r>
              <a:rPr lang="en-US" altLang="zh-CN" dirty="0" smtClean="0"/>
              <a:t>——</a:t>
            </a:r>
            <a:r>
              <a:rPr lang="zh-CN" altLang="en-US" dirty="0" smtClean="0"/>
              <a:t>主管审判，受理地方上诉案件、重案和中央百官的案件</a:t>
            </a:r>
            <a:endParaRPr lang="zh-CN" altLang="en-US" dirty="0" smtClean="0"/>
          </a:p>
          <a:p>
            <a:r>
              <a:rPr lang="zh-CN" altLang="en-US" dirty="0" smtClean="0"/>
              <a:t>大理寺</a:t>
            </a:r>
            <a:r>
              <a:rPr lang="en-US" altLang="zh-CN" dirty="0" smtClean="0"/>
              <a:t>——</a:t>
            </a:r>
            <a:r>
              <a:rPr lang="zh-CN" altLang="en-US" dirty="0" smtClean="0"/>
              <a:t>复核刑部、都察院审理的案件</a:t>
            </a:r>
            <a:endParaRPr lang="zh-CN" altLang="en-US" dirty="0" smtClean="0"/>
          </a:p>
          <a:p>
            <a:r>
              <a:rPr lang="zh-CN" altLang="en-US" dirty="0" smtClean="0"/>
              <a:t>都察院</a:t>
            </a:r>
            <a:r>
              <a:rPr lang="en-US" altLang="zh-CN" dirty="0" smtClean="0"/>
              <a:t>——</a:t>
            </a:r>
            <a:r>
              <a:rPr lang="zh-CN" altLang="en-US" dirty="0" smtClean="0"/>
              <a:t>监督刑部、大理寺的司法活动，并参与重大案件的审判</a:t>
            </a:r>
            <a:endParaRPr lang="zh-CN" altLang="en-US" dirty="0" smtClean="0"/>
          </a:p>
          <a:p>
            <a:pPr marL="0" indent="0">
              <a:buNone/>
            </a:pPr>
            <a:endParaRPr lang="zh-CN" altLang="en-US" dirty="0" smtClean="0"/>
          </a:p>
          <a:p>
            <a:pPr marL="0" indent="0">
              <a:buNone/>
            </a:pPr>
            <a:r>
              <a:rPr lang="zh-CN" altLang="en-US" dirty="0" smtClean="0"/>
              <a:t>２、地方司法机关</a:t>
            </a:r>
            <a:r>
              <a:rPr lang="en-US" altLang="zh-CN" dirty="0" smtClean="0"/>
              <a:t>——</a:t>
            </a:r>
            <a:r>
              <a:rPr lang="zh-CN" altLang="en-US" dirty="0" smtClean="0"/>
              <a:t>省、府、县三级，府、县两级行政司法合一，清朝地方并实行四级审制</a:t>
            </a:r>
            <a:endParaRPr lang="en-US" altLang="zh-CN" dirty="0" smtClean="0"/>
          </a:p>
          <a:p>
            <a:r>
              <a:rPr lang="zh-CN" altLang="en-US" dirty="0" smtClean="0"/>
              <a:t>第一审级：县、州</a:t>
            </a:r>
            <a:r>
              <a:rPr lang="en-US" altLang="zh-CN" dirty="0" smtClean="0"/>
              <a:t>——</a:t>
            </a:r>
            <a:r>
              <a:rPr lang="zh-CN" altLang="en-US" dirty="0" smtClean="0"/>
              <a:t>审判笞、杖、徒刑案件        </a:t>
            </a:r>
            <a:endParaRPr lang="zh-CN" altLang="en-US" dirty="0" smtClean="0"/>
          </a:p>
          <a:p>
            <a:r>
              <a:rPr lang="zh-CN" altLang="en-US" dirty="0" smtClean="0"/>
              <a:t>第二审级：府</a:t>
            </a:r>
            <a:endParaRPr lang="en-US" altLang="zh-CN" dirty="0" smtClean="0"/>
          </a:p>
          <a:p>
            <a:r>
              <a:rPr lang="zh-CN" altLang="en-US" dirty="0" smtClean="0"/>
              <a:t>第三审级：省级</a:t>
            </a:r>
            <a:r>
              <a:rPr lang="en-US" altLang="zh-CN" dirty="0" smtClean="0"/>
              <a:t>——</a:t>
            </a:r>
            <a:r>
              <a:rPr lang="zh-CN" altLang="en-US" dirty="0" smtClean="0"/>
              <a:t>提刑按察使司</a:t>
            </a:r>
            <a:endParaRPr lang="zh-CN" altLang="en-US" dirty="0" smtClean="0"/>
          </a:p>
          <a:p>
            <a:r>
              <a:rPr lang="zh-CN" altLang="en-US" dirty="0" smtClean="0"/>
              <a:t>第四审级：总督、巡抚</a:t>
            </a:r>
            <a:r>
              <a:rPr lang="en-US" altLang="zh-CN" dirty="0" smtClean="0"/>
              <a:t>——</a:t>
            </a:r>
            <a:r>
              <a:rPr lang="zh-CN" altLang="en-US" dirty="0" smtClean="0"/>
              <a:t>受理上诉案件，审核下级机关的判决</a:t>
            </a:r>
            <a:endParaRPr lang="zh-CN" altLang="en-US" dirty="0" smtClean="0"/>
          </a:p>
          <a:p>
            <a:pPr marL="0" indent="0">
              <a:buNone/>
            </a:pPr>
            <a:endParaRPr lang="zh-CN" altLang="en-US"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01750"/>
            <a:ext cx="7886700" cy="4188222"/>
          </a:xfrm>
        </p:spPr>
        <p:txBody>
          <a:bodyPr>
            <a:normAutofit/>
          </a:bodyPr>
          <a:lstStyle/>
          <a:p>
            <a:pPr marL="0" indent="0">
              <a:buNone/>
            </a:pPr>
            <a:r>
              <a:rPr lang="zh-CN" altLang="en-US" dirty="0" smtClean="0"/>
              <a:t>３、特别司法机关（清朝）</a:t>
            </a:r>
            <a:endParaRPr lang="zh-CN" altLang="en-US" dirty="0" smtClean="0"/>
          </a:p>
          <a:p>
            <a:pPr marL="0" indent="0" algn="just">
              <a:buNone/>
            </a:pPr>
            <a:r>
              <a:rPr lang="zh-CN" altLang="en-US" dirty="0" smtClean="0"/>
              <a:t>（１）理藩院的理刑司</a:t>
            </a:r>
            <a:r>
              <a:rPr lang="en-US" altLang="zh-CN" dirty="0" smtClean="0"/>
              <a:t>——</a:t>
            </a:r>
            <a:r>
              <a:rPr lang="zh-CN" altLang="en-US" dirty="0" smtClean="0"/>
              <a:t>审理少数民族地区的重大案件和上诉案件。</a:t>
            </a:r>
            <a:endParaRPr lang="zh-CN" altLang="en-US" dirty="0" smtClean="0"/>
          </a:p>
          <a:p>
            <a:pPr marL="0" indent="0">
              <a:buNone/>
            </a:pPr>
            <a:r>
              <a:rPr lang="zh-CN" altLang="en-US" dirty="0" smtClean="0"/>
              <a:t>（２）满人案件的审判机关  </a:t>
            </a:r>
            <a:endParaRPr lang="zh-CN" altLang="en-US" dirty="0" smtClean="0"/>
          </a:p>
          <a:p>
            <a:r>
              <a:rPr lang="zh-CN" altLang="en-US" dirty="0" smtClean="0"/>
              <a:t>步军统领衙门</a:t>
            </a:r>
            <a:r>
              <a:rPr lang="en-US" altLang="zh-CN" dirty="0" smtClean="0"/>
              <a:t>——</a:t>
            </a:r>
            <a:r>
              <a:rPr lang="zh-CN" altLang="en-US" dirty="0" smtClean="0"/>
              <a:t>审理京师普通满人的案件</a:t>
            </a:r>
            <a:endParaRPr lang="zh-CN" altLang="en-US" dirty="0" smtClean="0"/>
          </a:p>
          <a:p>
            <a:r>
              <a:rPr lang="zh-CN" altLang="en-US" dirty="0" smtClean="0"/>
              <a:t>内务府慎刑司</a:t>
            </a:r>
            <a:r>
              <a:rPr lang="en-US" altLang="zh-CN" dirty="0" smtClean="0"/>
              <a:t>——</a:t>
            </a:r>
            <a:r>
              <a:rPr lang="zh-CN" altLang="en-US" dirty="0" smtClean="0"/>
              <a:t>负责审理内务府管辖的上三旗或宫廷的案件</a:t>
            </a:r>
            <a:endParaRPr lang="zh-CN" altLang="en-US" dirty="0" smtClean="0"/>
          </a:p>
          <a:p>
            <a:r>
              <a:rPr lang="zh-CN" altLang="en-US" dirty="0" smtClean="0"/>
              <a:t>宗人府</a:t>
            </a:r>
            <a:r>
              <a:rPr lang="en-US" altLang="zh-CN" dirty="0" smtClean="0"/>
              <a:t>——</a:t>
            </a:r>
            <a:r>
              <a:rPr lang="zh-CN" altLang="en-US" dirty="0" smtClean="0"/>
              <a:t>审理满族贵族宗室觉罗的诉讼案件</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（二）诉讼程序和审判制度</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smtClean="0"/>
              <a:t>１、诉讼程序 </a:t>
            </a:r>
            <a:endParaRPr lang="zh-CN" altLang="en-US" dirty="0" smtClean="0"/>
          </a:p>
          <a:p>
            <a:pPr marL="0" indent="0">
              <a:buNone/>
            </a:pPr>
            <a:r>
              <a:rPr lang="zh-CN" altLang="en-US" dirty="0" smtClean="0"/>
              <a:t>一般案件严禁越诉，重大案件可以越级申诉</a:t>
            </a:r>
            <a:endParaRPr lang="zh-CN" altLang="en-US" dirty="0" smtClean="0"/>
          </a:p>
          <a:p>
            <a:pPr marL="0" indent="0">
              <a:buNone/>
            </a:pPr>
            <a:endParaRPr lang="zh-CN" altLang="en-US" dirty="0" smtClean="0"/>
          </a:p>
          <a:p>
            <a:pPr marL="0" indent="0">
              <a:buNone/>
            </a:pPr>
            <a:r>
              <a:rPr lang="zh-CN" altLang="en-US" dirty="0" smtClean="0"/>
              <a:t>２、审判制度</a:t>
            </a:r>
            <a:endParaRPr lang="zh-CN" altLang="en-US" dirty="0" smtClean="0"/>
          </a:p>
          <a:p>
            <a:pPr marL="0" indent="0">
              <a:buNone/>
            </a:pPr>
            <a:r>
              <a:rPr lang="zh-CN" altLang="en-US" dirty="0" smtClean="0"/>
              <a:t>（１）小三司会审：遇重大案件时，由御史、 大理寺官员、和刑部官员共同审理。</a:t>
            </a:r>
            <a:endParaRPr lang="zh-CN" altLang="en-US" dirty="0" smtClean="0"/>
          </a:p>
          <a:p>
            <a:pPr marL="0" indent="0">
              <a:buNone/>
            </a:pPr>
            <a:r>
              <a:rPr lang="zh-CN" altLang="en-US" dirty="0" smtClean="0"/>
              <a:t>（２）大三司会审：遇重大案件时，由都御史、大理寺卿和刑部尚书共同审理。</a:t>
            </a:r>
            <a:endParaRPr lang="zh-CN" altLang="en-US" dirty="0" smtClean="0"/>
          </a:p>
          <a:p>
            <a:pPr marL="0" indent="0">
              <a:buNone/>
            </a:pPr>
            <a:r>
              <a:rPr lang="zh-CN" altLang="en-US" dirty="0" smtClean="0"/>
              <a:t>（３） 九卿会审：又称“圆审”，即如遇特别重大案件，则由三法司会同吏、户、礼、兵、工各部尚书及政通使共同审理，判决仍须皇帝核准。</a:t>
            </a:r>
            <a:endParaRPr lang="zh-CN" altLang="en-US"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22400"/>
            <a:ext cx="7886700" cy="4067573"/>
          </a:xfrm>
        </p:spPr>
        <p:txBody>
          <a:bodyPr>
            <a:normAutofit lnSpcReduction="10000"/>
          </a:bodyPr>
          <a:lstStyle/>
          <a:p>
            <a:pPr marL="0" indent="0">
              <a:buNone/>
            </a:pPr>
            <a:r>
              <a:rPr lang="zh-CN" altLang="en-US" dirty="0" smtClean="0"/>
              <a:t> （４）秋审：清朝在每年秋天由中央主要机关的负责官员会同审理地方上报的死刑监候案件的制度</a:t>
            </a:r>
            <a:endParaRPr lang="zh-CN" altLang="en-US" dirty="0" smtClean="0"/>
          </a:p>
          <a:p>
            <a:pPr marL="0" indent="0">
              <a:buNone/>
            </a:pPr>
            <a:r>
              <a:rPr lang="zh-CN" altLang="en-US" dirty="0" smtClean="0"/>
              <a:t>（５）朝审：清朝对刑部判决的案件或京师附近的死刑监候案件进行的重审制度秋审和朝审案件的结果可分为：情实、缓决、可矜、留养承祀。</a:t>
            </a:r>
            <a:endParaRPr lang="zh-CN" altLang="en-US" dirty="0" smtClean="0"/>
          </a:p>
          <a:p>
            <a:pPr marL="0" indent="0">
              <a:buNone/>
            </a:pPr>
            <a:r>
              <a:rPr lang="zh-CN" altLang="en-US" dirty="0" smtClean="0"/>
              <a:t>（６）热审：是指每年小满后十日至立秋前一日，由大理寺左右二寺官员，会同各道御史及刑部承办司（小三司）审理发生在京师的笞、杖刑案件的审判活动。</a:t>
            </a:r>
            <a:endParaRPr lang="zh-CN" altLang="en-US"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（三）、监察机关对司法活动的监督</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１、中央：</a:t>
            </a:r>
            <a:endParaRPr lang="zh-CN" altLang="en-US" dirty="0" smtClean="0"/>
          </a:p>
          <a:p>
            <a:pPr marL="0" indent="0">
              <a:buNone/>
            </a:pPr>
            <a:r>
              <a:rPr lang="zh-CN" altLang="en-US" dirty="0" smtClean="0"/>
              <a:t>（１）设都察院：“主纠察内外百司之官”，其长官为左、右都御史。</a:t>
            </a:r>
            <a:endParaRPr lang="zh-CN" altLang="en-US" dirty="0" smtClean="0"/>
          </a:p>
          <a:p>
            <a:pPr marL="0" indent="0">
              <a:buNone/>
            </a:pPr>
            <a:r>
              <a:rPr lang="zh-CN" altLang="en-US" dirty="0" smtClean="0"/>
              <a:t>（２）六科给事中：创始于明朝，其职权是“稽查六部百司之事”。清雍正时期并入箸都察院。</a:t>
            </a:r>
            <a:endParaRPr lang="zh-CN" altLang="en-US" dirty="0" smtClean="0"/>
          </a:p>
          <a:p>
            <a:pPr marL="0" indent="0">
              <a:buNone/>
            </a:pPr>
            <a:endParaRPr lang="zh-CN" altLang="en-US" dirty="0" smtClean="0"/>
          </a:p>
          <a:p>
            <a:pPr marL="0" indent="0">
              <a:buNone/>
            </a:pPr>
            <a:r>
              <a:rPr lang="zh-CN" altLang="en-US" dirty="0" smtClean="0"/>
              <a:t>２、地方：</a:t>
            </a:r>
            <a:endParaRPr lang="en-US" altLang="zh-CN" dirty="0" smtClean="0"/>
          </a:p>
          <a:p>
            <a:pPr marL="0" indent="0">
              <a:buNone/>
            </a:pPr>
            <a:r>
              <a:rPr lang="zh-CN" altLang="en-US" dirty="0" smtClean="0"/>
              <a:t>全国分为十三道或十五道（清），设有道监察御史，具有“大事奏裁、小事立决” 的权力。</a:t>
            </a:r>
            <a:endParaRPr lang="zh-CN" altLang="en-US" dirty="0" smtClean="0"/>
          </a:p>
          <a:p>
            <a:pPr marL="0" indent="0">
              <a:buNone/>
            </a:pPr>
            <a:endParaRPr lang="zh-CN" alt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b="1" dirty="0" smtClean="0"/>
              <a:t>近代时期法律史</a:t>
            </a:r>
            <a:endParaRPr lang="zh-CN" altLang="en-US" sz="5400" b="1" dirty="0"/>
          </a:p>
        </p:txBody>
      </p:sp>
      <p:sp>
        <p:nvSpPr>
          <p:cNvPr id="3" name="副标题 2"/>
          <p:cNvSpPr>
            <a:spLocks noGrp="1"/>
          </p:cNvSpPr>
          <p:nvPr>
            <p:ph type="subTitle" idx="1"/>
          </p:nvPr>
        </p:nvSpPr>
        <p:spPr/>
        <p:txBody>
          <a:bodyPr>
            <a:normAutofit/>
          </a:bodyPr>
          <a:lstStyle/>
          <a:p>
            <a:r>
              <a:rPr lang="zh-CN" altLang="en-US" sz="2100" b="1" dirty="0" smtClean="0">
                <a:latin typeface="华文楷体" panose="02010600040101010101" pitchFamily="2" charset="-122"/>
                <a:ea typeface="华文楷体" panose="02010600040101010101" pitchFamily="2" charset="-122"/>
              </a:rPr>
              <a:t>清末到建国前</a:t>
            </a:r>
            <a:endParaRPr lang="zh-CN" altLang="en-US" sz="21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908720"/>
            <a:ext cx="7560840" cy="5262979"/>
          </a:xfrm>
          <a:prstGeom prst="rect">
            <a:avLst/>
          </a:prstGeom>
        </p:spPr>
        <p:txBody>
          <a:bodyPr wrap="square">
            <a:spAutoFit/>
          </a:bodyPr>
          <a:lstStyle/>
          <a:p>
            <a:r>
              <a:rPr lang="zh-CN" altLang="en-US" sz="2800" dirty="0"/>
              <a:t>“刑所以五何？法五行也。大辟，法五行之灭火；宫者，法土之壅水；膑者，法金之刻木；劓者，法木之穿土；墨者，法火之胜金。”</a:t>
            </a:r>
            <a:endParaRPr lang="en-US" altLang="zh-CN" sz="2800" dirty="0"/>
          </a:p>
          <a:p>
            <a:endParaRPr lang="en-US" altLang="zh-CN" sz="2800" dirty="0"/>
          </a:p>
          <a:p>
            <a:pPr algn="r"/>
            <a:r>
              <a:rPr lang="en-US" altLang="zh-CN" sz="2800" dirty="0"/>
              <a:t>——《</a:t>
            </a:r>
            <a:r>
              <a:rPr lang="zh-CN" altLang="en-US" sz="2800" dirty="0"/>
              <a:t>公白虎通义</a:t>
            </a:r>
            <a:r>
              <a:rPr lang="en-US" altLang="zh-CN" sz="2800" dirty="0"/>
              <a:t>·</a:t>
            </a:r>
            <a:r>
              <a:rPr lang="zh-CN" altLang="en-US" sz="2800" dirty="0"/>
              <a:t>五行解</a:t>
            </a:r>
            <a:r>
              <a:rPr lang="en-US" altLang="zh-CN" sz="2800" dirty="0"/>
              <a:t>》</a:t>
            </a:r>
            <a:endParaRPr lang="en-US" altLang="zh-CN" sz="2800" dirty="0"/>
          </a:p>
          <a:p>
            <a:endParaRPr lang="en-US" altLang="zh-CN" sz="2800" dirty="0"/>
          </a:p>
          <a:p>
            <a:r>
              <a:rPr lang="en-US" altLang="zh-CN" sz="2800" dirty="0"/>
              <a:t> </a:t>
            </a:r>
            <a:r>
              <a:rPr lang="zh-CN" altLang="en-US" sz="2800" dirty="0"/>
              <a:t>“火能变金色，故墨以变其肉；金能克木，故剕以去其骨节；木能克土，故劓以去其鼻；土能塞水，故宫以断其淫；水能灭火，故大辟以绝其生命。”</a:t>
            </a:r>
            <a:endParaRPr lang="en-US" altLang="zh-CN" sz="2800" dirty="0"/>
          </a:p>
          <a:p>
            <a:endParaRPr lang="en-US" altLang="zh-CN" sz="2800" dirty="0"/>
          </a:p>
          <a:p>
            <a:pPr algn="r"/>
            <a:r>
              <a:rPr lang="en-US" altLang="zh-CN" sz="2800" dirty="0"/>
              <a:t>——《</a:t>
            </a:r>
            <a:r>
              <a:rPr lang="zh-CN" altLang="en-US" sz="2800" dirty="0"/>
              <a:t>五行大义</a:t>
            </a:r>
            <a:r>
              <a:rPr lang="en-US" altLang="zh-CN" sz="2800" dirty="0"/>
              <a:t>》</a:t>
            </a:r>
            <a:endParaRPr lang="en-US" sz="28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一、鸦片战争后中国社会基本情况</a:t>
            </a:r>
            <a:r>
              <a:rPr lang="zh-CN" altLang="en-US" dirty="0" smtClean="0"/>
              <a:t>的</a:t>
            </a:r>
            <a:r>
              <a:rPr lang="zh-CN" altLang="en-US" dirty="0" smtClean="0"/>
              <a:t>变化</a:t>
            </a:r>
            <a:endParaRPr lang="zh-CN" altLang="en-US" dirty="0" smtClean="0"/>
          </a:p>
        </p:txBody>
      </p:sp>
      <p:sp>
        <p:nvSpPr>
          <p:cNvPr id="3" name="内容占位符 2"/>
          <p:cNvSpPr>
            <a:spLocks noGrp="1"/>
          </p:cNvSpPr>
          <p:nvPr>
            <p:ph idx="1"/>
          </p:nvPr>
        </p:nvSpPr>
        <p:spPr/>
        <p:txBody>
          <a:bodyPr>
            <a:normAutofit/>
          </a:bodyPr>
          <a:lstStyle/>
          <a:p>
            <a:pPr marL="0" indent="0" algn="just">
              <a:buNone/>
            </a:pPr>
            <a:r>
              <a:rPr lang="zh-CN" altLang="en-US" b="1" dirty="0" smtClean="0"/>
              <a:t>（一）鸦片战争后中国社会的基本情况</a:t>
            </a:r>
            <a:endParaRPr lang="zh-CN" altLang="en-US" b="1" dirty="0" smtClean="0"/>
          </a:p>
          <a:p>
            <a:pPr marL="0" indent="0" algn="just">
              <a:buNone/>
            </a:pPr>
            <a:r>
              <a:rPr lang="zh-CN" altLang="en-US" dirty="0" smtClean="0"/>
              <a:t>西方列强的侵入，对中国的社会经济起了很大的分解作用，从而使中国的社会结构发生了重大变化，中国国内的阶级关系也发生了显著变化，除地主阶级和农民阶级外，还有资产阶级和无产阶级，还出现了买办阶级。</a:t>
            </a:r>
            <a:endParaRPr lang="zh-CN" altLang="en-US" dirty="0" smtClean="0"/>
          </a:p>
          <a:p>
            <a:pPr marL="0" indent="0" algn="just">
              <a:buNone/>
            </a:pPr>
            <a:endParaRPr lang="zh-CN" altLang="en-US" dirty="0" smtClean="0"/>
          </a:p>
          <a:p>
            <a:pPr marL="0" indent="0" algn="just">
              <a:buNone/>
            </a:pPr>
            <a:r>
              <a:rPr lang="zh-CN" altLang="en-US" b="1" dirty="0" smtClean="0"/>
              <a:t>（二）清政权的半殖民地半封建化</a:t>
            </a:r>
            <a:endParaRPr lang="zh-CN" altLang="en-US" b="1" dirty="0" smtClean="0"/>
          </a:p>
          <a:p>
            <a:pPr marL="0" indent="0" algn="just">
              <a:buNone/>
            </a:pPr>
            <a:r>
              <a:rPr lang="zh-CN" altLang="en-US" dirty="0" smtClean="0"/>
              <a:t>随着中国社会沦为半殖民地、半封建社会，清政权的地位和性质也发生了重大变化。</a:t>
            </a:r>
            <a:endParaRPr lang="zh-CN" altLang="en-US" dirty="0" smtClean="0"/>
          </a:p>
          <a:p>
            <a:pPr marL="0" indent="0">
              <a:buNone/>
            </a:pPr>
            <a:endParaRPr lang="zh-CN" alt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二、清王朝的预备立宪 </a:t>
            </a:r>
            <a:endParaRPr lang="zh-CN" altLang="en-US" dirty="0"/>
          </a:p>
        </p:txBody>
      </p:sp>
      <p:sp>
        <p:nvSpPr>
          <p:cNvPr id="3" name="内容占位符 2"/>
          <p:cNvSpPr>
            <a:spLocks noGrp="1"/>
          </p:cNvSpPr>
          <p:nvPr>
            <p:ph idx="1"/>
          </p:nvPr>
        </p:nvSpPr>
        <p:spPr/>
        <p:txBody>
          <a:bodyPr/>
          <a:lstStyle/>
          <a:p>
            <a:pPr marL="0" indent="0">
              <a:buNone/>
            </a:pPr>
            <a:r>
              <a:rPr lang="zh-CN" altLang="en-US" sz="2400" b="1" dirty="0" smtClean="0"/>
              <a:t>（一）清末实行预备立宪背景：</a:t>
            </a:r>
            <a:endParaRPr lang="zh-CN" altLang="en-US" sz="2400" b="1" dirty="0" smtClean="0"/>
          </a:p>
          <a:p>
            <a:pPr marL="0" indent="0">
              <a:buNone/>
            </a:pPr>
            <a:r>
              <a:rPr lang="en-US" altLang="zh-CN" b="1" dirty="0" smtClean="0"/>
              <a:t>1</a:t>
            </a:r>
            <a:r>
              <a:rPr lang="zh-CN" altLang="en-US" b="1" dirty="0" smtClean="0"/>
              <a:t>、日益高涨的人民革命斗争迫使清政府无法再照旧统治下去；</a:t>
            </a:r>
            <a:endParaRPr lang="zh-CN" altLang="en-US" b="1" dirty="0" smtClean="0"/>
          </a:p>
          <a:p>
            <a:pPr marL="0" indent="0">
              <a:buNone/>
            </a:pPr>
            <a:r>
              <a:rPr lang="en-US" altLang="zh-CN" b="1" dirty="0" smtClean="0"/>
              <a:t>2</a:t>
            </a:r>
            <a:r>
              <a:rPr lang="zh-CN" altLang="en-US" b="1" dirty="0" smtClean="0"/>
              <a:t>、日益强烈的立宪舆论，迫使清政府不得不敷衍立宪的要求；</a:t>
            </a:r>
            <a:endParaRPr lang="zh-CN" altLang="en-US" b="1" dirty="0" smtClean="0"/>
          </a:p>
          <a:p>
            <a:pPr marL="0" indent="0">
              <a:buNone/>
            </a:pPr>
            <a:r>
              <a:rPr lang="en-US" altLang="zh-CN" b="1" dirty="0" smtClean="0"/>
              <a:t>3</a:t>
            </a:r>
            <a:r>
              <a:rPr lang="zh-CN" altLang="en-US" b="1" dirty="0" smtClean="0"/>
              <a:t>、日益加深的帝国主义侵略，需要清政府披上宪政的外衣。</a:t>
            </a:r>
            <a:endParaRPr lang="zh-CN" altLang="en-US" b="1" dirty="0" smtClean="0"/>
          </a:p>
          <a:p>
            <a:pPr marL="0" indent="0">
              <a:buNone/>
            </a:pPr>
            <a:endParaRPr lang="zh-CN" alt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（二）清末预备立宪的主要活动</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a:t>
            </a:r>
            <a:r>
              <a:rPr lang="zh-CN" altLang="en-US" dirty="0" smtClean="0"/>
              <a:t>、五大臣出洋考察宪政</a:t>
            </a:r>
            <a:endParaRPr lang="zh-CN" altLang="en-US" dirty="0" smtClean="0"/>
          </a:p>
          <a:p>
            <a:pPr marL="0" indent="0">
              <a:buNone/>
            </a:pPr>
            <a:r>
              <a:rPr lang="en-US" altLang="zh-CN" dirty="0" smtClean="0"/>
              <a:t>1905</a:t>
            </a:r>
            <a:r>
              <a:rPr lang="zh-CN" altLang="en-US" dirty="0" smtClean="0"/>
              <a:t>年清廷选派载泽等五大臣出洋考察宪政，</a:t>
            </a:r>
            <a:r>
              <a:rPr lang="en-US" altLang="zh-CN" dirty="0" smtClean="0"/>
              <a:t>1906</a:t>
            </a:r>
            <a:r>
              <a:rPr lang="zh-CN" altLang="en-US" dirty="0" smtClean="0"/>
              <a:t>年回国上奏实行宪政的三大利：“一皇位永固，二曰外患渐轻，三曰内乱可弭”。促使清政府仿行宪政。</a:t>
            </a:r>
            <a:endParaRPr lang="en-US" altLang="zh-CN" dirty="0" smtClean="0"/>
          </a:p>
          <a:p>
            <a:pPr marL="0" indent="0">
              <a:buNone/>
            </a:pPr>
            <a:r>
              <a:rPr lang="en-US" altLang="zh-CN" dirty="0" smtClean="0"/>
              <a:t>2</a:t>
            </a:r>
            <a:r>
              <a:rPr lang="zh-CN" altLang="en-US" dirty="0" smtClean="0"/>
              <a:t>、颁布“仿行宪政”的上谕及实质</a:t>
            </a:r>
            <a:endParaRPr lang="zh-CN" altLang="en-US" dirty="0" smtClean="0"/>
          </a:p>
          <a:p>
            <a:pPr marL="0" indent="0">
              <a:buNone/>
            </a:pPr>
            <a:r>
              <a:rPr lang="en-US" altLang="zh-CN" dirty="0" smtClean="0"/>
              <a:t>1906</a:t>
            </a:r>
            <a:r>
              <a:rPr lang="zh-CN" altLang="en-US" dirty="0" smtClean="0"/>
              <a:t>年</a:t>
            </a:r>
            <a:r>
              <a:rPr lang="en-US" altLang="zh-CN" dirty="0" smtClean="0"/>
              <a:t>9</a:t>
            </a:r>
            <a:r>
              <a:rPr lang="zh-CN" altLang="en-US" dirty="0" smtClean="0"/>
              <a:t>月</a:t>
            </a:r>
            <a:r>
              <a:rPr lang="en-US" altLang="zh-CN" dirty="0" smtClean="0"/>
              <a:t>1</a:t>
            </a:r>
            <a:r>
              <a:rPr lang="zh-CN" altLang="en-US" dirty="0" smtClean="0"/>
              <a:t>日，发布“仿行宪政”上谕，强调仿宪的原则是“大权统于朝廷，庶政公诸舆论”</a:t>
            </a:r>
            <a:endParaRPr lang="zh-CN" altLang="en-US" dirty="0" smtClean="0"/>
          </a:p>
          <a:p>
            <a:pPr marL="0" indent="0">
              <a:buNone/>
            </a:pPr>
            <a:r>
              <a:rPr lang="zh-CN" altLang="en-US" sz="2400" b="1" dirty="0" smtClean="0"/>
              <a:t>实质：迷惑群众、抵制革命、继续维护专制统治</a:t>
            </a:r>
            <a:r>
              <a:rPr lang="en-US" altLang="zh-CN" sz="2400" b="1" dirty="0" smtClean="0"/>
              <a:t>——</a:t>
            </a:r>
            <a:r>
              <a:rPr lang="zh-CN" altLang="en-US" sz="2400" b="1" dirty="0" smtClean="0"/>
              <a:t>政治骗局</a:t>
            </a:r>
            <a:endParaRPr lang="zh-CN" altLang="en-US" sz="2400" b="1"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03350"/>
            <a:ext cx="7886700" cy="4086623"/>
          </a:xfrm>
        </p:spPr>
        <p:txBody>
          <a:bodyPr>
            <a:normAutofit lnSpcReduction="20000"/>
          </a:bodyPr>
          <a:lstStyle/>
          <a:p>
            <a:pPr marL="0" indent="0">
              <a:buNone/>
            </a:pPr>
            <a:r>
              <a:rPr lang="en-US" altLang="zh-CN" dirty="0" smtClean="0"/>
              <a:t>3</a:t>
            </a:r>
            <a:r>
              <a:rPr lang="zh-CN" altLang="en-US" dirty="0" smtClean="0"/>
              <a:t>、官制改革： </a:t>
            </a:r>
            <a:endParaRPr lang="zh-CN" altLang="en-US" dirty="0" smtClean="0"/>
          </a:p>
          <a:p>
            <a:pPr marL="0" indent="0" algn="just">
              <a:buNone/>
            </a:pPr>
            <a:r>
              <a:rPr lang="zh-CN" altLang="en-US" dirty="0" smtClean="0"/>
              <a:t>清末的官制改革始于</a:t>
            </a:r>
            <a:r>
              <a:rPr lang="en-US" altLang="zh-CN" dirty="0" smtClean="0"/>
              <a:t>1901</a:t>
            </a:r>
            <a:r>
              <a:rPr lang="zh-CN" altLang="en-US" dirty="0" smtClean="0"/>
              <a:t>年，到</a:t>
            </a:r>
            <a:r>
              <a:rPr lang="en-US" altLang="zh-CN" dirty="0" smtClean="0"/>
              <a:t>1906</a:t>
            </a:r>
            <a:r>
              <a:rPr lang="zh-CN" altLang="en-US" dirty="0" smtClean="0"/>
              <a:t>年预备立宪后又得到了大力推行。改革原六部为十一部，官制改革是清政府推行预备立宪的第一个环节。</a:t>
            </a:r>
            <a:endParaRPr lang="en-US" altLang="zh-CN" dirty="0" smtClean="0"/>
          </a:p>
          <a:p>
            <a:pPr marL="0" indent="0" algn="just">
              <a:buNone/>
            </a:pPr>
            <a:r>
              <a:rPr lang="zh-CN" altLang="en-US" dirty="0" smtClean="0"/>
              <a:t> </a:t>
            </a:r>
            <a:r>
              <a:rPr lang="en-US" altLang="zh-CN" dirty="0" smtClean="0"/>
              <a:t>4</a:t>
            </a:r>
            <a:r>
              <a:rPr lang="zh-CN" altLang="en-US" dirty="0" smtClean="0"/>
              <a:t>、颁布</a:t>
            </a:r>
            <a:r>
              <a:rPr lang="en-US" altLang="zh-CN" dirty="0" smtClean="0"/>
              <a:t>《</a:t>
            </a:r>
            <a:r>
              <a:rPr lang="zh-CN" altLang="en-US" dirty="0" smtClean="0"/>
              <a:t>钦定宪法大纲</a:t>
            </a:r>
            <a:r>
              <a:rPr lang="en-US" altLang="zh-CN" dirty="0" smtClean="0"/>
              <a:t>》</a:t>
            </a:r>
            <a:endParaRPr lang="en-US" altLang="zh-CN" dirty="0" smtClean="0"/>
          </a:p>
          <a:p>
            <a:pPr marL="0" indent="0" algn="just">
              <a:buNone/>
            </a:pPr>
            <a:r>
              <a:rPr lang="en-US" altLang="zh-CN" dirty="0" smtClean="0"/>
              <a:t>1908</a:t>
            </a:r>
            <a:r>
              <a:rPr lang="zh-CN" altLang="en-US" dirty="0" smtClean="0"/>
              <a:t>年</a:t>
            </a:r>
            <a:r>
              <a:rPr lang="en-US" altLang="zh-CN" dirty="0" smtClean="0"/>
              <a:t>8</a:t>
            </a:r>
            <a:r>
              <a:rPr lang="zh-CN" altLang="en-US" dirty="0" smtClean="0"/>
              <a:t>月</a:t>
            </a:r>
            <a:r>
              <a:rPr lang="en-US" altLang="zh-CN" dirty="0" smtClean="0"/>
              <a:t>27</a:t>
            </a:r>
            <a:r>
              <a:rPr lang="zh-CN" altLang="en-US" dirty="0" smtClean="0"/>
              <a:t>日，清廷颁布并宣布预备立宪为九年期。</a:t>
            </a:r>
            <a:endParaRPr lang="zh-CN" altLang="en-US" dirty="0" smtClean="0"/>
          </a:p>
          <a:p>
            <a:pPr marL="0" indent="0" algn="just">
              <a:buNone/>
            </a:pPr>
            <a:r>
              <a:rPr lang="zh-CN" altLang="en-US" dirty="0" smtClean="0"/>
              <a:t>内容：包括正文“君上大权”１４条和附录“臣民权利义务”９条两部分，共２３条；重心在于维护君上大权，它不过是用宪法的形式把皇帝的地位和权力加以确认而已。</a:t>
            </a:r>
            <a:endParaRPr lang="zh-CN" altLang="en-US" dirty="0" smtClean="0"/>
          </a:p>
          <a:p>
            <a:pPr marL="0" indent="0" algn="just">
              <a:buNone/>
            </a:pPr>
            <a:endParaRPr lang="zh-CN" altLang="en-US"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25550"/>
            <a:ext cx="7886700" cy="4264422"/>
          </a:xfrm>
        </p:spPr>
        <p:txBody>
          <a:bodyPr>
            <a:normAutofit fontScale="60000"/>
          </a:bodyPr>
          <a:lstStyle/>
          <a:p>
            <a:pPr marL="0" indent="0">
              <a:buNone/>
            </a:pPr>
            <a:r>
              <a:rPr lang="zh-CN" altLang="en-US" dirty="0" smtClean="0"/>
              <a:t>５、颁布</a:t>
            </a:r>
            <a:r>
              <a:rPr lang="en-US" altLang="zh-CN" dirty="0" smtClean="0"/>
              <a:t>《</a:t>
            </a:r>
            <a:r>
              <a:rPr lang="zh-CN" altLang="en-US" dirty="0" smtClean="0"/>
              <a:t>谘议局章程</a:t>
            </a:r>
            <a:r>
              <a:rPr lang="en-US" altLang="zh-CN" dirty="0" smtClean="0"/>
              <a:t>》</a:t>
            </a:r>
            <a:r>
              <a:rPr lang="zh-CN" altLang="en-US" dirty="0" smtClean="0"/>
              <a:t>和</a:t>
            </a:r>
            <a:r>
              <a:rPr lang="en-US" altLang="zh-CN" dirty="0" smtClean="0"/>
              <a:t>《</a:t>
            </a:r>
            <a:r>
              <a:rPr lang="zh-CN" altLang="en-US" dirty="0" smtClean="0"/>
              <a:t>资政院院章</a:t>
            </a:r>
            <a:r>
              <a:rPr lang="en-US" altLang="zh-CN" dirty="0" smtClean="0"/>
              <a:t>》</a:t>
            </a:r>
            <a:endParaRPr lang="en-US" altLang="zh-CN" dirty="0" smtClean="0"/>
          </a:p>
          <a:p>
            <a:pPr marL="0" indent="0">
              <a:buNone/>
            </a:pPr>
            <a:r>
              <a:rPr lang="zh-CN" altLang="en-US" dirty="0" smtClean="0"/>
              <a:t>（１） </a:t>
            </a:r>
            <a:r>
              <a:rPr lang="en-US" altLang="zh-CN" dirty="0" smtClean="0"/>
              <a:t>《</a:t>
            </a:r>
            <a:r>
              <a:rPr lang="zh-CN" altLang="en-US" dirty="0" smtClean="0"/>
              <a:t>谘议局章程</a:t>
            </a:r>
            <a:r>
              <a:rPr lang="en-US" altLang="zh-CN" dirty="0" smtClean="0"/>
              <a:t>》</a:t>
            </a:r>
            <a:r>
              <a:rPr lang="zh-CN" altLang="en-US" dirty="0" smtClean="0"/>
              <a:t>和谘议局</a:t>
            </a:r>
            <a:endParaRPr lang="zh-CN" altLang="en-US" dirty="0" smtClean="0"/>
          </a:p>
          <a:p>
            <a:pPr marL="0" indent="0">
              <a:buNone/>
            </a:pPr>
            <a:r>
              <a:rPr lang="zh-CN" altLang="en-US" dirty="0" smtClean="0"/>
              <a:t>颁布：１９０８年７月２２日，共１２章，６２条。</a:t>
            </a:r>
            <a:endParaRPr lang="zh-CN" altLang="en-US" dirty="0" smtClean="0"/>
          </a:p>
          <a:p>
            <a:pPr marL="0" indent="0">
              <a:buNone/>
            </a:pPr>
            <a:r>
              <a:rPr lang="zh-CN" altLang="en-US" dirty="0" smtClean="0"/>
              <a:t>内容：第一章总纲，规定谘议局设立的宗旨第二至第五章，规定了议员的数额、资 格、任期，以及补缺、改选、辞职等事项第六至第八章，规定谘议局的职权和总督、  巡抚监督谘议局等事项第九至十二章，规定谘议局的庶务、经费和纪律等事项。</a:t>
            </a:r>
            <a:endParaRPr lang="zh-CN" altLang="en-US" dirty="0" smtClean="0"/>
          </a:p>
          <a:p>
            <a:pPr marL="0" indent="0">
              <a:buNone/>
            </a:pPr>
            <a:r>
              <a:rPr lang="zh-CN" altLang="en-US" dirty="0" smtClean="0"/>
              <a:t>谘议局的设立及性质：１９０９年，各省相继成立谘议局（除新疆外），是一个地方议会性质的机构 。</a:t>
            </a:r>
            <a:endParaRPr lang="en-US" altLang="zh-CN" dirty="0" smtClean="0"/>
          </a:p>
          <a:p>
            <a:pPr marL="0" indent="0">
              <a:buNone/>
            </a:pPr>
            <a:r>
              <a:rPr lang="zh-CN" altLang="en-US" dirty="0" smtClean="0"/>
              <a:t>（２） </a:t>
            </a:r>
            <a:r>
              <a:rPr lang="en-US" altLang="zh-CN" dirty="0" smtClean="0"/>
              <a:t>《</a:t>
            </a:r>
            <a:r>
              <a:rPr lang="zh-CN" altLang="en-US" dirty="0" smtClean="0"/>
              <a:t>资政院章程</a:t>
            </a:r>
            <a:r>
              <a:rPr lang="en-US" altLang="zh-CN" dirty="0" smtClean="0"/>
              <a:t>》</a:t>
            </a:r>
            <a:r>
              <a:rPr lang="zh-CN" altLang="en-US" dirty="0" smtClean="0"/>
              <a:t>和资政院</a:t>
            </a:r>
            <a:endParaRPr lang="zh-CN" altLang="en-US" dirty="0" smtClean="0"/>
          </a:p>
          <a:p>
            <a:pPr marL="0" indent="0">
              <a:buNone/>
            </a:pPr>
            <a:r>
              <a:rPr lang="zh-CN" altLang="en-US" dirty="0" smtClean="0"/>
              <a:t>颁布：１９０９年８月２３日，共十章六十五条</a:t>
            </a:r>
            <a:endParaRPr lang="zh-CN" altLang="en-US" dirty="0" smtClean="0"/>
          </a:p>
          <a:p>
            <a:pPr marL="0" indent="0">
              <a:buNone/>
            </a:pPr>
            <a:r>
              <a:rPr lang="zh-CN" altLang="en-US" dirty="0" smtClean="0"/>
              <a:t>资政院的设立及性质 ：１９１０年９月２３日设立；资政院不是正式的议院，是清政府进行统治的谘询机构。</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19200"/>
            <a:ext cx="7886700" cy="4270772"/>
          </a:xfrm>
        </p:spPr>
        <p:txBody>
          <a:bodyPr>
            <a:normAutofit fontScale="70000"/>
          </a:bodyPr>
          <a:lstStyle/>
          <a:p>
            <a:pPr marL="0" indent="0" algn="just">
              <a:buNone/>
            </a:pPr>
            <a:r>
              <a:rPr lang="zh-CN" altLang="en-US" dirty="0" smtClean="0"/>
              <a:t>６、制定</a:t>
            </a:r>
            <a:r>
              <a:rPr lang="en-US" altLang="zh-CN" dirty="0" smtClean="0"/>
              <a:t>《</a:t>
            </a:r>
            <a:r>
              <a:rPr lang="zh-CN" altLang="en-US" dirty="0" smtClean="0"/>
              <a:t>内阁官制</a:t>
            </a:r>
            <a:r>
              <a:rPr lang="en-US" altLang="zh-CN" dirty="0" smtClean="0"/>
              <a:t>》</a:t>
            </a:r>
            <a:r>
              <a:rPr lang="zh-CN" altLang="en-US" dirty="0" smtClean="0"/>
              <a:t>和“皇族内阁”</a:t>
            </a:r>
            <a:endParaRPr lang="zh-CN" altLang="en-US" dirty="0" smtClean="0"/>
          </a:p>
          <a:p>
            <a:pPr marL="0" indent="0" algn="just">
              <a:buNone/>
            </a:pPr>
            <a:r>
              <a:rPr lang="zh-CN" altLang="en-US" dirty="0" smtClean="0"/>
              <a:t>１９１０年，清政府迫于立宪派的请愿和各省督抚 的要求，把预备立宪的期限缩短为五年，决定先成立内阁。</a:t>
            </a:r>
            <a:endParaRPr lang="zh-CN" altLang="en-US" dirty="0" smtClean="0"/>
          </a:p>
          <a:p>
            <a:pPr marL="0" indent="0" algn="just">
              <a:buNone/>
            </a:pPr>
            <a:r>
              <a:rPr lang="zh-CN" altLang="en-US" dirty="0" smtClean="0"/>
              <a:t>１９１１年５月颁布</a:t>
            </a:r>
            <a:r>
              <a:rPr lang="en-US" altLang="zh-CN" dirty="0" smtClean="0"/>
              <a:t>《</a:t>
            </a:r>
            <a:r>
              <a:rPr lang="zh-CN" altLang="en-US" dirty="0" smtClean="0"/>
              <a:t>内阁官制</a:t>
            </a:r>
            <a:r>
              <a:rPr lang="en-US" altLang="zh-CN" dirty="0" smtClean="0"/>
              <a:t>》</a:t>
            </a:r>
            <a:endParaRPr lang="en-US" altLang="zh-CN" dirty="0" smtClean="0"/>
          </a:p>
          <a:p>
            <a:pPr marL="0" indent="0" algn="just">
              <a:buNone/>
            </a:pPr>
            <a:r>
              <a:rPr lang="zh-CN" altLang="en-US" dirty="0" smtClean="0"/>
              <a:t>皇族内阁：根据</a:t>
            </a:r>
            <a:r>
              <a:rPr lang="en-US" altLang="zh-CN" dirty="0" smtClean="0"/>
              <a:t>《</a:t>
            </a:r>
            <a:r>
              <a:rPr lang="zh-CN" altLang="en-US" dirty="0" smtClean="0"/>
              <a:t>内阁官制</a:t>
            </a:r>
            <a:r>
              <a:rPr lang="en-US" altLang="zh-CN" dirty="0" smtClean="0"/>
              <a:t>》</a:t>
            </a:r>
            <a:r>
              <a:rPr lang="zh-CN" altLang="en-US" dirty="0" smtClean="0"/>
              <a:t>的规定，组织新内阁，同时撤消了军机处和旧内阁，新内阁由十三人组成，其中满族贵族占九（皇族六名），由于皇族占较大比重。故称之。</a:t>
            </a:r>
            <a:endParaRPr lang="zh-CN" altLang="en-US" dirty="0" smtClean="0"/>
          </a:p>
          <a:p>
            <a:pPr marL="0" indent="0" algn="just">
              <a:buNone/>
            </a:pPr>
            <a:r>
              <a:rPr lang="zh-CN" altLang="en-US" dirty="0" smtClean="0"/>
              <a:t>７、</a:t>
            </a:r>
            <a:r>
              <a:rPr lang="en-US" altLang="zh-CN" dirty="0" smtClean="0"/>
              <a:t>《</a:t>
            </a:r>
            <a:r>
              <a:rPr lang="zh-CN" altLang="en-US" dirty="0" smtClean="0"/>
              <a:t>十九信条</a:t>
            </a:r>
            <a:r>
              <a:rPr lang="en-US" altLang="zh-CN" dirty="0" smtClean="0"/>
              <a:t>》</a:t>
            </a:r>
            <a:endParaRPr lang="en-US" altLang="zh-CN" dirty="0" smtClean="0"/>
          </a:p>
          <a:p>
            <a:pPr marL="0" indent="0" algn="just">
              <a:buNone/>
            </a:pPr>
            <a:r>
              <a:rPr lang="zh-CN" altLang="en-US" dirty="0" smtClean="0"/>
              <a:t>颁布： １９１１年１１月３日，清廷为了阻止革命，正式公布</a:t>
            </a:r>
            <a:r>
              <a:rPr lang="en-US" altLang="zh-CN" dirty="0" smtClean="0"/>
              <a:t>《</a:t>
            </a:r>
            <a:r>
              <a:rPr lang="zh-CN" altLang="en-US" dirty="0" smtClean="0"/>
              <a:t>宪法重大信条十九条</a:t>
            </a:r>
            <a:r>
              <a:rPr lang="en-US" altLang="zh-CN" dirty="0" smtClean="0"/>
              <a:t>》——《</a:t>
            </a:r>
            <a:r>
              <a:rPr lang="zh-CN" altLang="en-US" dirty="0" smtClean="0"/>
              <a:t>十九信条</a:t>
            </a:r>
            <a:r>
              <a:rPr lang="en-US" altLang="zh-CN" dirty="0" smtClean="0"/>
              <a:t>》</a:t>
            </a:r>
            <a:endParaRPr lang="en-US" altLang="zh-CN" dirty="0" smtClean="0"/>
          </a:p>
          <a:p>
            <a:pPr marL="0" indent="0" algn="just">
              <a:buNone/>
            </a:pPr>
            <a:r>
              <a:rPr lang="zh-CN" altLang="en-US" dirty="0" smtClean="0"/>
              <a:t>内容：仿英国宪法，采取虚位元首和分权之制，宿小了君权，扩大了国会和总理的权力。</a:t>
            </a:r>
            <a:endParaRPr lang="zh-CN" altLang="en-US" dirty="0" smtClean="0"/>
          </a:p>
          <a:p>
            <a:pPr marL="0" indent="0">
              <a:buNone/>
            </a:pPr>
            <a:endParaRPr lang="zh-CN" altLang="en-US"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三、清王朝末期的其它立法</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smtClean="0"/>
              <a:t>（一）立法指导思想</a:t>
            </a:r>
            <a:endParaRPr lang="zh-CN" altLang="en-US" dirty="0" smtClean="0"/>
          </a:p>
          <a:p>
            <a:pPr marL="0" indent="0">
              <a:buNone/>
            </a:pPr>
            <a:r>
              <a:rPr lang="zh-CN" altLang="en-US" dirty="0" smtClean="0"/>
              <a:t>１、“折衷世界大同各国之良规，兼采世界最新之学说，务期中外通行”</a:t>
            </a:r>
            <a:endParaRPr lang="zh-CN" altLang="en-US" dirty="0" smtClean="0"/>
          </a:p>
          <a:p>
            <a:pPr marL="0" indent="0">
              <a:buNone/>
            </a:pPr>
            <a:r>
              <a:rPr lang="zh-CN" altLang="en-US" dirty="0" smtClean="0"/>
              <a:t>２、“不戾乎中国数千年相传之礼教民情”</a:t>
            </a:r>
            <a:endParaRPr lang="zh-CN" altLang="en-US" dirty="0" smtClean="0"/>
          </a:p>
          <a:p>
            <a:pPr marL="0" indent="0">
              <a:buNone/>
            </a:pPr>
            <a:r>
              <a:rPr lang="zh-CN" altLang="en-US" dirty="0" smtClean="0"/>
              <a:t>（二）立法概况</a:t>
            </a:r>
            <a:endParaRPr lang="zh-CN" altLang="en-US" dirty="0" smtClean="0"/>
          </a:p>
          <a:p>
            <a:pPr marL="0" indent="0">
              <a:buNone/>
            </a:pPr>
            <a:r>
              <a:rPr lang="zh-CN" altLang="en-US" dirty="0" smtClean="0"/>
              <a:t>１９０２年清政府设立修订法律馆，负责修订现行法律，由沈家本、伍廷芳负责修订法律：</a:t>
            </a:r>
            <a:endParaRPr lang="zh-CN" altLang="en-US" dirty="0" smtClean="0"/>
          </a:p>
          <a:p>
            <a:pPr marL="0" indent="0">
              <a:buNone/>
            </a:pPr>
            <a:r>
              <a:rPr lang="zh-CN" altLang="en-US" dirty="0" smtClean="0"/>
              <a:t>１、刑法：</a:t>
            </a:r>
            <a:endParaRPr lang="zh-CN" altLang="en-US" dirty="0" smtClean="0"/>
          </a:p>
          <a:p>
            <a:pPr marL="0" indent="0">
              <a:buNone/>
            </a:pPr>
            <a:r>
              <a:rPr lang="zh-CN" altLang="en-US" dirty="0" smtClean="0"/>
              <a:t>（１）</a:t>
            </a:r>
            <a:r>
              <a:rPr lang="en-US" altLang="zh-CN" dirty="0" smtClean="0"/>
              <a:t>《</a:t>
            </a:r>
            <a:r>
              <a:rPr lang="zh-CN" altLang="en-US" dirty="0" smtClean="0"/>
              <a:t>大清现行刑律</a:t>
            </a:r>
            <a:r>
              <a:rPr lang="en-US" altLang="zh-CN" dirty="0" smtClean="0"/>
              <a:t>》</a:t>
            </a:r>
            <a:r>
              <a:rPr lang="zh-CN" altLang="en-US" dirty="0" smtClean="0"/>
              <a:t>：</a:t>
            </a:r>
            <a:endParaRPr lang="zh-CN" altLang="en-US" dirty="0" smtClean="0"/>
          </a:p>
          <a:p>
            <a:pPr marL="0" indent="0">
              <a:buNone/>
            </a:pPr>
            <a:r>
              <a:rPr lang="zh-CN" altLang="en-US" dirty="0" smtClean="0"/>
              <a:t>修订： 沈家本根据大清律例删改而成，宣统元年１２月完成，二年４月１７日颁行。体例上 并没有超过旧律例的模式，是一部过渡性的法典。</a:t>
            </a:r>
            <a:endParaRPr lang="zh-CN" altLang="en-US" dirty="0" smtClean="0"/>
          </a:p>
          <a:p>
            <a:pPr marL="0" indent="0">
              <a:buNone/>
            </a:pPr>
            <a:endParaRPr lang="zh-CN" altLang="en-US"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84300"/>
            <a:ext cx="7886700" cy="4105673"/>
          </a:xfrm>
        </p:spPr>
        <p:txBody>
          <a:bodyPr>
            <a:normAutofit lnSpcReduction="20000"/>
          </a:bodyPr>
          <a:lstStyle/>
          <a:p>
            <a:pPr marL="0" indent="0">
              <a:buNone/>
            </a:pPr>
            <a:r>
              <a:rPr lang="zh-CN" altLang="en-US" dirty="0" smtClean="0"/>
              <a:t>（２）</a:t>
            </a:r>
            <a:r>
              <a:rPr lang="en-US" altLang="zh-CN" dirty="0" smtClean="0"/>
              <a:t>《</a:t>
            </a:r>
            <a:r>
              <a:rPr lang="zh-CN" altLang="en-US" dirty="0" smtClean="0"/>
              <a:t>大清新刑律</a:t>
            </a:r>
            <a:r>
              <a:rPr lang="en-US" altLang="zh-CN" dirty="0" smtClean="0"/>
              <a:t>》</a:t>
            </a:r>
            <a:r>
              <a:rPr lang="zh-CN" altLang="en-US" dirty="0" smtClean="0"/>
              <a:t>：</a:t>
            </a:r>
            <a:endParaRPr lang="zh-CN" altLang="en-US" dirty="0" smtClean="0"/>
          </a:p>
          <a:p>
            <a:pPr marL="0" indent="0">
              <a:buNone/>
            </a:pPr>
            <a:r>
              <a:rPr lang="zh-CN" altLang="en-US" dirty="0" smtClean="0"/>
              <a:t>制定：在沈家本的主持下，由日本法学博士岗田朝太郎起草，１９０７年完成，１９１１年１月２５日颁布。</a:t>
            </a:r>
            <a:endParaRPr lang="en-US" altLang="zh-CN" dirty="0" smtClean="0"/>
          </a:p>
          <a:p>
            <a:pPr marL="0" indent="0">
              <a:buNone/>
            </a:pPr>
            <a:r>
              <a:rPr lang="zh-CN" altLang="en-US" dirty="0" smtClean="0"/>
              <a:t>内容：</a:t>
            </a:r>
            <a:endParaRPr lang="en-US" altLang="zh-CN" dirty="0" smtClean="0"/>
          </a:p>
          <a:p>
            <a:r>
              <a:rPr lang="zh-CN" altLang="en-US" dirty="0" smtClean="0"/>
              <a:t>改变旧律体例，体例上分总则和分则两部分</a:t>
            </a:r>
            <a:endParaRPr lang="zh-CN" altLang="en-US" dirty="0" smtClean="0"/>
          </a:p>
          <a:p>
            <a:r>
              <a:rPr lang="zh-CN" altLang="en-US" dirty="0" smtClean="0"/>
              <a:t>改革刑罚制度：刑名分为主刑和从刑</a:t>
            </a:r>
            <a:endParaRPr lang="zh-CN" altLang="en-US" dirty="0" smtClean="0"/>
          </a:p>
          <a:p>
            <a:pPr lvl="1"/>
            <a:r>
              <a:rPr lang="zh-CN" altLang="en-US" sz="1500" dirty="0" smtClean="0"/>
              <a:t>主刑：死刑、无期徒刑、有期徒刑、拘役和罚金</a:t>
            </a:r>
            <a:endParaRPr lang="zh-CN" altLang="en-US" sz="1500" dirty="0" smtClean="0"/>
          </a:p>
          <a:p>
            <a:pPr lvl="1"/>
            <a:r>
              <a:rPr lang="zh-CN" altLang="en-US" sz="1500" dirty="0" smtClean="0"/>
              <a:t>从刑：褫夺公权、没收</a:t>
            </a:r>
            <a:endParaRPr lang="zh-CN" altLang="en-US" sz="1500" dirty="0" smtClean="0"/>
          </a:p>
          <a:p>
            <a:r>
              <a:rPr lang="zh-CN" altLang="en-US" dirty="0" smtClean="0"/>
              <a:t>刑法原则：实行罪刑法定主义</a:t>
            </a:r>
            <a:endParaRPr lang="zh-CN" altLang="en-US" dirty="0" smtClean="0"/>
          </a:p>
          <a:p>
            <a:r>
              <a:rPr lang="zh-CN" altLang="en-US" dirty="0" smtClean="0"/>
              <a:t>新增一些罪名</a:t>
            </a:r>
            <a:endParaRPr lang="zh-CN" altLang="en-US" dirty="0" smtClean="0"/>
          </a:p>
          <a:p>
            <a:pPr marL="0" indent="0">
              <a:buNone/>
            </a:pPr>
            <a:endParaRPr lang="zh-CN" alt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大清新刑律</a:t>
            </a:r>
            <a:r>
              <a:rPr lang="en-US" altLang="zh-CN" dirty="0" smtClean="0"/>
              <a:t>》</a:t>
            </a:r>
            <a:endParaRPr lang="zh-CN" altLang="en-US" dirty="0"/>
          </a:p>
        </p:txBody>
      </p:sp>
      <p:sp>
        <p:nvSpPr>
          <p:cNvPr id="3" name="内容占位符 2"/>
          <p:cNvSpPr>
            <a:spLocks noGrp="1"/>
          </p:cNvSpPr>
          <p:nvPr>
            <p:ph idx="1"/>
          </p:nvPr>
        </p:nvSpPr>
        <p:spPr/>
        <p:txBody>
          <a:bodyPr/>
          <a:lstStyle/>
          <a:p>
            <a:pPr marL="0" indent="0">
              <a:buNone/>
            </a:pPr>
            <a:r>
              <a:rPr lang="zh-CN" altLang="en-US" sz="2700" b="1" dirty="0" smtClean="0"/>
              <a:t>性质：</a:t>
            </a:r>
            <a:endParaRPr lang="en-US" altLang="zh-CN" sz="2700" b="1" dirty="0" smtClean="0"/>
          </a:p>
          <a:p>
            <a:pPr marL="0" indent="0" algn="just">
              <a:buNone/>
            </a:pPr>
            <a:r>
              <a:rPr lang="zh-CN" altLang="en-US" sz="2400" dirty="0" smtClean="0"/>
              <a:t>旧中国起草和颁布的第一部刑法典，采用了资产阶级的刑法体例和原则。在形式上反映了比较浓厚的资本主义色彩，但附录的五条暂行章程却反映了浓厚的封建性。</a:t>
            </a:r>
            <a:endParaRPr lang="zh-CN" altLang="en-US" sz="24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大清民律草案</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dirty="0" smtClean="0"/>
              <a:t>２、民法</a:t>
            </a:r>
            <a:r>
              <a:rPr lang="en-US" altLang="zh-CN" dirty="0" smtClean="0"/>
              <a:t>——《</a:t>
            </a:r>
            <a:r>
              <a:rPr lang="zh-CN" altLang="en-US" dirty="0" smtClean="0"/>
              <a:t>大清民律草案</a:t>
            </a:r>
            <a:r>
              <a:rPr lang="en-US" altLang="zh-CN" dirty="0" smtClean="0"/>
              <a:t>》</a:t>
            </a:r>
            <a:r>
              <a:rPr lang="zh-CN" altLang="en-US" dirty="0" smtClean="0"/>
              <a:t>： </a:t>
            </a:r>
            <a:r>
              <a:rPr lang="en-US" altLang="zh-CN" dirty="0" smtClean="0"/>
              <a:t>37</a:t>
            </a:r>
            <a:r>
              <a:rPr lang="zh-CN" altLang="en-US" dirty="0" smtClean="0"/>
              <a:t>章，</a:t>
            </a:r>
            <a:r>
              <a:rPr lang="en-US" altLang="zh-CN" dirty="0" smtClean="0"/>
              <a:t>1569</a:t>
            </a:r>
            <a:r>
              <a:rPr lang="zh-CN" altLang="en-US" dirty="0" smtClean="0"/>
              <a:t>条，１９０７年起草，１９１１年完成</a:t>
            </a:r>
            <a:r>
              <a:rPr lang="zh-CN" altLang="en-US" dirty="0"/>
              <a:t>。</a:t>
            </a:r>
            <a:endParaRPr lang="zh-CN" altLang="en-US" dirty="0" smtClean="0"/>
          </a:p>
          <a:p>
            <a:pPr marL="0" indent="0">
              <a:buNone/>
            </a:pPr>
            <a:r>
              <a:rPr lang="zh-CN" altLang="en-US" dirty="0" smtClean="0"/>
              <a:t>总则、债权、物权三编</a:t>
            </a:r>
            <a:r>
              <a:rPr lang="en-US" altLang="zh-CN" dirty="0" smtClean="0"/>
              <a:t>——</a:t>
            </a:r>
            <a:r>
              <a:rPr lang="zh-CN" altLang="en-US" dirty="0" smtClean="0"/>
              <a:t>日本学者志田钾太郎和松岗义睚起草，采用资本主义国家的民法原则。</a:t>
            </a:r>
            <a:endParaRPr lang="zh-CN" altLang="en-US" dirty="0" smtClean="0"/>
          </a:p>
          <a:p>
            <a:pPr marL="0" indent="0">
              <a:buNone/>
            </a:pPr>
            <a:r>
              <a:rPr lang="zh-CN" altLang="en-US" dirty="0" smtClean="0"/>
              <a:t>亲属、继承编</a:t>
            </a:r>
            <a:r>
              <a:rPr lang="en-US" altLang="zh-CN" dirty="0" smtClean="0"/>
              <a:t>——</a:t>
            </a:r>
            <a:r>
              <a:rPr lang="zh-CN" altLang="en-US" dirty="0" smtClean="0"/>
              <a:t>修订法律馆会同礼学馆起草，仍沿袭封建制法律的原则。</a:t>
            </a:r>
            <a:endParaRPr lang="zh-CN" altLang="en-US" dirty="0" smtClean="0"/>
          </a:p>
          <a:p>
            <a:pPr marL="0" indent="0">
              <a:buNone/>
            </a:pPr>
            <a:r>
              <a:rPr lang="zh-CN" altLang="en-US" dirty="0" smtClean="0"/>
              <a:t>性质：旧中国起草的第一部半殖民地半封建的民法典，但由于清政府很快被推翻而未及颁行</a:t>
            </a:r>
            <a:endParaRPr lang="zh-CN" altLang="en-US" dirty="0" smtClean="0"/>
          </a:p>
          <a:p>
            <a:pPr marL="0" indent="0">
              <a:buNone/>
            </a:pP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556792"/>
            <a:ext cx="7776864" cy="3785652"/>
          </a:xfrm>
          <a:prstGeom prst="rect">
            <a:avLst/>
          </a:prstGeom>
        </p:spPr>
        <p:txBody>
          <a:bodyPr wrap="square">
            <a:spAutoFit/>
          </a:bodyPr>
          <a:lstStyle/>
          <a:p>
            <a:pPr algn="just"/>
            <a:r>
              <a:rPr lang="en-US" altLang="zh-CN" sz="4000" b="1" dirty="0">
                <a:latin typeface="楷体" panose="02010609060101010101" pitchFamily="49" charset="-122"/>
                <a:ea typeface="楷体" panose="02010609060101010101" pitchFamily="49" charset="-122"/>
              </a:rPr>
              <a:t>《</a:t>
            </a:r>
            <a:r>
              <a:rPr lang="zh-CN" altLang="en-US" sz="4000" b="1" dirty="0">
                <a:latin typeface="楷体" panose="02010609060101010101" pitchFamily="49" charset="-122"/>
                <a:ea typeface="楷体" panose="02010609060101010101" pitchFamily="49" charset="-122"/>
              </a:rPr>
              <a:t>春秋正义</a:t>
            </a:r>
            <a:r>
              <a:rPr lang="en-US" altLang="zh-CN" sz="4000" b="1" dirty="0">
                <a:latin typeface="楷体" panose="02010609060101010101" pitchFamily="49" charset="-122"/>
                <a:ea typeface="楷体" panose="02010609060101010101" pitchFamily="49" charset="-122"/>
              </a:rPr>
              <a:t>》</a:t>
            </a:r>
            <a:r>
              <a:rPr lang="zh-CN" altLang="en-US" sz="4000" b="1" dirty="0">
                <a:latin typeface="楷体" panose="02010609060101010101" pitchFamily="49" charset="-122"/>
                <a:ea typeface="楷体" panose="02010609060101010101" pitchFamily="49" charset="-122"/>
              </a:rPr>
              <a:t>：“刑不可知，威不可测，则民畏上也。今制法以定之，勒鼎以示之，民知在上者不敢越法以罪己，又不能曲法以施恩，则权柄移于法，故民不畏上。”</a:t>
            </a:r>
            <a:endParaRPr lang="en-US" sz="4000" b="1" dirty="0">
              <a:latin typeface="楷体" panose="02010609060101010101" pitchFamily="49" charset="-122"/>
              <a:ea typeface="楷体" panose="02010609060101010101" pitchFamily="49" charset="-122"/>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14450"/>
            <a:ext cx="7886700" cy="4175522"/>
          </a:xfrm>
        </p:spPr>
        <p:txBody>
          <a:bodyPr/>
          <a:lstStyle/>
          <a:p>
            <a:pPr marL="0" indent="0" algn="just">
              <a:buNone/>
            </a:pPr>
            <a:r>
              <a:rPr lang="zh-CN" altLang="en-US" sz="2700" dirty="0" smtClean="0"/>
              <a:t>３、商事立法</a:t>
            </a:r>
            <a:endParaRPr lang="zh-CN" altLang="en-US" sz="2700" dirty="0" smtClean="0"/>
          </a:p>
          <a:p>
            <a:pPr marL="0" indent="0" algn="just">
              <a:buNone/>
            </a:pPr>
            <a:r>
              <a:rPr lang="zh-CN" altLang="en-US" sz="2400" dirty="0" smtClean="0"/>
              <a:t>（１）第一阶段（１９０３－１９０７年）：</a:t>
            </a:r>
            <a:endParaRPr lang="zh-CN" altLang="en-US" sz="2400" dirty="0" smtClean="0"/>
          </a:p>
          <a:p>
            <a:pPr marL="0" indent="0" algn="just">
              <a:buNone/>
            </a:pPr>
            <a:r>
              <a:rPr lang="zh-CN" altLang="en-US" sz="2400" dirty="0" smtClean="0"/>
              <a:t>由新设立的商部负责，颁行的法规有：</a:t>
            </a:r>
            <a:r>
              <a:rPr lang="en-US" altLang="zh-CN" sz="2400" dirty="0" smtClean="0"/>
              <a:t>《</a:t>
            </a:r>
            <a:r>
              <a:rPr lang="zh-CN" altLang="en-US" sz="2400" dirty="0" smtClean="0"/>
              <a:t>奖励公司章程</a:t>
            </a:r>
            <a:r>
              <a:rPr lang="en-US" altLang="zh-CN" sz="2400" dirty="0" smtClean="0"/>
              <a:t>》</a:t>
            </a:r>
            <a:r>
              <a:rPr lang="zh-CN" altLang="en-US" sz="2400" dirty="0" smtClean="0"/>
              <a:t>、</a:t>
            </a:r>
            <a:r>
              <a:rPr lang="en-US" altLang="zh-CN" sz="2400" dirty="0" smtClean="0"/>
              <a:t>《</a:t>
            </a:r>
            <a:r>
              <a:rPr lang="zh-CN" altLang="en-US" sz="2400" dirty="0" smtClean="0"/>
              <a:t>公司律</a:t>
            </a:r>
            <a:r>
              <a:rPr lang="en-US" altLang="zh-CN" sz="2400" dirty="0" smtClean="0"/>
              <a:t>》</a:t>
            </a:r>
            <a:r>
              <a:rPr lang="zh-CN" altLang="en-US" sz="2400" dirty="0" smtClean="0"/>
              <a:t>、</a:t>
            </a:r>
            <a:r>
              <a:rPr lang="en-US" altLang="zh-CN" sz="2400" dirty="0" smtClean="0"/>
              <a:t>《</a:t>
            </a:r>
            <a:r>
              <a:rPr lang="zh-CN" altLang="en-US" sz="2400" dirty="0" smtClean="0"/>
              <a:t>破产律</a:t>
            </a:r>
            <a:r>
              <a:rPr lang="en-US" altLang="zh-CN" sz="2400" dirty="0" smtClean="0"/>
              <a:t>》</a:t>
            </a:r>
            <a:r>
              <a:rPr lang="zh-CN" altLang="en-US" sz="2400" dirty="0" smtClean="0"/>
              <a:t>、</a:t>
            </a:r>
            <a:r>
              <a:rPr lang="en-US" altLang="zh-CN" sz="2400" dirty="0" smtClean="0"/>
              <a:t>《</a:t>
            </a:r>
            <a:r>
              <a:rPr lang="zh-CN" altLang="en-US" sz="2400" dirty="0" smtClean="0"/>
              <a:t>奖励商勋章程</a:t>
            </a:r>
            <a:r>
              <a:rPr lang="en-US" altLang="zh-CN" sz="2400" dirty="0" smtClean="0"/>
              <a:t>》</a:t>
            </a:r>
            <a:r>
              <a:rPr lang="zh-CN" altLang="en-US" sz="2400" dirty="0" smtClean="0"/>
              <a:t>等各种单行商事法规。</a:t>
            </a:r>
            <a:endParaRPr lang="zh-CN" altLang="en-US" sz="2400" dirty="0" smtClean="0"/>
          </a:p>
          <a:p>
            <a:pPr marL="0" indent="0" algn="just">
              <a:buNone/>
            </a:pPr>
            <a:r>
              <a:rPr lang="zh-CN" altLang="en-US" sz="2400" dirty="0" smtClean="0"/>
              <a:t>（２）第二阶段：主要商事法典改由修订法律馆主持起草，</a:t>
            </a:r>
            <a:r>
              <a:rPr lang="en-US" altLang="zh-CN" sz="2400" dirty="0" smtClean="0"/>
              <a:t>1908</a:t>
            </a:r>
            <a:r>
              <a:rPr lang="zh-CN" altLang="en-US" sz="2400" dirty="0" smtClean="0"/>
              <a:t>年，清政府聘请志田钾太郎帮同起草商律，分</a:t>
            </a:r>
            <a:r>
              <a:rPr lang="en-US" altLang="zh-CN" sz="2400" dirty="0" smtClean="0"/>
              <a:t>《</a:t>
            </a:r>
            <a:r>
              <a:rPr lang="zh-CN" altLang="en-US" sz="2400" dirty="0" smtClean="0"/>
              <a:t>总则</a:t>
            </a:r>
            <a:r>
              <a:rPr lang="en-US" altLang="zh-CN" sz="2400" dirty="0" smtClean="0"/>
              <a:t>》</a:t>
            </a:r>
            <a:r>
              <a:rPr lang="zh-CN" altLang="en-US" sz="2400" dirty="0" smtClean="0"/>
              <a:t>和</a:t>
            </a:r>
            <a:r>
              <a:rPr lang="en-US" altLang="zh-CN" sz="2400" dirty="0" smtClean="0"/>
              <a:t>《</a:t>
            </a:r>
            <a:r>
              <a:rPr lang="zh-CN" altLang="en-US" sz="2400" dirty="0" smtClean="0"/>
              <a:t>商行为</a:t>
            </a:r>
            <a:r>
              <a:rPr lang="en-US" altLang="zh-CN" sz="2400" dirty="0" smtClean="0"/>
              <a:t>》</a:t>
            </a:r>
            <a:r>
              <a:rPr lang="zh-CN" altLang="en-US" sz="2400" dirty="0" smtClean="0"/>
              <a:t>两编。农工商部制定</a:t>
            </a:r>
            <a:r>
              <a:rPr lang="en-US" altLang="zh-CN" sz="2400" dirty="0" smtClean="0"/>
              <a:t>《</a:t>
            </a:r>
            <a:r>
              <a:rPr lang="zh-CN" altLang="en-US" sz="2400" dirty="0" smtClean="0"/>
              <a:t>大清商律草案</a:t>
            </a:r>
            <a:r>
              <a:rPr lang="en-US" altLang="zh-CN" sz="2400" dirty="0" smtClean="0"/>
              <a:t>》</a:t>
            </a:r>
            <a:r>
              <a:rPr lang="zh-CN" altLang="en-US" sz="2400" dirty="0" smtClean="0"/>
              <a:t>。</a:t>
            </a:r>
            <a:endParaRPr lang="zh-CN" altLang="en-US" sz="2400" dirty="0" smtClean="0"/>
          </a:p>
          <a:p>
            <a:pPr marL="0" indent="0">
              <a:buNone/>
            </a:pPr>
            <a:endParaRPr lang="zh-CN" alt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诉讼法的修定</a:t>
            </a:r>
            <a:endParaRPr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smtClean="0"/>
              <a:t>４、诉讼法的修定</a:t>
            </a:r>
            <a:endParaRPr lang="zh-CN" altLang="en-US" dirty="0" smtClean="0"/>
          </a:p>
          <a:p>
            <a:pPr marL="0" indent="0">
              <a:buNone/>
            </a:pPr>
            <a:r>
              <a:rPr lang="zh-CN" altLang="en-US" dirty="0" smtClean="0"/>
              <a:t>（１）</a:t>
            </a:r>
            <a:r>
              <a:rPr lang="en-US" altLang="zh-CN" dirty="0" smtClean="0"/>
              <a:t>《</a:t>
            </a:r>
            <a:r>
              <a:rPr lang="zh-CN" altLang="en-US" dirty="0" smtClean="0"/>
              <a:t>大清刑事民事诉讼法草案</a:t>
            </a:r>
            <a:r>
              <a:rPr lang="en-US" altLang="zh-CN" dirty="0" smtClean="0"/>
              <a:t>》</a:t>
            </a:r>
            <a:endParaRPr lang="en-US" altLang="zh-CN" dirty="0" smtClean="0"/>
          </a:p>
          <a:p>
            <a:pPr marL="0" indent="0">
              <a:buNone/>
            </a:pPr>
            <a:r>
              <a:rPr lang="zh-CN" altLang="en-US" dirty="0" smtClean="0"/>
              <a:t>１９０６年完成，沈家本起草，共５章２６０条。</a:t>
            </a:r>
            <a:endParaRPr lang="zh-CN" altLang="en-US" dirty="0" smtClean="0"/>
          </a:p>
          <a:p>
            <a:pPr marL="0" indent="0">
              <a:buNone/>
            </a:pPr>
            <a:r>
              <a:rPr lang="zh-CN" altLang="en-US" dirty="0" smtClean="0"/>
              <a:t>内容：该法采用刑事诉讼和民事诉讼合一的体例，较为糸统地规定了各项诉讼程序，并采用了 近代西方法律中公开审判、陪审和律师制度</a:t>
            </a:r>
            <a:endParaRPr lang="zh-CN" altLang="en-US" dirty="0" smtClean="0"/>
          </a:p>
          <a:p>
            <a:pPr marL="0" indent="0">
              <a:buNone/>
            </a:pPr>
            <a:r>
              <a:rPr lang="zh-CN" altLang="en-US" dirty="0" smtClean="0"/>
              <a:t>（２）</a:t>
            </a:r>
            <a:r>
              <a:rPr lang="en-US" altLang="zh-CN" dirty="0" smtClean="0"/>
              <a:t>《</a:t>
            </a:r>
            <a:r>
              <a:rPr lang="zh-CN" altLang="en-US" dirty="0" smtClean="0"/>
              <a:t>各级审判厅试办章程</a:t>
            </a:r>
            <a:r>
              <a:rPr lang="en-US" altLang="zh-CN" dirty="0" smtClean="0"/>
              <a:t>》</a:t>
            </a:r>
            <a:r>
              <a:rPr lang="zh-CN" altLang="en-US" dirty="0" smtClean="0"/>
              <a:t>：１９０７年颁行的诉讼法规，共５章１２０条。</a:t>
            </a:r>
            <a:endParaRPr lang="zh-CN" altLang="en-US" dirty="0" smtClean="0"/>
          </a:p>
          <a:p>
            <a:pPr marL="0" indent="0">
              <a:buNone/>
            </a:pPr>
            <a:r>
              <a:rPr lang="zh-CN" altLang="en-US" dirty="0" smtClean="0"/>
              <a:t>（３）</a:t>
            </a:r>
            <a:r>
              <a:rPr lang="en-US" altLang="zh-CN" dirty="0" smtClean="0"/>
              <a:t>《</a:t>
            </a:r>
            <a:r>
              <a:rPr lang="zh-CN" altLang="en-US" dirty="0" smtClean="0"/>
              <a:t>大清刑事诉讼律草案</a:t>
            </a:r>
            <a:r>
              <a:rPr lang="en-US" altLang="zh-CN" dirty="0" smtClean="0"/>
              <a:t>》</a:t>
            </a:r>
            <a:r>
              <a:rPr lang="zh-CN" altLang="en-US" dirty="0" smtClean="0"/>
              <a:t>和</a:t>
            </a:r>
            <a:r>
              <a:rPr lang="en-US" altLang="zh-CN" dirty="0" smtClean="0"/>
              <a:t>《</a:t>
            </a:r>
            <a:r>
              <a:rPr lang="zh-CN" altLang="en-US" dirty="0" smtClean="0"/>
              <a:t>大清民事诉讼律草案</a:t>
            </a:r>
            <a:r>
              <a:rPr lang="en-US" altLang="zh-CN" dirty="0" smtClean="0"/>
              <a:t>》</a:t>
            </a:r>
            <a:endParaRPr lang="en-US" altLang="zh-CN" dirty="0" smtClean="0"/>
          </a:p>
          <a:p>
            <a:pPr marL="0" indent="0">
              <a:buNone/>
            </a:pPr>
            <a:r>
              <a:rPr lang="zh-CN" altLang="en-US" dirty="0" smtClean="0"/>
              <a:t>沈家本在</a:t>
            </a:r>
            <a:r>
              <a:rPr lang="en-US" altLang="zh-CN" dirty="0" smtClean="0"/>
              <a:t>《</a:t>
            </a:r>
            <a:r>
              <a:rPr lang="zh-CN" altLang="en-US" dirty="0" smtClean="0"/>
              <a:t>大清刑事民事诉讼法草案</a:t>
            </a:r>
            <a:r>
              <a:rPr lang="en-US" altLang="zh-CN" dirty="0" smtClean="0"/>
              <a:t>》</a:t>
            </a:r>
            <a:r>
              <a:rPr lang="zh-CN" altLang="en-US" dirty="0" smtClean="0"/>
              <a:t>否决后起草的两部诉讼法草案，于１９１０年完成。</a:t>
            </a:r>
            <a:endParaRPr lang="zh-CN" altLang="en-US" dirty="0" smtClean="0"/>
          </a:p>
          <a:p>
            <a:pPr marL="0" indent="0">
              <a:buNone/>
            </a:pPr>
            <a:endParaRPr lang="zh-CN" alt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法院组织法</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５、法院组织法：</a:t>
            </a:r>
            <a:endParaRPr lang="zh-CN" altLang="en-US" dirty="0" smtClean="0"/>
          </a:p>
          <a:p>
            <a:pPr marL="0" indent="0">
              <a:buNone/>
            </a:pPr>
            <a:r>
              <a:rPr lang="zh-CN" altLang="en-US" dirty="0" smtClean="0"/>
              <a:t>（１）</a:t>
            </a:r>
            <a:r>
              <a:rPr lang="en-US" altLang="zh-CN" dirty="0" smtClean="0"/>
              <a:t>《</a:t>
            </a:r>
            <a:r>
              <a:rPr lang="zh-CN" altLang="en-US" dirty="0" smtClean="0"/>
              <a:t>大理院编制法</a:t>
            </a:r>
            <a:r>
              <a:rPr lang="en-US" altLang="zh-CN" dirty="0" smtClean="0"/>
              <a:t>》</a:t>
            </a:r>
            <a:r>
              <a:rPr lang="zh-CN" altLang="en-US" dirty="0" smtClean="0"/>
              <a:t>：清政府为配合官制改革，１９０６年制定的关于大理院和京师审判组织的单行法规，共５节４５条。</a:t>
            </a:r>
            <a:endParaRPr lang="zh-CN" altLang="en-US" dirty="0" smtClean="0"/>
          </a:p>
          <a:p>
            <a:pPr marL="0" indent="0">
              <a:buNone/>
            </a:pPr>
            <a:r>
              <a:rPr lang="zh-CN" altLang="en-US" dirty="0" smtClean="0"/>
              <a:t>（２）</a:t>
            </a:r>
            <a:r>
              <a:rPr lang="en-US" altLang="zh-CN" dirty="0" smtClean="0"/>
              <a:t>《</a:t>
            </a:r>
            <a:r>
              <a:rPr lang="zh-CN" altLang="en-US" dirty="0" smtClean="0"/>
              <a:t>法院编制法</a:t>
            </a:r>
            <a:r>
              <a:rPr lang="en-US" altLang="zh-CN" dirty="0" smtClean="0"/>
              <a:t>》</a:t>
            </a:r>
            <a:r>
              <a:rPr lang="zh-CN" altLang="en-US" dirty="0" smtClean="0"/>
              <a:t>：１９１０年清政府公布的关于法院组织的法规，共１６章１６４条。</a:t>
            </a:r>
            <a:endParaRPr lang="zh-CN" altLang="en-US" dirty="0" smtClean="0"/>
          </a:p>
          <a:p>
            <a:pPr marL="0" indent="0">
              <a:buNone/>
            </a:pPr>
            <a:endParaRPr lang="zh-CN" alt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（三）法律的基本内容：</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１、保护地主买办阶级的私有财产权</a:t>
            </a:r>
            <a:endParaRPr lang="zh-CN" altLang="en-US" dirty="0" smtClean="0"/>
          </a:p>
          <a:p>
            <a:pPr marL="0" indent="0">
              <a:buNone/>
            </a:pPr>
            <a:r>
              <a:rPr lang="zh-CN" altLang="en-US" dirty="0" smtClean="0"/>
              <a:t>２、承认和保护私营工商业</a:t>
            </a:r>
            <a:endParaRPr lang="zh-CN" altLang="en-US" dirty="0" smtClean="0"/>
          </a:p>
          <a:p>
            <a:pPr marL="0" indent="0">
              <a:buNone/>
            </a:pPr>
            <a:r>
              <a:rPr lang="zh-CN" altLang="en-US" dirty="0" smtClean="0"/>
              <a:t>（１）确认私营工商业的地位</a:t>
            </a:r>
            <a:endParaRPr lang="zh-CN" altLang="en-US" dirty="0" smtClean="0"/>
          </a:p>
          <a:p>
            <a:pPr marL="0" indent="0">
              <a:buNone/>
            </a:pPr>
            <a:r>
              <a:rPr lang="zh-CN" altLang="en-US" dirty="0" smtClean="0"/>
              <a:t>（２）奖励集资较多、经营有方的私营工商业者</a:t>
            </a:r>
            <a:endParaRPr lang="zh-CN" altLang="en-US" dirty="0" smtClean="0"/>
          </a:p>
          <a:p>
            <a:pPr marL="0" indent="0">
              <a:buNone/>
            </a:pPr>
            <a:r>
              <a:rPr lang="zh-CN" altLang="en-US" dirty="0" smtClean="0"/>
              <a:t>３、镇压人民的反抗斗争</a:t>
            </a:r>
            <a:endParaRPr lang="zh-CN" altLang="en-US" dirty="0" smtClean="0"/>
          </a:p>
          <a:p>
            <a:pPr marL="0" indent="0">
              <a:buNone/>
            </a:pPr>
            <a:r>
              <a:rPr lang="zh-CN" altLang="en-US" dirty="0" smtClean="0"/>
              <a:t>４、维护封建礼教和封建婚姻家庭关系</a:t>
            </a:r>
            <a:endParaRPr lang="zh-CN" altLang="en-US" dirty="0" smtClean="0"/>
          </a:p>
          <a:p>
            <a:pPr marL="0" indent="0">
              <a:buNone/>
            </a:pPr>
            <a:r>
              <a:rPr lang="zh-CN" altLang="en-US" dirty="0" smtClean="0"/>
              <a:t>５、保护帝国主义在中国的特权和利益</a:t>
            </a:r>
            <a:endParaRPr lang="zh-CN" altLang="en-US" dirty="0" smtClean="0"/>
          </a:p>
          <a:p>
            <a:pPr marL="0" indent="0">
              <a:buNone/>
            </a:pPr>
            <a:endParaRPr lang="zh-CN" altLang="en-US"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（四）清末立法的特点：</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１、在立法的指导思想上，既要考虑维护封建统治，又要考虑帝国主义利益。</a:t>
            </a:r>
            <a:endParaRPr lang="zh-CN" altLang="en-US" dirty="0" smtClean="0"/>
          </a:p>
          <a:p>
            <a:pPr marL="0" indent="0">
              <a:buNone/>
            </a:pPr>
            <a:r>
              <a:rPr lang="zh-CN" altLang="en-US" dirty="0" smtClean="0"/>
              <a:t>２、在立法时，一方面抄袭资本主义国家的法律原则和法律条文，另一方面仍然继续维护封建法律。</a:t>
            </a:r>
            <a:endParaRPr lang="zh-CN" altLang="en-US" dirty="0" smtClean="0"/>
          </a:p>
          <a:p>
            <a:pPr marL="0" indent="0">
              <a:buNone/>
            </a:pPr>
            <a:r>
              <a:rPr lang="zh-CN" altLang="en-US" dirty="0" smtClean="0"/>
              <a:t>３、在具体法律中，资本主义和封建主义色彩的内容合二为一。</a:t>
            </a:r>
            <a:endParaRPr lang="zh-CN" altLang="en-US" dirty="0" smtClean="0"/>
          </a:p>
          <a:p>
            <a:pPr marL="0" indent="0">
              <a:buNone/>
            </a:pPr>
            <a:endParaRPr lang="zh-CN" altLang="en-US"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四、司法制度</a:t>
            </a:r>
            <a:endParaRPr lang="zh-CN" altLang="en-US" dirty="0"/>
          </a:p>
        </p:txBody>
      </p:sp>
      <p:sp>
        <p:nvSpPr>
          <p:cNvPr id="3" name="内容占位符 2"/>
          <p:cNvSpPr>
            <a:spLocks noGrp="1"/>
          </p:cNvSpPr>
          <p:nvPr>
            <p:ph idx="1"/>
          </p:nvPr>
        </p:nvSpPr>
        <p:spPr>
          <a:xfrm>
            <a:off x="279400" y="2076450"/>
            <a:ext cx="8813801" cy="3759200"/>
          </a:xfrm>
        </p:spPr>
        <p:txBody>
          <a:bodyPr>
            <a:normAutofit fontScale="62500"/>
          </a:bodyPr>
          <a:lstStyle/>
          <a:p>
            <a:pPr marL="0" indent="0">
              <a:buNone/>
            </a:pPr>
            <a:r>
              <a:rPr lang="zh-CN" altLang="en-US" dirty="0" smtClean="0"/>
              <a:t>（一）司法机关的变化</a:t>
            </a:r>
            <a:endParaRPr lang="en-US" altLang="zh-CN" dirty="0" smtClean="0"/>
          </a:p>
          <a:p>
            <a:pPr marL="0" indent="0">
              <a:buNone/>
            </a:pPr>
            <a:r>
              <a:rPr lang="zh-CN" altLang="en-US" b="1" dirty="0" smtClean="0"/>
              <a:t>中央：</a:t>
            </a:r>
            <a:endParaRPr lang="en-US" altLang="zh-CN" b="1" dirty="0" smtClean="0"/>
          </a:p>
          <a:p>
            <a:pPr marL="0" indent="0">
              <a:buNone/>
            </a:pPr>
            <a:r>
              <a:rPr lang="zh-CN" altLang="en-US" dirty="0" smtClean="0"/>
              <a:t>１、刑部</a:t>
            </a:r>
            <a:r>
              <a:rPr lang="en-US" altLang="zh-CN" dirty="0" smtClean="0"/>
              <a:t>——</a:t>
            </a:r>
            <a:r>
              <a:rPr lang="zh-CN" altLang="en-US" dirty="0" smtClean="0"/>
              <a:t>法部：负责司法行政，使司法行政与审判分离。</a:t>
            </a:r>
            <a:endParaRPr lang="zh-CN" altLang="en-US" dirty="0" smtClean="0"/>
          </a:p>
          <a:p>
            <a:pPr marL="0" indent="0">
              <a:buNone/>
            </a:pPr>
            <a:r>
              <a:rPr lang="zh-CN" altLang="en-US" dirty="0" smtClean="0"/>
              <a:t>２、大理寺</a:t>
            </a:r>
            <a:r>
              <a:rPr lang="en-US" altLang="zh-CN" dirty="0" smtClean="0"/>
              <a:t>——</a:t>
            </a:r>
            <a:r>
              <a:rPr lang="zh-CN" altLang="en-US" dirty="0" smtClean="0"/>
              <a:t>大理院：全国最高审判机关，并负有解释法律、监督各级审判的 职责。</a:t>
            </a:r>
            <a:endParaRPr lang="zh-CN" altLang="en-US" dirty="0" smtClean="0"/>
          </a:p>
          <a:p>
            <a:pPr marL="0" indent="0">
              <a:buNone/>
            </a:pPr>
            <a:r>
              <a:rPr lang="zh-CN" altLang="en-US" b="1" dirty="0" smtClean="0"/>
              <a:t>地方：</a:t>
            </a:r>
            <a:endParaRPr lang="en-US" altLang="zh-CN" b="1" dirty="0" smtClean="0"/>
          </a:p>
          <a:p>
            <a:pPr marL="0" indent="0">
              <a:buNone/>
            </a:pPr>
            <a:r>
              <a:rPr lang="zh-CN" altLang="en-US" dirty="0" smtClean="0"/>
              <a:t>１、高等审判厅</a:t>
            </a:r>
            <a:r>
              <a:rPr lang="en-US" altLang="zh-CN" dirty="0" smtClean="0"/>
              <a:t>——</a:t>
            </a:r>
            <a:r>
              <a:rPr lang="zh-CN" altLang="en-US" dirty="0" smtClean="0"/>
              <a:t>省、京师，省按察使司</a:t>
            </a:r>
            <a:r>
              <a:rPr lang="en-US" altLang="zh-CN" dirty="0" smtClean="0"/>
              <a:t>——</a:t>
            </a:r>
            <a:r>
              <a:rPr lang="zh-CN" altLang="en-US" dirty="0" smtClean="0"/>
              <a:t>提法使司，负责地方上的司法行政</a:t>
            </a:r>
            <a:endParaRPr lang="zh-CN" altLang="en-US" dirty="0" smtClean="0"/>
          </a:p>
          <a:p>
            <a:pPr marL="0" indent="0">
              <a:buNone/>
            </a:pPr>
            <a:r>
              <a:rPr lang="zh-CN" altLang="en-US" dirty="0" smtClean="0"/>
              <a:t>２、地方审判厅</a:t>
            </a:r>
            <a:r>
              <a:rPr lang="en-US" altLang="zh-CN" dirty="0" smtClean="0"/>
              <a:t>——</a:t>
            </a:r>
            <a:r>
              <a:rPr lang="zh-CN" altLang="en-US" dirty="0" smtClean="0"/>
              <a:t>府</a:t>
            </a:r>
            <a:endParaRPr lang="zh-CN" altLang="en-US" dirty="0" smtClean="0"/>
          </a:p>
          <a:p>
            <a:pPr marL="0" indent="0">
              <a:buNone/>
            </a:pPr>
            <a:r>
              <a:rPr lang="zh-CN" altLang="en-US" dirty="0" smtClean="0"/>
              <a:t>３、初级审判厅</a:t>
            </a:r>
            <a:r>
              <a:rPr lang="en-US" altLang="zh-CN" dirty="0" smtClean="0"/>
              <a:t>——</a:t>
            </a:r>
            <a:r>
              <a:rPr lang="zh-CN" altLang="en-US" dirty="0" smtClean="0"/>
              <a:t>州、县</a:t>
            </a:r>
            <a:endParaRPr lang="zh-CN" altLang="en-US" dirty="0" smtClean="0"/>
          </a:p>
          <a:p>
            <a:pPr marL="0" indent="0">
              <a:buNone/>
            </a:pPr>
            <a:r>
              <a:rPr lang="zh-CN" altLang="en-US" dirty="0" smtClean="0"/>
              <a:t>４、各级审判厅内，实行审检全署，负责对刑事案件提起公诉并监察判决的执行。</a:t>
            </a:r>
            <a:endParaRPr lang="zh-CN" altLang="en-US"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（二）司法制度的改革</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１、司法管辖上分刑事诉讼和民事诉讼</a:t>
            </a:r>
            <a:endParaRPr lang="zh-CN" altLang="en-US" dirty="0" smtClean="0"/>
          </a:p>
          <a:p>
            <a:pPr marL="0" indent="0">
              <a:buNone/>
            </a:pPr>
            <a:r>
              <a:rPr lang="zh-CN" altLang="en-US" dirty="0" smtClean="0"/>
              <a:t>２、诉讼程序上实行四级三审制</a:t>
            </a:r>
            <a:endParaRPr lang="zh-CN" altLang="en-US" dirty="0" smtClean="0"/>
          </a:p>
          <a:p>
            <a:pPr marL="0" indent="0">
              <a:buNone/>
            </a:pPr>
            <a:r>
              <a:rPr lang="zh-CN" altLang="en-US" dirty="0" smtClean="0"/>
              <a:t>３、审判制度上，采用资本主义国家的一些原则和制度。</a:t>
            </a:r>
            <a:endParaRPr lang="zh-CN" altLang="en-US"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（三）领事裁判权和会审公廨制度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１、领事裁判权：“治外法权”</a:t>
            </a:r>
            <a:endParaRPr lang="zh-CN" altLang="en-US" dirty="0" smtClean="0"/>
          </a:p>
          <a:p>
            <a:pPr marL="0" indent="0">
              <a:buNone/>
            </a:pPr>
            <a:r>
              <a:rPr lang="zh-CN" altLang="en-US" dirty="0" smtClean="0"/>
              <a:t>概念：指外国在中国的侨民成为民刑被告时，如其本国与中国订有不平等条约，则中国法庭无权裁判，只能由其本国领事按其本国法律裁判。它破坏了中国的司法方权。</a:t>
            </a:r>
            <a:endParaRPr lang="zh-CN" altLang="en-US" dirty="0" smtClean="0"/>
          </a:p>
          <a:p>
            <a:pPr marL="0" indent="0">
              <a:buNone/>
            </a:pPr>
            <a:r>
              <a:rPr lang="zh-CN" altLang="en-US" dirty="0" smtClean="0"/>
              <a:t>确立：始于</a:t>
            </a:r>
            <a:r>
              <a:rPr lang="en-US" altLang="zh-CN" dirty="0" smtClean="0"/>
              <a:t>1843</a:t>
            </a:r>
            <a:r>
              <a:rPr lang="zh-CN" altLang="en-US" dirty="0" smtClean="0"/>
              <a:t>年</a:t>
            </a:r>
            <a:r>
              <a:rPr lang="en-US" altLang="zh-CN" dirty="0" smtClean="0"/>
              <a:t>7</a:t>
            </a:r>
            <a:r>
              <a:rPr lang="zh-CN" altLang="en-US" dirty="0" smtClean="0"/>
              <a:t>月签定的中英</a:t>
            </a:r>
            <a:r>
              <a:rPr lang="en-US" altLang="zh-CN" dirty="0" smtClean="0"/>
              <a:t>《</a:t>
            </a:r>
            <a:r>
              <a:rPr lang="zh-CN" altLang="en-US" dirty="0" smtClean="0"/>
              <a:t>五口通商章程</a:t>
            </a:r>
            <a:r>
              <a:rPr lang="en-US" altLang="zh-CN" dirty="0" smtClean="0"/>
              <a:t>》</a:t>
            </a:r>
            <a:r>
              <a:rPr lang="zh-CN" altLang="en-US" dirty="0" smtClean="0"/>
              <a:t>，在以后签订的一糸列不平等条约中得以扩充。</a:t>
            </a:r>
            <a:endParaRPr lang="zh-CN" altLang="en-US" dirty="0" smtClean="0"/>
          </a:p>
          <a:p>
            <a:pPr marL="0" indent="0">
              <a:buNone/>
            </a:pPr>
            <a:endParaRPr lang="zh-CN" altLang="en-US"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２、会审公廨制度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700" dirty="0" smtClean="0"/>
              <a:t>概念：</a:t>
            </a:r>
            <a:endParaRPr lang="en-US" altLang="zh-CN" sz="2700" dirty="0" smtClean="0"/>
          </a:p>
          <a:p>
            <a:pPr marL="0" indent="0" algn="just">
              <a:buNone/>
            </a:pPr>
            <a:r>
              <a:rPr lang="zh-CN" altLang="en-US" dirty="0" smtClean="0"/>
              <a:t>又称会审公堂，是 </a:t>
            </a:r>
            <a:r>
              <a:rPr lang="en-US" altLang="zh-CN" dirty="0" smtClean="0"/>
              <a:t>1864</a:t>
            </a:r>
            <a:r>
              <a:rPr lang="zh-CN" altLang="en-US" dirty="0" smtClean="0"/>
              <a:t>年清政府与英、美、法三国驻上海的领事协议在租界内设立的法院，管理各国租界内各等案件。按 １８６８年</a:t>
            </a:r>
            <a:r>
              <a:rPr lang="en-US" altLang="zh-CN" dirty="0" smtClean="0"/>
              <a:t>《</a:t>
            </a:r>
            <a:r>
              <a:rPr lang="zh-CN" altLang="en-US" dirty="0" smtClean="0"/>
              <a:t>上海洋泾浜设官会审章程</a:t>
            </a:r>
            <a:r>
              <a:rPr lang="en-US" altLang="zh-CN" dirty="0" smtClean="0"/>
              <a:t>》</a:t>
            </a:r>
            <a:r>
              <a:rPr lang="zh-CN" altLang="en-US" dirty="0" smtClean="0"/>
              <a:t>的规定，凡牵涉有约国洋人必须到案的洋华诉讼，无约国洋人与华人的互相诉讼及被外国人雇佣和延请的中国人的诉讼，外国领事均有权参加会审。</a:t>
            </a:r>
            <a:endParaRPr lang="zh-CN" alt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太平天国的法律制度</a:t>
            </a:r>
            <a:endParaRPr lang="zh-CN" altLang="en-US" dirty="0"/>
          </a:p>
        </p:txBody>
      </p:sp>
      <p:sp>
        <p:nvSpPr>
          <p:cNvPr id="3" name="内容占位符 2"/>
          <p:cNvSpPr>
            <a:spLocks noGrp="1"/>
          </p:cNvSpPr>
          <p:nvPr>
            <p:ph idx="1"/>
          </p:nvPr>
        </p:nvSpPr>
        <p:spPr>
          <a:xfrm>
            <a:off x="260350" y="2226469"/>
            <a:ext cx="8642351" cy="3263504"/>
          </a:xfrm>
        </p:spPr>
        <p:txBody>
          <a:bodyPr>
            <a:normAutofit fontScale="70000"/>
          </a:bodyPr>
          <a:lstStyle/>
          <a:p>
            <a:pPr marL="0" indent="0">
              <a:buNone/>
            </a:pPr>
            <a:r>
              <a:rPr lang="zh-CN" altLang="en-US" dirty="0" smtClean="0"/>
              <a:t>一、太平天国的主要立法</a:t>
            </a:r>
            <a:endParaRPr lang="zh-CN" altLang="en-US" dirty="0" smtClean="0"/>
          </a:p>
          <a:p>
            <a:pPr marL="0" indent="0" algn="just">
              <a:buNone/>
            </a:pPr>
            <a:r>
              <a:rPr lang="zh-CN" altLang="en-US" dirty="0" smtClean="0"/>
              <a:t>（一）立法概况</a:t>
            </a:r>
            <a:endParaRPr lang="zh-CN" altLang="en-US" dirty="0" smtClean="0"/>
          </a:p>
          <a:p>
            <a:pPr marL="0" indent="0" algn="just">
              <a:buNone/>
            </a:pPr>
            <a:r>
              <a:rPr lang="zh-CN" altLang="en-US" dirty="0" smtClean="0"/>
              <a:t>１、军纪五条和</a:t>
            </a:r>
            <a:r>
              <a:rPr lang="en-US" altLang="zh-CN" dirty="0" smtClean="0"/>
              <a:t>《</a:t>
            </a:r>
            <a:r>
              <a:rPr lang="zh-CN" altLang="en-US" dirty="0" smtClean="0"/>
              <a:t>十款天条</a:t>
            </a:r>
            <a:r>
              <a:rPr lang="en-US" altLang="zh-CN" dirty="0" smtClean="0"/>
              <a:t>》</a:t>
            </a:r>
            <a:endParaRPr lang="en-US" altLang="zh-CN" dirty="0" smtClean="0"/>
          </a:p>
          <a:p>
            <a:pPr marL="0" indent="0" algn="just">
              <a:buNone/>
            </a:pPr>
            <a:r>
              <a:rPr lang="zh-CN" altLang="en-US" dirty="0" smtClean="0"/>
              <a:t>军纪五条：１８５１年１月金田起义发布，是太平天国立法的开端。</a:t>
            </a:r>
            <a:endParaRPr lang="zh-CN" altLang="en-US" dirty="0" smtClean="0"/>
          </a:p>
          <a:p>
            <a:pPr marL="0" indent="0" algn="just">
              <a:buNone/>
            </a:pPr>
            <a:r>
              <a:rPr lang="en-US" altLang="zh-CN" dirty="0" smtClean="0"/>
              <a:t>《</a:t>
            </a:r>
            <a:r>
              <a:rPr lang="zh-CN" altLang="en-US" dirty="0" smtClean="0"/>
              <a:t>十款天条</a:t>
            </a:r>
            <a:r>
              <a:rPr lang="en-US" altLang="zh-CN" dirty="0" smtClean="0"/>
              <a:t>》</a:t>
            </a:r>
            <a:r>
              <a:rPr lang="zh-CN" altLang="en-US" dirty="0" smtClean="0"/>
              <a:t>：１８５１年９月颁布， “上帝会”的教规</a:t>
            </a:r>
            <a:r>
              <a:rPr lang="en-US" altLang="zh-CN" dirty="0" smtClean="0"/>
              <a:t>——</a:t>
            </a:r>
            <a:r>
              <a:rPr lang="zh-CN" altLang="en-US" dirty="0" smtClean="0"/>
              <a:t>太平天国的军纪。</a:t>
            </a:r>
            <a:endParaRPr lang="zh-CN" altLang="en-US" dirty="0" smtClean="0"/>
          </a:p>
          <a:p>
            <a:pPr marL="0" indent="0" algn="just">
              <a:buNone/>
            </a:pPr>
            <a:endParaRPr lang="en-US" altLang="zh-CN" dirty="0" smtClean="0"/>
          </a:p>
          <a:p>
            <a:pPr marL="0" indent="0" algn="just">
              <a:buNone/>
            </a:pPr>
            <a:r>
              <a:rPr lang="zh-CN" altLang="en-US" dirty="0" smtClean="0"/>
              <a:t>２、</a:t>
            </a:r>
            <a:r>
              <a:rPr lang="en-US" altLang="zh-CN" dirty="0" smtClean="0"/>
              <a:t>《</a:t>
            </a:r>
            <a:r>
              <a:rPr lang="zh-CN" altLang="en-US" dirty="0" smtClean="0"/>
              <a:t>太平天条</a:t>
            </a:r>
            <a:r>
              <a:rPr lang="en-US" altLang="zh-CN" dirty="0" smtClean="0"/>
              <a:t>》</a:t>
            </a:r>
            <a:r>
              <a:rPr lang="zh-CN" altLang="en-US" dirty="0" smtClean="0"/>
              <a:t>：１８５２年颁布，分</a:t>
            </a:r>
            <a:r>
              <a:rPr lang="en-US" altLang="zh-CN" dirty="0" smtClean="0"/>
              <a:t>《</a:t>
            </a:r>
            <a:r>
              <a:rPr lang="zh-CN" altLang="en-US" dirty="0" smtClean="0"/>
              <a:t>定营规条十要</a:t>
            </a:r>
            <a:r>
              <a:rPr lang="en-US" altLang="zh-CN" dirty="0" smtClean="0"/>
              <a:t>》</a:t>
            </a:r>
            <a:r>
              <a:rPr lang="zh-CN" altLang="en-US" dirty="0" smtClean="0"/>
              <a:t>和</a:t>
            </a:r>
            <a:r>
              <a:rPr lang="en-US" altLang="zh-CN" dirty="0" smtClean="0"/>
              <a:t>《</a:t>
            </a:r>
            <a:r>
              <a:rPr lang="zh-CN" altLang="en-US" dirty="0" smtClean="0"/>
              <a:t>行营规矩</a:t>
            </a:r>
            <a:r>
              <a:rPr lang="en-US" altLang="zh-CN" dirty="0" smtClean="0"/>
              <a:t>》</a:t>
            </a:r>
            <a:endParaRPr lang="en-US" altLang="zh-CN" dirty="0" smtClean="0"/>
          </a:p>
          <a:p>
            <a:pPr marL="0" indent="0">
              <a:buNone/>
            </a:pP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677863" y="609600"/>
            <a:ext cx="7772400" cy="5475288"/>
          </a:xfrm>
        </p:spPr>
        <p:txBody>
          <a:bodyPr>
            <a:normAutofit/>
          </a:bodyPr>
          <a:lstStyle/>
          <a:p>
            <a:pPr marL="0" indent="0" defTabSz="1012825">
              <a:lnSpc>
                <a:spcPct val="90000"/>
              </a:lnSpc>
              <a:buNone/>
              <a:defRPr/>
            </a:pPr>
            <a:r>
              <a:rPr kumimoji="1" lang="zh-CN" altLang="en-US" b="1" dirty="0"/>
              <a:t>原始社会习惯和法律（含习惯法）的区别</a:t>
            </a:r>
            <a:r>
              <a:rPr kumimoji="1" lang="zh-CN" altLang="en-US" sz="2800" b="1" dirty="0"/>
              <a:t>：</a:t>
            </a:r>
            <a:endParaRPr kumimoji="1" lang="en-US" altLang="zh-CN" sz="2800" b="1" dirty="0"/>
          </a:p>
          <a:p>
            <a:pPr marL="0" indent="0" defTabSz="1012825">
              <a:lnSpc>
                <a:spcPct val="90000"/>
              </a:lnSpc>
              <a:buNone/>
              <a:defRPr/>
            </a:pPr>
            <a:endParaRPr kumimoji="1" lang="en-US" altLang="zh-CN" sz="2800" b="1" dirty="0"/>
          </a:p>
          <a:p>
            <a:pPr marL="0" indent="0" defTabSz="1012825">
              <a:lnSpc>
                <a:spcPct val="90000"/>
              </a:lnSpc>
              <a:buNone/>
              <a:defRPr/>
            </a:pPr>
            <a:endParaRPr kumimoji="1" lang="en-US" altLang="zh-CN" sz="2800" b="1" dirty="0"/>
          </a:p>
          <a:p>
            <a:pPr defTabSz="1012825">
              <a:lnSpc>
                <a:spcPct val="90000"/>
              </a:lnSpc>
              <a:defRPr/>
            </a:pPr>
            <a:r>
              <a:rPr kumimoji="1" lang="zh-CN" altLang="en-US" sz="2800" b="1" dirty="0"/>
              <a:t>（一）法律不是全社会成员的共同意志，而是少数奴隶主贵族的意志；</a:t>
            </a:r>
            <a:endParaRPr kumimoji="1" lang="zh-CN" altLang="en-US" sz="2800" b="1" dirty="0"/>
          </a:p>
          <a:p>
            <a:pPr defTabSz="1012825">
              <a:lnSpc>
                <a:spcPct val="90000"/>
              </a:lnSpc>
              <a:defRPr/>
            </a:pPr>
            <a:r>
              <a:rPr kumimoji="1" lang="zh-CN" altLang="en-US" sz="2800" b="1" dirty="0"/>
              <a:t>（二）法律不是靠社会舆论来维持，而是以国家强制力为后盾，强迫人们必须遵守的暴力手段；</a:t>
            </a:r>
            <a:endParaRPr kumimoji="1" lang="zh-CN" altLang="en-US" sz="2800" b="1" dirty="0"/>
          </a:p>
          <a:p>
            <a:pPr defTabSz="1012825">
              <a:lnSpc>
                <a:spcPct val="90000"/>
              </a:lnSpc>
              <a:defRPr/>
            </a:pPr>
            <a:r>
              <a:rPr kumimoji="1" lang="zh-CN" altLang="en-US" sz="2800" b="1" dirty="0"/>
              <a:t>（三）阶级社会国王的权威，是建立在残酷的刑罚基础之上的“夏有乱政，而作禹刑”，说明了中华法系之法律起源于夏朝这一共识观念。</a:t>
            </a:r>
            <a:endParaRPr kumimoji="1" lang="zh-CN" altLang="en-US" sz="2800" b="1" dirty="0"/>
          </a:p>
        </p:txBody>
      </p:sp>
      <p:pic>
        <p:nvPicPr>
          <p:cNvPr id="2" name="Picture 3" descr="C:\WINDOWS\Desktop\p10.gif"/>
          <p:cNvPicPr>
            <a:picLocks noChangeAspect="1" noChangeArrowheads="1"/>
          </p:cNvPicPr>
          <p:nvPr/>
        </p:nvPicPr>
        <p:blipFill>
          <a:blip/>
          <a:srcRect/>
          <a:stretch>
            <a:fillRect/>
          </a:stretch>
        </p:blipFill>
        <p:spPr bwMode="auto">
          <a:xfrm>
            <a:off x="7586663" y="5908675"/>
            <a:ext cx="6762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Effect transition="in" filter="barn(outVertical)">
                                      <p:cBhvr>
                                        <p:cTn id="7" dur="500"/>
                                        <p:tgtEl>
                                          <p:spTgt spid="12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290">
                                            <p:txEl>
                                              <p:pRg st="3" end="3"/>
                                            </p:txEl>
                                          </p:spTgt>
                                        </p:tgtEl>
                                        <p:attrNameLst>
                                          <p:attrName>style.visibility</p:attrName>
                                        </p:attrNameLst>
                                      </p:cBhvr>
                                      <p:to>
                                        <p:strVal val="visible"/>
                                      </p:to>
                                    </p:set>
                                    <p:animEffect transition="in" filter="barn(outVertical)">
                                      <p:cBhvr>
                                        <p:cTn id="12" dur="500"/>
                                        <p:tgtEl>
                                          <p:spTgt spid="1229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290">
                                            <p:txEl>
                                              <p:pRg st="4" end="4"/>
                                            </p:txEl>
                                          </p:spTgt>
                                        </p:tgtEl>
                                        <p:attrNameLst>
                                          <p:attrName>style.visibility</p:attrName>
                                        </p:attrNameLst>
                                      </p:cBhvr>
                                      <p:to>
                                        <p:strVal val="visible"/>
                                      </p:to>
                                    </p:set>
                                    <p:animEffect transition="in" filter="barn(outVertical)">
                                      <p:cBhvr>
                                        <p:cTn id="17" dur="500"/>
                                        <p:tgtEl>
                                          <p:spTgt spid="1229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2290">
                                            <p:txEl>
                                              <p:pRg st="5" end="5"/>
                                            </p:txEl>
                                          </p:spTgt>
                                        </p:tgtEl>
                                        <p:attrNameLst>
                                          <p:attrName>style.visibility</p:attrName>
                                        </p:attrNameLst>
                                      </p:cBhvr>
                                      <p:to>
                                        <p:strVal val="visible"/>
                                      </p:to>
                                    </p:set>
                                    <p:animEffect transition="in" filter="barn(outVertical)">
                                      <p:cBhvr>
                                        <p:cTn id="22" dur="500"/>
                                        <p:tgtEl>
                                          <p:spTgt spid="122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太平天国的法律制度</a:t>
            </a:r>
            <a:endParaRPr lang="zh-CN" altLang="en-US" dirty="0"/>
          </a:p>
        </p:txBody>
      </p:sp>
      <p:sp>
        <p:nvSpPr>
          <p:cNvPr id="3" name="内容占位符 2"/>
          <p:cNvSpPr>
            <a:spLocks noGrp="1"/>
          </p:cNvSpPr>
          <p:nvPr>
            <p:ph idx="1"/>
          </p:nvPr>
        </p:nvSpPr>
        <p:spPr/>
        <p:txBody>
          <a:bodyPr/>
          <a:lstStyle/>
          <a:p>
            <a:pPr marL="0" indent="0" algn="just">
              <a:buNone/>
            </a:pPr>
            <a:r>
              <a:rPr lang="zh-CN" altLang="en-US" dirty="0" smtClean="0"/>
              <a:t> ３、</a:t>
            </a:r>
            <a:r>
              <a:rPr lang="en-US" altLang="zh-CN" dirty="0" smtClean="0"/>
              <a:t>《</a:t>
            </a:r>
            <a:r>
              <a:rPr lang="zh-CN" altLang="en-US" dirty="0" smtClean="0"/>
              <a:t>天朝田亩制度</a:t>
            </a:r>
            <a:r>
              <a:rPr lang="en-US" altLang="zh-CN" dirty="0" smtClean="0"/>
              <a:t>》</a:t>
            </a:r>
            <a:r>
              <a:rPr lang="zh-CN" altLang="en-US" dirty="0" smtClean="0"/>
              <a:t>和</a:t>
            </a:r>
            <a:r>
              <a:rPr lang="en-US" altLang="zh-CN" dirty="0" smtClean="0"/>
              <a:t>《</a:t>
            </a:r>
            <a:r>
              <a:rPr lang="zh-CN" altLang="en-US" dirty="0" smtClean="0"/>
              <a:t>太平刑律</a:t>
            </a:r>
            <a:r>
              <a:rPr lang="en-US" altLang="zh-CN" dirty="0" smtClean="0"/>
              <a:t>》</a:t>
            </a:r>
            <a:endParaRPr lang="en-US" altLang="zh-CN" dirty="0" smtClean="0"/>
          </a:p>
          <a:p>
            <a:pPr marL="0" indent="0" algn="just">
              <a:buNone/>
            </a:pPr>
            <a:r>
              <a:rPr lang="zh-CN" altLang="en-US" dirty="0" smtClean="0"/>
              <a:t>（１）</a:t>
            </a:r>
            <a:r>
              <a:rPr lang="en-US" altLang="zh-CN" dirty="0" smtClean="0"/>
              <a:t>《</a:t>
            </a:r>
            <a:r>
              <a:rPr lang="zh-CN" altLang="en-US" dirty="0" smtClean="0"/>
              <a:t>天朝田亩制度</a:t>
            </a:r>
            <a:r>
              <a:rPr lang="en-US" altLang="zh-CN" dirty="0" smtClean="0"/>
              <a:t>》</a:t>
            </a:r>
            <a:r>
              <a:rPr lang="zh-CN" altLang="en-US" dirty="0" smtClean="0"/>
              <a:t>：１８５３年颁布。</a:t>
            </a:r>
            <a:endParaRPr lang="en-US" altLang="zh-CN" dirty="0" smtClean="0"/>
          </a:p>
          <a:p>
            <a:pPr marL="0" indent="0" algn="just">
              <a:buNone/>
            </a:pPr>
            <a:r>
              <a:rPr lang="zh-CN" altLang="en-US" dirty="0" smtClean="0"/>
              <a:t>内容：以解决土地为中心，全面规划了政治、经济、军事、司法、保举、教育、社会组织等方面的改革方案和策略。</a:t>
            </a:r>
            <a:endParaRPr lang="en-US" altLang="zh-CN" dirty="0" smtClean="0"/>
          </a:p>
          <a:p>
            <a:pPr marL="0" indent="0" algn="just">
              <a:buNone/>
            </a:pPr>
            <a:r>
              <a:rPr lang="en-US" altLang="zh-CN" dirty="0" smtClean="0"/>
              <a:t>《</a:t>
            </a:r>
            <a:r>
              <a:rPr lang="zh-CN" altLang="en-US" dirty="0" smtClean="0"/>
              <a:t>太平刑律</a:t>
            </a:r>
            <a:r>
              <a:rPr lang="en-US" altLang="zh-CN" dirty="0" smtClean="0"/>
              <a:t>》</a:t>
            </a:r>
            <a:r>
              <a:rPr lang="zh-CN" altLang="en-US" dirty="0" smtClean="0"/>
              <a:t>：是以</a:t>
            </a:r>
            <a:r>
              <a:rPr lang="en-US" altLang="zh-CN" dirty="0" smtClean="0"/>
              <a:t>《</a:t>
            </a:r>
            <a:r>
              <a:rPr lang="zh-CN" altLang="en-US" dirty="0" smtClean="0"/>
              <a:t>十款天条</a:t>
            </a:r>
            <a:r>
              <a:rPr lang="en-US" altLang="zh-CN" dirty="0" smtClean="0"/>
              <a:t>》</a:t>
            </a:r>
            <a:r>
              <a:rPr lang="zh-CN" altLang="en-US" dirty="0" smtClean="0"/>
              <a:t>和</a:t>
            </a:r>
            <a:r>
              <a:rPr lang="en-US" altLang="zh-CN" dirty="0" smtClean="0"/>
              <a:t>《</a:t>
            </a:r>
            <a:r>
              <a:rPr lang="zh-CN" altLang="en-US" dirty="0" smtClean="0"/>
              <a:t>太平条规</a:t>
            </a:r>
            <a:r>
              <a:rPr lang="en-US" altLang="zh-CN" dirty="0" smtClean="0"/>
              <a:t>》</a:t>
            </a:r>
            <a:r>
              <a:rPr lang="zh-CN" altLang="en-US" dirty="0" smtClean="0"/>
              <a:t>为基础制定的，是太平天国的刑事法律。</a:t>
            </a:r>
            <a:endParaRPr lang="en-US" altLang="zh-CN" dirty="0" smtClean="0"/>
          </a:p>
          <a:p>
            <a:pPr marL="0" indent="0" algn="just">
              <a:buNone/>
            </a:pPr>
            <a:r>
              <a:rPr lang="zh-CN" altLang="en-US" dirty="0" smtClean="0"/>
              <a:t> ４、</a:t>
            </a:r>
            <a:r>
              <a:rPr lang="en-US" altLang="zh-CN" dirty="0" smtClean="0"/>
              <a:t>《</a:t>
            </a:r>
            <a:r>
              <a:rPr lang="zh-CN" altLang="en-US" dirty="0" smtClean="0"/>
              <a:t>资政新篇</a:t>
            </a:r>
            <a:r>
              <a:rPr lang="en-US" altLang="zh-CN" dirty="0" smtClean="0"/>
              <a:t>》</a:t>
            </a:r>
            <a:r>
              <a:rPr lang="zh-CN" altLang="en-US" dirty="0" smtClean="0"/>
              <a:t>：１８５６年，洪仁玕制定，主要依照西方资产阶级法制改造太平天国的法律制度。</a:t>
            </a:r>
            <a:endParaRPr lang="zh-CN" altLang="en-US" dirty="0" smtClean="0"/>
          </a:p>
          <a:p>
            <a:pPr marL="0" indent="0" algn="just">
              <a:buNone/>
            </a:pPr>
            <a:endParaRPr lang="zh-CN" altLang="en-US" dirty="0" smtClean="0"/>
          </a:p>
          <a:p>
            <a:pPr marL="0" indent="0" algn="just">
              <a:buNone/>
            </a:pPr>
            <a:endParaRPr lang="zh-CN" altLang="en-US"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500" y="1206500"/>
            <a:ext cx="8693150" cy="4692649"/>
          </a:xfrm>
        </p:spPr>
        <p:txBody>
          <a:bodyPr>
            <a:normAutofit fontScale="60000"/>
          </a:bodyPr>
          <a:lstStyle/>
          <a:p>
            <a:pPr marL="0" indent="0">
              <a:buNone/>
            </a:pPr>
            <a:r>
              <a:rPr lang="zh-CN" altLang="en-US" sz="2250" b="1" dirty="0" smtClean="0"/>
              <a:t>（二）法律的主要内容：</a:t>
            </a:r>
            <a:endParaRPr lang="zh-CN" altLang="en-US" sz="2250" b="1" dirty="0" smtClean="0"/>
          </a:p>
          <a:p>
            <a:pPr marL="0" indent="0">
              <a:buNone/>
            </a:pPr>
            <a:r>
              <a:rPr lang="zh-CN" altLang="en-US" dirty="0" smtClean="0"/>
              <a:t>太平天国的法律主要体现在</a:t>
            </a:r>
            <a:r>
              <a:rPr lang="en-US" altLang="zh-CN" dirty="0" smtClean="0"/>
              <a:t>《</a:t>
            </a:r>
            <a:r>
              <a:rPr lang="zh-CN" altLang="en-US" dirty="0" smtClean="0"/>
              <a:t>天朝田亩制度</a:t>
            </a:r>
            <a:r>
              <a:rPr lang="en-US" altLang="zh-CN" dirty="0" smtClean="0"/>
              <a:t>》</a:t>
            </a:r>
            <a:r>
              <a:rPr lang="zh-CN" altLang="en-US" dirty="0" smtClean="0"/>
              <a:t>、</a:t>
            </a:r>
            <a:r>
              <a:rPr lang="en-US" altLang="zh-CN" dirty="0" smtClean="0"/>
              <a:t>《</a:t>
            </a:r>
            <a:r>
              <a:rPr lang="zh-CN" altLang="en-US" dirty="0" smtClean="0"/>
              <a:t>资政新篇</a:t>
            </a:r>
            <a:r>
              <a:rPr lang="en-US" altLang="zh-CN" dirty="0" smtClean="0"/>
              <a:t>》</a:t>
            </a:r>
            <a:r>
              <a:rPr lang="zh-CN" altLang="en-US" dirty="0" smtClean="0"/>
              <a:t>和</a:t>
            </a:r>
            <a:r>
              <a:rPr lang="en-US" altLang="zh-CN" dirty="0" smtClean="0"/>
              <a:t>《</a:t>
            </a:r>
            <a:r>
              <a:rPr lang="zh-CN" altLang="en-US" dirty="0" smtClean="0"/>
              <a:t>太平刑律</a:t>
            </a:r>
            <a:r>
              <a:rPr lang="en-US" altLang="zh-CN" dirty="0" smtClean="0"/>
              <a:t>》</a:t>
            </a:r>
            <a:r>
              <a:rPr lang="zh-CN" altLang="en-US" dirty="0" smtClean="0"/>
              <a:t>中。</a:t>
            </a:r>
            <a:endParaRPr lang="zh-CN" altLang="en-US" dirty="0" smtClean="0"/>
          </a:p>
          <a:p>
            <a:pPr marL="0" indent="0">
              <a:buNone/>
            </a:pPr>
            <a:r>
              <a:rPr lang="zh-CN" altLang="en-US" dirty="0" smtClean="0"/>
              <a:t>１、政权组织立法</a:t>
            </a:r>
            <a:endParaRPr lang="zh-CN" altLang="en-US" dirty="0" smtClean="0"/>
          </a:p>
          <a:p>
            <a:pPr marL="0" indent="0">
              <a:buNone/>
            </a:pPr>
            <a:r>
              <a:rPr lang="zh-CN" altLang="en-US" dirty="0" smtClean="0"/>
              <a:t> （１）政治体制：天国分中央、省、郡、县四级</a:t>
            </a:r>
            <a:endParaRPr lang="zh-CN" altLang="en-US" dirty="0" smtClean="0"/>
          </a:p>
          <a:p>
            <a:pPr marL="0" indent="0">
              <a:buNone/>
            </a:pPr>
            <a:r>
              <a:rPr lang="zh-CN" altLang="en-US" dirty="0" smtClean="0"/>
              <a:t>中央：</a:t>
            </a:r>
            <a:endParaRPr lang="en-US" altLang="zh-CN" dirty="0" smtClean="0"/>
          </a:p>
          <a:p>
            <a:pPr marL="0" indent="0">
              <a:buNone/>
            </a:pPr>
            <a:r>
              <a:rPr lang="zh-CN" altLang="en-US" dirty="0" smtClean="0"/>
              <a:t>君主政体：天王</a:t>
            </a:r>
            <a:r>
              <a:rPr lang="en-US" altLang="zh-CN" dirty="0" smtClean="0"/>
              <a:t>——</a:t>
            </a:r>
            <a:r>
              <a:rPr lang="zh-CN" altLang="en-US" dirty="0" smtClean="0"/>
              <a:t>军、政、教合一，天王以下设王、侯、军师和其它朝内官。    </a:t>
            </a:r>
            <a:endParaRPr lang="zh-CN" altLang="en-US" dirty="0" smtClean="0"/>
          </a:p>
          <a:p>
            <a:pPr marL="0" indent="0">
              <a:buNone/>
            </a:pPr>
            <a:r>
              <a:rPr lang="zh-CN" altLang="en-US" dirty="0" smtClean="0"/>
              <a:t>地方：</a:t>
            </a:r>
            <a:endParaRPr lang="en-US" altLang="zh-CN" dirty="0" smtClean="0"/>
          </a:p>
          <a:p>
            <a:pPr marL="0" indent="0">
              <a:buNone/>
            </a:pPr>
            <a:r>
              <a:rPr lang="zh-CN" altLang="en-US" dirty="0" smtClean="0"/>
              <a:t>省级</a:t>
            </a:r>
            <a:r>
              <a:rPr lang="en-US" altLang="zh-CN" dirty="0" smtClean="0"/>
              <a:t>——</a:t>
            </a:r>
            <a:r>
              <a:rPr lang="zh-CN" altLang="en-US" dirty="0" smtClean="0"/>
              <a:t>驻军长官或属员兼理政务</a:t>
            </a:r>
            <a:endParaRPr lang="zh-CN" altLang="en-US" dirty="0" smtClean="0"/>
          </a:p>
          <a:p>
            <a:pPr marL="0" indent="0">
              <a:buNone/>
            </a:pPr>
            <a:r>
              <a:rPr lang="zh-CN" altLang="en-US" dirty="0" smtClean="0"/>
              <a:t>郡</a:t>
            </a:r>
            <a:r>
              <a:rPr lang="en-US" altLang="zh-CN" dirty="0" smtClean="0"/>
              <a:t>——</a:t>
            </a:r>
            <a:r>
              <a:rPr lang="zh-CN" altLang="en-US" dirty="0" smtClean="0"/>
              <a:t>设总制</a:t>
            </a:r>
            <a:endParaRPr lang="zh-CN" altLang="en-US" dirty="0" smtClean="0"/>
          </a:p>
          <a:p>
            <a:pPr marL="0" indent="0">
              <a:buNone/>
            </a:pPr>
            <a:r>
              <a:rPr lang="zh-CN" altLang="en-US" dirty="0" smtClean="0"/>
              <a:t>县</a:t>
            </a:r>
            <a:r>
              <a:rPr lang="en-US" altLang="zh-CN" dirty="0" smtClean="0"/>
              <a:t>——</a:t>
            </a:r>
            <a:r>
              <a:rPr lang="zh-CN" altLang="en-US" dirty="0" smtClean="0"/>
              <a:t>设监军</a:t>
            </a:r>
            <a:endParaRPr lang="zh-CN" altLang="en-US" dirty="0" smtClean="0"/>
          </a:p>
          <a:p>
            <a:pPr marL="0" indent="0">
              <a:buNone/>
            </a:pPr>
            <a:r>
              <a:rPr lang="zh-CN" altLang="en-US" dirty="0" smtClean="0"/>
              <a:t>县以下的地方基层政权设地帅、师帅、旅帅、卒长、两司马和伍长等乡官</a:t>
            </a:r>
            <a:endParaRPr lang="zh-CN" altLang="en-US" dirty="0" smtClean="0"/>
          </a:p>
          <a:p>
            <a:pPr marL="0" indent="0">
              <a:buNone/>
            </a:pPr>
            <a:endParaRPr lang="zh-CN" altLang="en-US"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58900"/>
            <a:ext cx="7886700" cy="4131072"/>
          </a:xfrm>
        </p:spPr>
        <p:txBody>
          <a:bodyPr>
            <a:normAutofit fontScale="90000" lnSpcReduction="20000"/>
          </a:bodyPr>
          <a:lstStyle/>
          <a:p>
            <a:pPr marL="0" indent="0">
              <a:buNone/>
            </a:pPr>
            <a:r>
              <a:rPr lang="zh-CN" altLang="en-US" dirty="0" smtClean="0"/>
              <a:t>（２）保举制度：遴选补充各级乡官的一种制度。</a:t>
            </a:r>
            <a:endParaRPr lang="zh-CN" altLang="en-US" dirty="0" smtClean="0"/>
          </a:p>
          <a:p>
            <a:pPr marL="0" indent="0">
              <a:buNone/>
            </a:pPr>
            <a:r>
              <a:rPr lang="zh-CN" altLang="en-US" dirty="0" smtClean="0"/>
              <a:t>条件：遵“条命”和“力农”</a:t>
            </a:r>
            <a:endParaRPr lang="en-US" altLang="zh-CN" dirty="0" smtClean="0"/>
          </a:p>
          <a:p>
            <a:pPr marL="0" indent="0">
              <a:buNone/>
            </a:pPr>
            <a:r>
              <a:rPr lang="zh-CN" altLang="en-US" dirty="0" smtClean="0"/>
              <a:t>方法：两司马根据条件，“列其行迹，注 其姓名，并自己保举姓名于卒长” 层层保举，直至天王。</a:t>
            </a:r>
            <a:endParaRPr lang="zh-CN" altLang="en-US" dirty="0" smtClean="0"/>
          </a:p>
          <a:p>
            <a:pPr marL="0" indent="0">
              <a:buNone/>
            </a:pPr>
            <a:r>
              <a:rPr lang="zh-CN" altLang="en-US" dirty="0" smtClean="0"/>
              <a:t>要求：保举从实，负推荐责任，否则“受罚” 或“黜为农”</a:t>
            </a:r>
            <a:endParaRPr lang="zh-CN" altLang="en-US" dirty="0" smtClean="0"/>
          </a:p>
          <a:p>
            <a:pPr marL="0" indent="0">
              <a:buNone/>
            </a:pPr>
            <a:r>
              <a:rPr lang="zh-CN" altLang="en-US" dirty="0" smtClean="0"/>
              <a:t>（</a:t>
            </a:r>
            <a:r>
              <a:rPr lang="en-US" altLang="zh-CN" dirty="0" smtClean="0"/>
              <a:t>3</a:t>
            </a:r>
            <a:r>
              <a:rPr lang="zh-CN" altLang="en-US" dirty="0" smtClean="0"/>
              <a:t>）保升奏贬制度：提升和降免各级官员的一种制度。</a:t>
            </a:r>
            <a:endParaRPr lang="zh-CN" altLang="en-US" dirty="0" smtClean="0"/>
          </a:p>
          <a:p>
            <a:pPr marL="0" indent="0">
              <a:buNone/>
            </a:pPr>
            <a:r>
              <a:rPr lang="zh-CN" altLang="en-US" dirty="0" smtClean="0"/>
              <a:t>标准：赏遵守十款天条及遵命令、尽忠报国；罚违犯十款天条及逆命令受贿弄弊者。</a:t>
            </a:r>
            <a:endParaRPr lang="zh-CN" altLang="en-US" dirty="0" smtClean="0"/>
          </a:p>
          <a:p>
            <a:pPr marL="0" indent="0">
              <a:buNone/>
            </a:pPr>
            <a:r>
              <a:rPr lang="zh-CN" altLang="en-US" dirty="0" smtClean="0"/>
              <a:t>期限：三年；不定期“不必拘升贬之年”</a:t>
            </a:r>
            <a:endParaRPr lang="zh-CN" altLang="en-US" dirty="0" smtClean="0"/>
          </a:p>
          <a:p>
            <a:pPr marL="0" indent="0">
              <a:buNone/>
            </a:pPr>
            <a:r>
              <a:rPr lang="zh-CN" altLang="en-US" dirty="0" smtClean="0"/>
              <a:t>做法：列其“贤迹”或“恶迹”，而且要凭据。</a:t>
            </a:r>
            <a:endParaRPr lang="zh-CN" altLang="en-US" dirty="0" smtClean="0"/>
          </a:p>
          <a:p>
            <a:pPr marL="0" indent="0">
              <a:buNone/>
            </a:pPr>
            <a:endParaRPr lang="zh-CN" alt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２、土地、经济立法</a:t>
            </a:r>
            <a:endParaRPr lang="zh-CN" altLang="en-US" dirty="0"/>
          </a:p>
        </p:txBody>
      </p:sp>
      <p:sp>
        <p:nvSpPr>
          <p:cNvPr id="3" name="内容占位符 2"/>
          <p:cNvSpPr>
            <a:spLocks noGrp="1"/>
          </p:cNvSpPr>
          <p:nvPr>
            <p:ph idx="1"/>
          </p:nvPr>
        </p:nvSpPr>
        <p:spPr>
          <a:xfrm>
            <a:off x="628650" y="2038350"/>
            <a:ext cx="7886700" cy="3451622"/>
          </a:xfrm>
        </p:spPr>
        <p:txBody>
          <a:bodyPr>
            <a:normAutofit/>
          </a:bodyPr>
          <a:lstStyle/>
          <a:p>
            <a:pPr marL="0" indent="0">
              <a:buNone/>
            </a:pPr>
            <a:r>
              <a:rPr lang="zh-CN" altLang="en-US" sz="2400" dirty="0" smtClean="0"/>
              <a:t>（１）土地立法</a:t>
            </a:r>
            <a:endParaRPr lang="zh-CN" altLang="en-US" sz="2400" dirty="0" smtClean="0"/>
          </a:p>
          <a:p>
            <a:r>
              <a:rPr lang="zh-CN" altLang="en-US" dirty="0" smtClean="0"/>
              <a:t>原则：“天下人人不受私，物物归上主”</a:t>
            </a:r>
            <a:endParaRPr lang="zh-CN" altLang="en-US" dirty="0" smtClean="0"/>
          </a:p>
          <a:p>
            <a:r>
              <a:rPr lang="zh-CN" altLang="en-US" dirty="0" smtClean="0"/>
              <a:t>分配方法：按田亩的质量分为九等，按照人口，不论男妇，平均分配</a:t>
            </a:r>
            <a:endParaRPr lang="zh-CN" altLang="en-US" dirty="0" smtClean="0"/>
          </a:p>
          <a:p>
            <a:r>
              <a:rPr lang="zh-CN" altLang="en-US" dirty="0" smtClean="0"/>
              <a:t>目的：“有田同耕，有饭同食，有衣同穿，有钱同使，无处不均匀，无人不饱暧”的大同社会</a:t>
            </a:r>
            <a:endParaRPr lang="zh-CN" altLang="en-US" dirty="0" smtClean="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经济立法</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（２）经济立法</a:t>
            </a:r>
            <a:endParaRPr lang="zh-CN" altLang="en-US" dirty="0" smtClean="0"/>
          </a:p>
          <a:p>
            <a:pPr algn="just"/>
            <a:r>
              <a:rPr lang="zh-CN" altLang="en-US" dirty="0" smtClean="0"/>
              <a:t>圣库制度：</a:t>
            </a:r>
            <a:r>
              <a:rPr lang="en-US" altLang="zh-CN" dirty="0" smtClean="0"/>
              <a:t>《</a:t>
            </a:r>
            <a:r>
              <a:rPr lang="zh-CN" altLang="en-US" dirty="0" smtClean="0"/>
              <a:t>天朝田亩制度</a:t>
            </a:r>
            <a:r>
              <a:rPr lang="en-US" altLang="zh-CN" dirty="0" smtClean="0"/>
              <a:t>》</a:t>
            </a:r>
            <a:r>
              <a:rPr lang="zh-CN" altLang="en-US" dirty="0" smtClean="0"/>
              <a:t>规定的分有制度，即每２５家为１两，设一国库，由两司马负责管理每年的农副产品除１年所需之外，剩余纳入国库，２５家“婚娶弥月喜事”的费用，俱有国库开支。</a:t>
            </a:r>
            <a:endParaRPr lang="zh-CN" altLang="en-US" dirty="0" smtClean="0"/>
          </a:p>
          <a:p>
            <a:pPr algn="just"/>
            <a:endParaRPr lang="en-US" altLang="zh-CN" dirty="0" smtClean="0"/>
          </a:p>
          <a:p>
            <a:pPr algn="just"/>
            <a:r>
              <a:rPr lang="zh-CN" altLang="en-US" dirty="0" smtClean="0"/>
              <a:t>发展近代经济：提倡修建铁路、公路、造轮船，开矿山、设银行、办保险，并奖励各种发明创造。</a:t>
            </a:r>
            <a:endParaRPr lang="zh-CN" altLang="en-US" dirty="0" smtClean="0"/>
          </a:p>
          <a:p>
            <a:pPr marL="0" indent="0">
              <a:buNone/>
            </a:pPr>
            <a:endParaRPr lang="zh-CN" altLang="en-US"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刑事立法</a:t>
            </a:r>
            <a:endParaRPr lang="zh-CN" altLang="en-US" dirty="0"/>
          </a:p>
        </p:txBody>
      </p:sp>
      <p:sp>
        <p:nvSpPr>
          <p:cNvPr id="3" name="内容占位符 2"/>
          <p:cNvSpPr>
            <a:spLocks noGrp="1"/>
          </p:cNvSpPr>
          <p:nvPr>
            <p:ph idx="1"/>
          </p:nvPr>
        </p:nvSpPr>
        <p:spPr>
          <a:xfrm>
            <a:off x="628650" y="2226469"/>
            <a:ext cx="7886700" cy="3628232"/>
          </a:xfrm>
        </p:spPr>
        <p:txBody>
          <a:bodyPr>
            <a:normAutofit fontScale="60000"/>
          </a:bodyPr>
          <a:lstStyle/>
          <a:p>
            <a:pPr marL="0" indent="0">
              <a:buNone/>
            </a:pPr>
            <a:r>
              <a:rPr lang="zh-CN" altLang="en-US" dirty="0" smtClean="0"/>
              <a:t>３、刑事立法</a:t>
            </a:r>
            <a:r>
              <a:rPr lang="en-US" altLang="zh-CN" dirty="0" smtClean="0"/>
              <a:t>——《</a:t>
            </a:r>
            <a:r>
              <a:rPr lang="zh-CN" altLang="en-US" dirty="0" smtClean="0"/>
              <a:t>太平刑律</a:t>
            </a:r>
            <a:r>
              <a:rPr lang="en-US" altLang="zh-CN" dirty="0" smtClean="0"/>
              <a:t>》</a:t>
            </a:r>
            <a:endParaRPr lang="en-US" altLang="zh-CN" dirty="0" smtClean="0"/>
          </a:p>
          <a:p>
            <a:pPr marL="0" indent="0">
              <a:buNone/>
            </a:pPr>
            <a:r>
              <a:rPr lang="zh-CN" altLang="en-US" dirty="0" smtClean="0"/>
              <a:t>（１）严厉镇压反革命分子</a:t>
            </a:r>
            <a:endParaRPr lang="zh-CN" altLang="en-US" dirty="0" smtClean="0"/>
          </a:p>
          <a:p>
            <a:r>
              <a:rPr lang="zh-CN" altLang="en-US" dirty="0" smtClean="0"/>
              <a:t>“遇妖即诛”，严厉镇压封建反动势力。</a:t>
            </a:r>
            <a:endParaRPr lang="zh-CN" altLang="en-US" dirty="0" smtClean="0"/>
          </a:p>
          <a:p>
            <a:r>
              <a:rPr lang="zh-CN" altLang="en-US" dirty="0" smtClean="0"/>
              <a:t>严厉打击谋反、谋叛等犯罪活动</a:t>
            </a:r>
            <a:endParaRPr lang="zh-CN" altLang="en-US" dirty="0" smtClean="0"/>
          </a:p>
          <a:p>
            <a:pPr marL="0" indent="0">
              <a:buNone/>
            </a:pPr>
            <a:r>
              <a:rPr lang="zh-CN" altLang="en-US" dirty="0" smtClean="0"/>
              <a:t>（２）严厉打击各种刑事犯罪分子</a:t>
            </a:r>
            <a:endParaRPr lang="zh-CN" altLang="en-US" dirty="0" smtClean="0"/>
          </a:p>
          <a:p>
            <a:r>
              <a:rPr lang="zh-CN" altLang="en-US" dirty="0" smtClean="0"/>
              <a:t>妄杀无辜者斩；奸邪淫乱者，斩首示众；严惩贪污盗窃；严厉打击破坏社会秩序的犯罪；吸食和贩卖鸦片者斩</a:t>
            </a:r>
            <a:endParaRPr lang="zh-CN" altLang="en-US" dirty="0" smtClean="0"/>
          </a:p>
          <a:p>
            <a:pPr marL="0" indent="0">
              <a:buNone/>
            </a:pPr>
            <a:r>
              <a:rPr lang="zh-CN" altLang="en-US" dirty="0" smtClean="0"/>
              <a:t>（３）坚决取缔“妖书邪说”</a:t>
            </a:r>
            <a:endParaRPr lang="zh-CN" altLang="en-US" dirty="0" smtClean="0"/>
          </a:p>
          <a:p>
            <a:pPr marL="0" indent="0">
              <a:buNone/>
            </a:pPr>
            <a:r>
              <a:rPr lang="zh-CN" altLang="en-US" dirty="0" smtClean="0"/>
              <a:t>（４）实行严刑峻罚</a:t>
            </a:r>
            <a:endParaRPr lang="zh-CN" altLang="en-US" dirty="0" smtClean="0"/>
          </a:p>
          <a:p>
            <a:r>
              <a:rPr lang="zh-CN" altLang="en-US" dirty="0" smtClean="0"/>
              <a:t>刑罚的种类分为三种：杖刑、枷刑、死刑</a:t>
            </a:r>
            <a:endParaRPr lang="zh-CN" altLang="en-US" dirty="0" smtClean="0"/>
          </a:p>
          <a:p>
            <a:pPr marL="0" indent="0">
              <a:buNone/>
            </a:pPr>
            <a:endParaRPr lang="zh-CN" altLang="en-US"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婚姻立法</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５、婚姻立法</a:t>
            </a:r>
            <a:endParaRPr lang="zh-CN" altLang="en-US" dirty="0" smtClean="0"/>
          </a:p>
          <a:p>
            <a:pPr marL="0" indent="0">
              <a:buNone/>
            </a:pPr>
            <a:r>
              <a:rPr lang="zh-CN" altLang="en-US" dirty="0" smtClean="0"/>
              <a:t>（１）废除一切旧时婚仪，主张“凡天下婚姻不论财”。    </a:t>
            </a:r>
            <a:endParaRPr lang="zh-CN" altLang="en-US" dirty="0" smtClean="0"/>
          </a:p>
          <a:p>
            <a:pPr marL="0" indent="0">
              <a:buNone/>
            </a:pPr>
            <a:r>
              <a:rPr lang="zh-CN" altLang="en-US" dirty="0" smtClean="0"/>
              <a:t>（２）采取宗教婚姻仪式，并由乡官颁布结婚 证书</a:t>
            </a:r>
            <a:r>
              <a:rPr lang="en-US" altLang="zh-CN" dirty="0" smtClean="0"/>
              <a:t>——</a:t>
            </a:r>
            <a:r>
              <a:rPr lang="zh-CN" altLang="en-US" dirty="0" smtClean="0"/>
              <a:t>龙凤合挥。</a:t>
            </a:r>
            <a:endParaRPr lang="zh-CN" altLang="en-US" dirty="0" smtClean="0"/>
          </a:p>
          <a:p>
            <a:pPr marL="0" indent="0">
              <a:buNone/>
            </a:pPr>
            <a:r>
              <a:rPr lang="zh-CN" altLang="en-US" dirty="0" smtClean="0"/>
              <a:t>（３）实行“一夫一妻”制。</a:t>
            </a:r>
            <a:endParaRPr lang="zh-CN" alt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二、司法制度</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（一）司法机关：行政和司法合一的审判机关</a:t>
            </a:r>
            <a:endParaRPr lang="zh-CN" altLang="en-US" dirty="0" smtClean="0"/>
          </a:p>
          <a:p>
            <a:pPr marL="0" indent="0">
              <a:buNone/>
            </a:pPr>
            <a:r>
              <a:rPr lang="zh-CN" altLang="en-US" dirty="0" smtClean="0"/>
              <a:t>中央：</a:t>
            </a:r>
            <a:endParaRPr lang="en-US" altLang="zh-CN" dirty="0" smtClean="0"/>
          </a:p>
          <a:p>
            <a:r>
              <a:rPr lang="zh-CN" altLang="en-US" dirty="0" smtClean="0"/>
              <a:t>天王</a:t>
            </a:r>
            <a:r>
              <a:rPr lang="en-US" altLang="zh-CN" dirty="0" smtClean="0"/>
              <a:t>——</a:t>
            </a:r>
            <a:r>
              <a:rPr lang="zh-CN" altLang="en-US" dirty="0" smtClean="0"/>
              <a:t>最高审判官</a:t>
            </a:r>
            <a:endParaRPr lang="zh-CN" altLang="en-US" dirty="0" smtClean="0"/>
          </a:p>
          <a:p>
            <a:r>
              <a:rPr lang="zh-CN" altLang="en-US" dirty="0" smtClean="0"/>
              <a:t>天王以下各王、侯、丞相、检点有审判权各王认设有刑部尚书、典刑罚、典牢等职官辅助各王。</a:t>
            </a:r>
            <a:endParaRPr lang="zh-CN" altLang="en-US" dirty="0" smtClean="0"/>
          </a:p>
          <a:p>
            <a:pPr marL="0" indent="0">
              <a:buNone/>
            </a:pPr>
            <a:r>
              <a:rPr lang="zh-CN" altLang="en-US" dirty="0" smtClean="0"/>
              <a:t>地方：</a:t>
            </a:r>
            <a:endParaRPr lang="en-US" altLang="zh-CN" dirty="0" smtClean="0"/>
          </a:p>
          <a:p>
            <a:r>
              <a:rPr lang="zh-CN" altLang="en-US" dirty="0" smtClean="0"/>
              <a:t>郡总制、县监军兼理“狱讼钱粮”。</a:t>
            </a:r>
            <a:endParaRPr lang="zh-CN" altLang="en-US" dirty="0" smtClean="0"/>
          </a:p>
          <a:p>
            <a:r>
              <a:rPr lang="zh-CN" altLang="en-US" dirty="0" smtClean="0"/>
              <a:t>各级乡官负责“催科理刑”。</a:t>
            </a:r>
            <a:endParaRPr lang="zh-CN" altLang="en-US"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诉讼制度 </a:t>
            </a:r>
            <a:br>
              <a:rPr lang="zh-CN" altLang="en-US" dirty="0" smtClean="0"/>
            </a:b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 （二）诉讼制度 </a:t>
            </a:r>
            <a:endParaRPr lang="zh-CN" altLang="en-US" dirty="0" smtClean="0"/>
          </a:p>
          <a:p>
            <a:pPr marL="0" indent="0">
              <a:buNone/>
            </a:pPr>
            <a:r>
              <a:rPr lang="zh-CN" altLang="en-US" dirty="0" smtClean="0"/>
              <a:t>１、多级复核的诉讼程序</a:t>
            </a:r>
            <a:endParaRPr lang="zh-CN" altLang="en-US" dirty="0" smtClean="0"/>
          </a:p>
          <a:p>
            <a:pPr marL="0" indent="0">
              <a:buNone/>
            </a:pPr>
            <a:r>
              <a:rPr lang="zh-CN" altLang="en-US" dirty="0" smtClean="0"/>
              <a:t>２、公开审判制度</a:t>
            </a:r>
            <a:endParaRPr lang="zh-CN" altLang="en-US" dirty="0" smtClean="0"/>
          </a:p>
          <a:p>
            <a:pPr marL="0" indent="0">
              <a:buNone/>
            </a:pPr>
            <a:r>
              <a:rPr lang="zh-CN" altLang="en-US" dirty="0" smtClean="0"/>
              <a:t>“原告、被告及证人都当面对证”，“允许囚犯和诉讼人依法进行辩护”。</a:t>
            </a:r>
            <a:endParaRPr lang="zh-CN" altLang="en-US"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三、太平天国法制的革命性和局限性</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（一）革命性：</a:t>
            </a:r>
            <a:endParaRPr lang="en-US" altLang="zh-CN" dirty="0" smtClean="0"/>
          </a:p>
          <a:p>
            <a:pPr marL="0" indent="0">
              <a:buNone/>
            </a:pPr>
            <a:r>
              <a:rPr lang="zh-CN" altLang="en-US" dirty="0" smtClean="0"/>
              <a:t>１、</a:t>
            </a:r>
            <a:r>
              <a:rPr lang="en-US" altLang="zh-CN" dirty="0" smtClean="0"/>
              <a:t>《</a:t>
            </a:r>
            <a:r>
              <a:rPr lang="zh-CN" altLang="en-US" dirty="0" smtClean="0"/>
              <a:t>天朝田亩制度</a:t>
            </a:r>
            <a:r>
              <a:rPr lang="en-US" altLang="zh-CN" dirty="0" smtClean="0"/>
              <a:t>》</a:t>
            </a:r>
            <a:r>
              <a:rPr lang="zh-CN" altLang="en-US" dirty="0" smtClean="0"/>
              <a:t>的均田制方案是对封建土地所有制的根本否定。 </a:t>
            </a:r>
            <a:endParaRPr lang="zh-CN" altLang="en-US" dirty="0" smtClean="0"/>
          </a:p>
          <a:p>
            <a:pPr marL="0" indent="0">
              <a:buNone/>
            </a:pPr>
            <a:r>
              <a:rPr lang="zh-CN" altLang="en-US" dirty="0" smtClean="0"/>
              <a:t>２、天国法律为实现推翻清政府的统治，坚决镇压官僚地主等封建势力，并反对帝国主义的 侵略。</a:t>
            </a:r>
            <a:endParaRPr lang="zh-CN" altLang="en-US" dirty="0" smtClean="0"/>
          </a:p>
          <a:p>
            <a:pPr marL="0" indent="0">
              <a:buNone/>
            </a:pPr>
            <a:r>
              <a:rPr lang="zh-CN" altLang="en-US" dirty="0" smtClean="0"/>
              <a:t>３、创设了具有民主精神的诸多制度。</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0" name="Rectangle 2"/>
          <p:cNvSpPr>
            <a:spLocks noGrp="1" noChangeArrowheads="1"/>
          </p:cNvSpPr>
          <p:nvPr>
            <p:ph type="title" idx="4294967295"/>
          </p:nvPr>
        </p:nvSpPr>
        <p:spPr/>
        <p:txBody>
          <a:bodyPr/>
          <a:lstStyle/>
          <a:p>
            <a:r>
              <a:rPr lang="zh-CN" altLang="en-US" sz="4800" b="1" dirty="0">
                <a:latin typeface="华文行楷" panose="02010800040101010101" pitchFamily="2" charset="-122"/>
              </a:rPr>
              <a:t>二、中华法系的独特性</a:t>
            </a:r>
            <a:endParaRPr lang="zh-CN" altLang="en-US" sz="4800" b="1" dirty="0"/>
          </a:p>
        </p:txBody>
      </p:sp>
      <p:sp>
        <p:nvSpPr>
          <p:cNvPr id="2201" name="Rectangle 3"/>
          <p:cNvSpPr>
            <a:spLocks noGrp="1" noChangeArrowheads="1"/>
          </p:cNvSpPr>
          <p:nvPr>
            <p:ph idx="4294967295"/>
          </p:nvPr>
        </p:nvSpPr>
        <p:spPr>
          <a:xfrm>
            <a:off x="541338" y="1631950"/>
            <a:ext cx="8135937" cy="4468813"/>
          </a:xfrm>
        </p:spPr>
        <p:txBody>
          <a:bodyPr>
            <a:normAutofit/>
          </a:bodyPr>
          <a:lstStyle/>
          <a:p>
            <a:pPr>
              <a:lnSpc>
                <a:spcPct val="125000"/>
              </a:lnSpc>
              <a:buFont typeface="Wingdings" panose="05000000000000000000" pitchFamily="2" charset="2"/>
              <a:buChar char="u"/>
            </a:pPr>
            <a:r>
              <a:rPr lang="zh-CN" altLang="en-US" b="1" dirty="0">
                <a:latin typeface="华文楷体" panose="02010600040101010101" pitchFamily="2" charset="-122"/>
                <a:ea typeface="华文楷体" panose="02010600040101010101" pitchFamily="2" charset="-122"/>
              </a:rPr>
              <a:t>引礼入法，礼法结合</a:t>
            </a:r>
            <a:endParaRPr lang="zh-CN" altLang="en-US" b="1" dirty="0">
              <a:latin typeface="华文楷体" panose="02010600040101010101" pitchFamily="2" charset="-122"/>
              <a:ea typeface="华文楷体" panose="02010600040101010101" pitchFamily="2" charset="-122"/>
            </a:endParaRPr>
          </a:p>
          <a:p>
            <a:pPr>
              <a:lnSpc>
                <a:spcPct val="125000"/>
              </a:lnSpc>
              <a:buFont typeface="Wingdings" panose="05000000000000000000" pitchFamily="2" charset="2"/>
              <a:buChar char="u"/>
            </a:pPr>
            <a:r>
              <a:rPr lang="zh-CN" altLang="en-US" b="1" dirty="0">
                <a:latin typeface="华文楷体" panose="02010600040101010101" pitchFamily="2" charset="-122"/>
                <a:ea typeface="华文楷体" panose="02010600040101010101" pitchFamily="2" charset="-122"/>
              </a:rPr>
              <a:t>家庭本位，伦理法制</a:t>
            </a:r>
            <a:endParaRPr lang="zh-CN" altLang="en-US" b="1" dirty="0">
              <a:latin typeface="华文楷体" panose="02010600040101010101" pitchFamily="2" charset="-122"/>
              <a:ea typeface="华文楷体" panose="02010600040101010101" pitchFamily="2" charset="-122"/>
            </a:endParaRPr>
          </a:p>
          <a:p>
            <a:pPr>
              <a:lnSpc>
                <a:spcPct val="125000"/>
              </a:lnSpc>
              <a:buFont typeface="Wingdings" panose="05000000000000000000" pitchFamily="2" charset="2"/>
              <a:buChar char="u"/>
            </a:pPr>
            <a:r>
              <a:rPr lang="zh-CN" altLang="en-US" b="1" dirty="0">
                <a:latin typeface="华文楷体" panose="02010600040101010101" pitchFamily="2" charset="-122"/>
                <a:ea typeface="华文楷体" panose="02010600040101010101" pitchFamily="2" charset="-122"/>
              </a:rPr>
              <a:t>法为治世之具，缘法断罪</a:t>
            </a:r>
            <a:endParaRPr lang="zh-CN" altLang="en-US" b="1" dirty="0">
              <a:latin typeface="华文楷体" panose="02010600040101010101" pitchFamily="2" charset="-122"/>
              <a:ea typeface="华文楷体" panose="02010600040101010101" pitchFamily="2" charset="-122"/>
            </a:endParaRPr>
          </a:p>
          <a:p>
            <a:pPr>
              <a:lnSpc>
                <a:spcPct val="125000"/>
              </a:lnSpc>
              <a:buFont typeface="Wingdings" panose="05000000000000000000" pitchFamily="2" charset="2"/>
              <a:buChar char="u"/>
            </a:pPr>
            <a:r>
              <a:rPr lang="zh-CN" altLang="en-US" b="1" dirty="0">
                <a:latin typeface="华文楷体" panose="02010600040101010101" pitchFamily="2" charset="-122"/>
                <a:ea typeface="华文楷体" panose="02010600040101010101" pitchFamily="2" charset="-122"/>
              </a:rPr>
              <a:t>无讼是求，调处息争</a:t>
            </a:r>
            <a:endParaRPr lang="zh-CN" altLang="en-US" b="1" dirty="0">
              <a:latin typeface="华文楷体" panose="02010600040101010101" pitchFamily="2" charset="-122"/>
              <a:ea typeface="华文楷体" panose="02010600040101010101" pitchFamily="2" charset="-122"/>
            </a:endParaRPr>
          </a:p>
          <a:p>
            <a:pPr>
              <a:lnSpc>
                <a:spcPct val="125000"/>
              </a:lnSpc>
              <a:buFont typeface="Wingdings" panose="05000000000000000000" pitchFamily="2" charset="2"/>
              <a:buChar char="u"/>
            </a:pPr>
            <a:r>
              <a:rPr lang="zh-CN" altLang="en-US" b="1" dirty="0">
                <a:latin typeface="华文楷体" panose="02010600040101010101" pitchFamily="2" charset="-122"/>
                <a:ea typeface="华文楷体" panose="02010600040101010101" pitchFamily="2" charset="-122"/>
              </a:rPr>
              <a:t>法典体例上的“诸法合体，民刑不分”与法律体系上的“诸法并存，民刑有分”</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childTnLst>
                                    <p:set>
                                      <p:cBhvr additive="base">
                                        <p:cTn id="6" dur="1" fill="hold">
                                          <p:stCondLst>
                                            <p:cond delay="0"/>
                                          </p:stCondLst>
                                        </p:cTn>
                                        <p:tgtEl>
                                          <p:spTgt spid="2201">
                                            <p:txEl>
                                              <p:pRg st="0" end="0"/>
                                            </p:txEl>
                                          </p:spTgt>
                                        </p:tgtEl>
                                        <p:attrNameLst>
                                          <p:attrName>style.visibility</p:attrName>
                                        </p:attrNameLst>
                                      </p:cBhvr>
                                      <p:to>
                                        <p:strVal val="visible"/>
                                      </p:to>
                                    </p:set>
                                    <p:animEffect transition="in" filter="blinds(horizontal)">
                                      <p:cBhvr additive="base">
                                        <p:cTn id="7" dur="500" fill="hold"/>
                                        <p:tgtEl>
                                          <p:spTgt spid="2201">
                                            <p:txEl>
                                              <p:pRg st="0" end="0"/>
                                            </p:txEl>
                                          </p:spTgt>
                                        </p:tgtEl>
                                      </p:cBhvr>
                                    </p:animEffect>
                                  </p:childTnLst>
                                </p:cTn>
                              </p:par>
                              <p:par>
                                <p:cTn id="8" presetID="3" presetClass="entr" presetSubtype="10" fill="hold" grpId="0" nodeType="withEffect">
                                  <p:childTnLst>
                                    <p:set>
                                      <p:cBhvr additive="base">
                                        <p:cTn id="9" dur="1" fill="hold">
                                          <p:stCondLst>
                                            <p:cond delay="0"/>
                                          </p:stCondLst>
                                        </p:cTn>
                                        <p:tgtEl>
                                          <p:spTgt spid="2201">
                                            <p:txEl>
                                              <p:pRg st="1" end="1"/>
                                            </p:txEl>
                                          </p:spTgt>
                                        </p:tgtEl>
                                        <p:attrNameLst>
                                          <p:attrName>style.visibility</p:attrName>
                                        </p:attrNameLst>
                                      </p:cBhvr>
                                      <p:to>
                                        <p:strVal val="visible"/>
                                      </p:to>
                                    </p:set>
                                    <p:animEffect transition="in" filter="blinds(horizontal)">
                                      <p:cBhvr additive="base">
                                        <p:cTn id="10" dur="500" fill="hold"/>
                                        <p:tgtEl>
                                          <p:spTgt spid="2201">
                                            <p:txEl>
                                              <p:pRg st="1" end="1"/>
                                            </p:txEl>
                                          </p:spTgt>
                                        </p:tgtEl>
                                      </p:cBhvr>
                                    </p:animEffect>
                                  </p:childTnLst>
                                </p:cTn>
                              </p:par>
                              <p:par>
                                <p:cTn id="11" presetID="3" presetClass="entr" presetSubtype="10" fill="hold" grpId="0" nodeType="withEffect">
                                  <p:childTnLst>
                                    <p:set>
                                      <p:cBhvr additive="base">
                                        <p:cTn id="12" dur="1" fill="hold">
                                          <p:stCondLst>
                                            <p:cond delay="0"/>
                                          </p:stCondLst>
                                        </p:cTn>
                                        <p:tgtEl>
                                          <p:spTgt spid="2201">
                                            <p:txEl>
                                              <p:pRg st="2" end="2"/>
                                            </p:txEl>
                                          </p:spTgt>
                                        </p:tgtEl>
                                        <p:attrNameLst>
                                          <p:attrName>style.visibility</p:attrName>
                                        </p:attrNameLst>
                                      </p:cBhvr>
                                      <p:to>
                                        <p:strVal val="visible"/>
                                      </p:to>
                                    </p:set>
                                    <p:animEffect transition="in" filter="blinds(horizontal)">
                                      <p:cBhvr additive="base">
                                        <p:cTn id="13" dur="500" fill="hold"/>
                                        <p:tgtEl>
                                          <p:spTgt spid="2201">
                                            <p:txEl>
                                              <p:pRg st="2" end="2"/>
                                            </p:txEl>
                                          </p:spTgt>
                                        </p:tgtEl>
                                      </p:cBhvr>
                                    </p:animEffect>
                                  </p:childTnLst>
                                </p:cTn>
                              </p:par>
                              <p:par>
                                <p:cTn id="14" presetID="3" presetClass="entr" presetSubtype="10" fill="hold" grpId="0" nodeType="withEffect">
                                  <p:childTnLst>
                                    <p:set>
                                      <p:cBhvr additive="base">
                                        <p:cTn id="15" dur="1" fill="hold">
                                          <p:stCondLst>
                                            <p:cond delay="0"/>
                                          </p:stCondLst>
                                        </p:cTn>
                                        <p:tgtEl>
                                          <p:spTgt spid="2201">
                                            <p:txEl>
                                              <p:pRg st="3" end="3"/>
                                            </p:txEl>
                                          </p:spTgt>
                                        </p:tgtEl>
                                        <p:attrNameLst>
                                          <p:attrName>style.visibility</p:attrName>
                                        </p:attrNameLst>
                                      </p:cBhvr>
                                      <p:to>
                                        <p:strVal val="visible"/>
                                      </p:to>
                                    </p:set>
                                    <p:animEffect transition="in" filter="blinds(horizontal)">
                                      <p:cBhvr additive="base">
                                        <p:cTn id="16" dur="500" fill="hold"/>
                                        <p:tgtEl>
                                          <p:spTgt spid="2201">
                                            <p:txEl>
                                              <p:pRg st="3" end="3"/>
                                            </p:txEl>
                                          </p:spTgt>
                                        </p:tgtEl>
                                      </p:cBhvr>
                                    </p:animEffect>
                                  </p:childTnLst>
                                </p:cTn>
                              </p:par>
                              <p:par>
                                <p:cTn id="17" presetID="3" presetClass="entr" presetSubtype="10" fill="hold" grpId="0" nodeType="withEffect">
                                  <p:childTnLst>
                                    <p:set>
                                      <p:cBhvr additive="base">
                                        <p:cTn id="18" dur="1" fill="hold">
                                          <p:stCondLst>
                                            <p:cond delay="0"/>
                                          </p:stCondLst>
                                        </p:cTn>
                                        <p:tgtEl>
                                          <p:spTgt spid="2201">
                                            <p:txEl>
                                              <p:pRg st="4" end="4"/>
                                            </p:txEl>
                                          </p:spTgt>
                                        </p:tgtEl>
                                        <p:attrNameLst>
                                          <p:attrName>style.visibility</p:attrName>
                                        </p:attrNameLst>
                                      </p:cBhvr>
                                      <p:to>
                                        <p:strVal val="visible"/>
                                      </p:to>
                                    </p:set>
                                    <p:animEffect transition="in" filter="blinds(horizontal)">
                                      <p:cBhvr additive="base">
                                        <p:cTn id="19" dur="500" fill="hold"/>
                                        <p:tgtEl>
                                          <p:spTgt spid="22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 grpId="0" animBg="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 name="Rectangle 2"/>
          <p:cNvSpPr>
            <a:spLocks noGrp="1" noChangeArrowheads="1"/>
          </p:cNvSpPr>
          <p:nvPr>
            <p:ph type="title" idx="4294967295"/>
          </p:nvPr>
        </p:nvSpPr>
        <p:spPr>
          <a:xfrm>
            <a:off x="900113" y="692150"/>
            <a:ext cx="7786687" cy="725488"/>
          </a:xfrm>
        </p:spPr>
        <p:txBody>
          <a:bodyPr/>
          <a:lstStyle/>
          <a:p>
            <a:pPr algn="l"/>
            <a:r>
              <a:rPr lang="en-US" altLang="en-US" sz="3600" b="1" dirty="0" err="1">
                <a:solidFill>
                  <a:schemeClr val="tx1"/>
                </a:solidFill>
                <a:latin typeface="华文中宋" panose="02010600040101010101" pitchFamily="2" charset="-122"/>
                <a:ea typeface="华文中宋" panose="02010600040101010101" pitchFamily="2" charset="-122"/>
              </a:rPr>
              <a:t>案例</a:t>
            </a:r>
            <a:r>
              <a:rPr lang="en-US" altLang="en-US" sz="3600" b="1" dirty="0">
                <a:solidFill>
                  <a:schemeClr val="tx1"/>
                </a:solidFill>
                <a:latin typeface="华文中宋" panose="02010600040101010101" pitchFamily="2" charset="-122"/>
                <a:ea typeface="华文中宋" panose="02010600040101010101" pitchFamily="2" charset="-122"/>
              </a:rPr>
              <a:t>    </a:t>
            </a:r>
            <a:r>
              <a:rPr lang="en-US" altLang="en-US" sz="3600" b="1" dirty="0" err="1">
                <a:solidFill>
                  <a:schemeClr val="tx1"/>
                </a:solidFill>
                <a:latin typeface="华文中宋" panose="02010600040101010101" pitchFamily="2" charset="-122"/>
                <a:ea typeface="华文中宋" panose="02010600040101010101" pitchFamily="2" charset="-122"/>
              </a:rPr>
              <a:t>禹杀防风氏案</a:t>
            </a:r>
            <a:endParaRPr lang="en-US" altLang="en-US" sz="3600" b="1" dirty="0">
              <a:solidFill>
                <a:schemeClr val="tx1"/>
              </a:solidFill>
              <a:latin typeface="华文中宋" panose="02010600040101010101" pitchFamily="2" charset="-122"/>
              <a:ea typeface="华文中宋" panose="02010600040101010101" pitchFamily="2" charset="-122"/>
            </a:endParaRPr>
          </a:p>
        </p:txBody>
      </p:sp>
      <p:sp>
        <p:nvSpPr>
          <p:cNvPr id="2336" name="Rectangle 3"/>
          <p:cNvSpPr>
            <a:spLocks noGrp="1" noChangeArrowheads="1"/>
          </p:cNvSpPr>
          <p:nvPr>
            <p:ph idx="4294967295"/>
          </p:nvPr>
        </p:nvSpPr>
        <p:spPr>
          <a:xfrm>
            <a:off x="900113" y="1600200"/>
            <a:ext cx="7786687" cy="4854575"/>
          </a:xfrm>
        </p:spPr>
        <p:txBody>
          <a:bodyPr>
            <a:normAutofit lnSpcReduction="10000"/>
          </a:bodyPr>
          <a:lstStyle/>
          <a:p>
            <a:pPr>
              <a:lnSpc>
                <a:spcPct val="120000"/>
              </a:lnSpc>
              <a:buFont typeface="Wingdings" panose="05000000000000000000" pitchFamily="2" charset="2"/>
              <a:buNone/>
            </a:pPr>
            <a:r>
              <a:rPr lang="en-US" altLang="en-US" dirty="0">
                <a:latin typeface="楷体" panose="02010609060101010101" pitchFamily="49" charset="-122"/>
                <a:ea typeface="楷体" panose="02010609060101010101" pitchFamily="49" charset="-122"/>
              </a:rPr>
              <a:t>    </a:t>
            </a:r>
            <a:r>
              <a:rPr lang="en-US" altLang="en-US" dirty="0" err="1">
                <a:latin typeface="楷体" panose="02010609060101010101" pitchFamily="49" charset="-122"/>
                <a:ea typeface="楷体" panose="02010609060101010101" pitchFamily="49" charset="-122"/>
              </a:rPr>
              <a:t>昔禹致会群神于会稽之山，防风氏后至，禹杀而戮之</a:t>
            </a:r>
            <a:r>
              <a:rPr lang="en-US" altLang="en-US" dirty="0">
                <a:latin typeface="楷体" panose="02010609060101010101" pitchFamily="49" charset="-122"/>
                <a:ea typeface="楷体" panose="02010609060101010101" pitchFamily="49" charset="-122"/>
              </a:rPr>
              <a:t>。</a:t>
            </a:r>
            <a:endParaRPr lang="en-US" altLang="en-US" dirty="0">
              <a:latin typeface="楷体" panose="02010609060101010101" pitchFamily="49" charset="-122"/>
              <a:ea typeface="楷体" panose="02010609060101010101" pitchFamily="49" charset="-122"/>
            </a:endParaRPr>
          </a:p>
          <a:p>
            <a:pPr algn="r">
              <a:lnSpc>
                <a:spcPct val="120000"/>
              </a:lnSpc>
              <a:buFont typeface="Wingdings" panose="05000000000000000000" pitchFamily="2" charset="2"/>
              <a:buNone/>
            </a:pPr>
            <a:r>
              <a:rPr lang="en-US" altLang="en-US" dirty="0">
                <a:latin typeface="楷体" panose="02010609060101010101" pitchFamily="49" charset="-122"/>
                <a:ea typeface="楷体" panose="02010609060101010101" pitchFamily="49" charset="-122"/>
              </a:rPr>
              <a:t>                </a:t>
            </a:r>
            <a:r>
              <a:rPr lang="en-US" altLang="en-US" dirty="0">
                <a:ea typeface="楷体" panose="02010609060101010101" pitchFamily="49" charset="-122"/>
              </a:rPr>
              <a:t>——</a:t>
            </a:r>
            <a:r>
              <a:rPr lang="en-US" altLang="en-US" dirty="0">
                <a:latin typeface="楷体" panose="02010609060101010101" pitchFamily="49" charset="-122"/>
                <a:ea typeface="楷体" panose="02010609060101010101" pitchFamily="49" charset="-122"/>
              </a:rPr>
              <a:t>《</a:t>
            </a:r>
            <a:r>
              <a:rPr lang="en-US" altLang="en-US" dirty="0" err="1">
                <a:latin typeface="楷体" panose="02010609060101010101" pitchFamily="49" charset="-122"/>
                <a:ea typeface="楷体" panose="02010609060101010101" pitchFamily="49" charset="-122"/>
              </a:rPr>
              <a:t>国语</a:t>
            </a:r>
            <a:r>
              <a:rPr lang="en-US" altLang="en-US" dirty="0" err="1">
                <a:ea typeface="楷体" panose="02010609060101010101" pitchFamily="49" charset="-122"/>
              </a:rPr>
              <a:t>·</a:t>
            </a:r>
            <a:r>
              <a:rPr lang="en-US" altLang="en-US" dirty="0" err="1">
                <a:latin typeface="楷体" panose="02010609060101010101" pitchFamily="49" charset="-122"/>
                <a:ea typeface="楷体" panose="02010609060101010101" pitchFamily="49" charset="-122"/>
              </a:rPr>
              <a:t>鲁语</a:t>
            </a:r>
            <a:r>
              <a:rPr lang="en-US" altLang="en-US" dirty="0">
                <a:latin typeface="楷体" panose="02010609060101010101" pitchFamily="49" charset="-122"/>
                <a:ea typeface="楷体" panose="02010609060101010101" pitchFamily="49" charset="-122"/>
              </a:rPr>
              <a:t>》</a:t>
            </a:r>
            <a:endParaRPr lang="en-US" altLang="en-US" dirty="0">
              <a:latin typeface="楷体" panose="02010609060101010101" pitchFamily="49" charset="-122"/>
              <a:ea typeface="楷体" panose="02010609060101010101" pitchFamily="49" charset="-122"/>
            </a:endParaRPr>
          </a:p>
          <a:p>
            <a:pPr>
              <a:lnSpc>
                <a:spcPct val="120000"/>
              </a:lnSpc>
              <a:buFont typeface="Wingdings" panose="05000000000000000000" pitchFamily="2" charset="2"/>
              <a:buNone/>
            </a:pPr>
            <a:r>
              <a:rPr lang="en-US" altLang="en-US"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三十五年，楚伐随。随曰：“我无罪。”楚曰：“我蛮夷也。今诸侯皆为叛相侵，或相杀。我有敝甲，欲以观中国之政，请王室尊吾号。”</a:t>
            </a:r>
            <a:endParaRPr lang="en-US" altLang="zh-CN" dirty="0">
              <a:latin typeface="楷体" panose="02010609060101010101" pitchFamily="49" charset="-122"/>
              <a:ea typeface="楷体" panose="02010609060101010101" pitchFamily="49" charset="-122"/>
            </a:endParaRPr>
          </a:p>
          <a:p>
            <a:pPr algn="r">
              <a:lnSpc>
                <a:spcPct val="12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史记</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楚世家</a:t>
            </a:r>
            <a:r>
              <a:rPr lang="en-US"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a:lnSpc>
                <a:spcPct val="120000"/>
              </a:lnSpc>
              <a:buFont typeface="Wingdings" panose="05000000000000000000" pitchFamily="2" charset="2"/>
              <a:buNone/>
            </a:pPr>
            <a:endParaRPr lang="en-US" altLang="en-US" dirty="0">
              <a:latin typeface="楷体" panose="02010609060101010101" pitchFamily="49" charset="-122"/>
              <a:ea typeface="楷体" panose="02010609060101010101" pitchFamily="49"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smtClean="0"/>
              <a:t>（二）局限性</a:t>
            </a:r>
            <a:endParaRPr lang="zh-CN" altLang="en-US" dirty="0" smtClean="0"/>
          </a:p>
          <a:p>
            <a:pPr marL="0" indent="0">
              <a:buNone/>
            </a:pPr>
            <a:r>
              <a:rPr lang="zh-CN" altLang="en-US" dirty="0" smtClean="0"/>
              <a:t>１、立法上没有先进的指导思想。既有农民朴素的平等平均思想，又有基督教的   教义，甚至还有大量的封建主义思想。</a:t>
            </a:r>
            <a:endParaRPr lang="zh-CN" altLang="en-US" dirty="0" smtClean="0"/>
          </a:p>
          <a:p>
            <a:pPr marL="0" indent="0">
              <a:buNone/>
            </a:pPr>
            <a:r>
              <a:rPr lang="zh-CN" altLang="en-US" dirty="0" smtClean="0"/>
              <a:t>２、法律中存在着落后的内容。</a:t>
            </a:r>
            <a:endParaRPr lang="zh-CN" altLang="en-US" dirty="0" smtClean="0"/>
          </a:p>
          <a:p>
            <a:pPr marL="0" indent="0">
              <a:buNone/>
            </a:pPr>
            <a:endParaRPr lang="zh-CN" alt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局限性</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 １、夹杂着封建因素</a:t>
            </a:r>
            <a:endParaRPr lang="zh-CN" altLang="en-US" dirty="0" smtClean="0"/>
          </a:p>
          <a:p>
            <a:pPr marL="0" indent="0">
              <a:buNone/>
            </a:pPr>
            <a:r>
              <a:rPr lang="zh-CN" altLang="en-US" dirty="0" smtClean="0"/>
              <a:t>（１）规定其领导人的特权并极力维护这一特权</a:t>
            </a:r>
            <a:endParaRPr lang="en-US" altLang="zh-CN" dirty="0" smtClean="0"/>
          </a:p>
          <a:p>
            <a:pPr marL="0" indent="0">
              <a:buNone/>
            </a:pPr>
            <a:r>
              <a:rPr lang="zh-CN" altLang="en-US" dirty="0" smtClean="0"/>
              <a:t>（２）刑罚制度方面，继承了封建刑罚的残酷性。</a:t>
            </a:r>
            <a:endParaRPr lang="en-US" altLang="zh-CN" dirty="0" smtClean="0"/>
          </a:p>
          <a:p>
            <a:pPr marL="0" indent="0">
              <a:buNone/>
            </a:pPr>
            <a:r>
              <a:rPr lang="zh-CN" altLang="en-US" dirty="0" smtClean="0"/>
              <a:t>（３）在婚姻家庭关系方面也受到封建主义的影响。</a:t>
            </a:r>
            <a:endParaRPr lang="zh-CN" altLang="en-US" dirty="0" smtClean="0"/>
          </a:p>
          <a:p>
            <a:pPr marL="0" indent="0">
              <a:buNone/>
            </a:pPr>
            <a:r>
              <a:rPr lang="zh-CN" altLang="en-US" dirty="0" smtClean="0"/>
              <a:t>  ２、渗透着宗教色彩</a:t>
            </a:r>
            <a:endParaRPr lang="zh-CN" altLang="en-US" dirty="0" smtClean="0"/>
          </a:p>
          <a:p>
            <a:pPr marL="0" indent="0">
              <a:buNone/>
            </a:pPr>
            <a:r>
              <a:rPr lang="zh-CN" altLang="en-US" dirty="0" smtClean="0"/>
              <a:t>  ３、包含着空想成分</a:t>
            </a:r>
            <a:endParaRPr lang="zh-CN" altLang="en-US" dirty="0" smtClean="0"/>
          </a:p>
          <a:p>
            <a:pPr marL="0" indent="0">
              <a:buNone/>
            </a:pPr>
            <a:r>
              <a:rPr lang="zh-CN" altLang="en-US" dirty="0" smtClean="0"/>
              <a:t>  ４、存在着偏激倾向</a:t>
            </a:r>
            <a:endParaRPr lang="zh-CN" altLang="en-US"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（三）司法上有神明裁判的落后表现</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１、神明裁判，就是借助神的力量来考验当事人，以确定被告人是否有罪或败诉的原始审判方式。</a:t>
            </a:r>
            <a:endParaRPr lang="zh-CN" altLang="en-US" dirty="0" smtClean="0"/>
          </a:p>
          <a:p>
            <a:pPr marL="0" indent="0">
              <a:buNone/>
            </a:pPr>
            <a:r>
              <a:rPr lang="zh-CN" altLang="en-US" dirty="0" smtClean="0"/>
              <a:t>２、诉讼程序的烦琐和审判实践中存在的上层领导者的专断和刑讯现象。</a:t>
            </a:r>
            <a:endParaRPr lang="zh-CN" alt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中华民国的法律制度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一、南京临时政府的法律制度</a:t>
            </a:r>
            <a:endParaRPr lang="zh-CN" altLang="en-US" dirty="0" smtClean="0"/>
          </a:p>
          <a:p>
            <a:pPr marL="0" indent="0">
              <a:buNone/>
            </a:pPr>
            <a:r>
              <a:rPr lang="zh-CN" altLang="en-US" dirty="0" smtClean="0"/>
              <a:t>（一）</a:t>
            </a:r>
            <a:r>
              <a:rPr lang="en-US" altLang="zh-CN" dirty="0" smtClean="0"/>
              <a:t>《</a:t>
            </a:r>
            <a:r>
              <a:rPr lang="zh-CN" altLang="en-US" dirty="0" smtClean="0"/>
              <a:t>中华民国临时政府组织大纲</a:t>
            </a:r>
            <a:r>
              <a:rPr lang="en-US" altLang="zh-CN" dirty="0" smtClean="0"/>
              <a:t>》</a:t>
            </a:r>
            <a:endParaRPr lang="en-US" altLang="zh-CN" dirty="0" smtClean="0"/>
          </a:p>
          <a:p>
            <a:pPr marL="0" indent="0">
              <a:buNone/>
            </a:pPr>
            <a:r>
              <a:rPr lang="zh-CN" altLang="en-US" dirty="0" smtClean="0"/>
              <a:t>１、</a:t>
            </a:r>
            <a:r>
              <a:rPr lang="en-US" altLang="zh-CN" dirty="0" smtClean="0"/>
              <a:t>《</a:t>
            </a:r>
            <a:r>
              <a:rPr lang="zh-CN" altLang="en-US" dirty="0" smtClean="0"/>
              <a:t>大纲</a:t>
            </a:r>
            <a:r>
              <a:rPr lang="en-US" altLang="zh-CN" dirty="0" smtClean="0"/>
              <a:t>》</a:t>
            </a:r>
            <a:r>
              <a:rPr lang="zh-CN" altLang="en-US" dirty="0" smtClean="0"/>
              <a:t>产生的历史背景</a:t>
            </a:r>
            <a:endParaRPr lang="zh-CN" altLang="en-US" dirty="0" smtClean="0"/>
          </a:p>
          <a:p>
            <a:pPr marL="0" indent="0">
              <a:buNone/>
            </a:pPr>
            <a:r>
              <a:rPr lang="zh-CN" altLang="en-US" dirty="0" smtClean="0"/>
              <a:t>１９１１年１０月１０日武昌起义后，中国南方各省纷纷宣布独立，成立都督府。为了抵御清兵的南下，各省代表在武昌集会，议决尽快成立中央政府，１１月１５日制定，１２月３日公布。</a:t>
            </a:r>
            <a:endParaRPr lang="zh-CN" altLang="en-US" dirty="0" smtClean="0"/>
          </a:p>
          <a:p>
            <a:pPr marL="0" indent="0">
              <a:buNone/>
            </a:pPr>
            <a:endParaRPr lang="zh-CN" altLang="en-US"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中华民国临时政府组织大纲</a:t>
            </a:r>
            <a:r>
              <a:rPr lang="en-US" altLang="zh-CN" dirty="0" smtClean="0"/>
              <a:t>》</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２、主要内容：共四章２１条</a:t>
            </a:r>
            <a:endParaRPr lang="zh-CN" altLang="en-US" dirty="0" smtClean="0"/>
          </a:p>
          <a:p>
            <a:pPr marL="0" indent="0">
              <a:buNone/>
            </a:pPr>
            <a:r>
              <a:rPr lang="zh-CN" altLang="en-US" dirty="0" smtClean="0"/>
              <a:t>（１）中华民国临时政府实行总统制的政府体制 临时大总统是国家元首和政府首脑，统率军队和行使行政权利。</a:t>
            </a:r>
            <a:endParaRPr lang="zh-CN" altLang="en-US" dirty="0" smtClean="0"/>
          </a:p>
          <a:p>
            <a:pPr marL="0" indent="0">
              <a:buNone/>
            </a:pPr>
            <a:r>
              <a:rPr lang="zh-CN" altLang="en-US" dirty="0" smtClean="0"/>
              <a:t>（２）采取一院制的议会制度参议院行使立法权，由各省都督府委派３名议员组成。 </a:t>
            </a:r>
            <a:endParaRPr lang="zh-CN" altLang="en-US" dirty="0" smtClean="0"/>
          </a:p>
          <a:p>
            <a:pPr marL="0" indent="0">
              <a:buNone/>
            </a:pPr>
            <a:r>
              <a:rPr lang="zh-CN" altLang="en-US" dirty="0" smtClean="0"/>
              <a:t>（３）临时中央审判所是最高司法机关，由临时大总统取得参议院同意后设立 </a:t>
            </a:r>
            <a:endParaRPr lang="zh-CN" altLang="en-US" dirty="0" smtClean="0"/>
          </a:p>
          <a:p>
            <a:pPr marL="0" indent="0">
              <a:buNone/>
            </a:pPr>
            <a:endParaRPr lang="zh-CN" altLang="en-US"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77950"/>
            <a:ext cx="7886700" cy="4112022"/>
          </a:xfrm>
        </p:spPr>
        <p:txBody>
          <a:bodyPr>
            <a:normAutofit lnSpcReduction="20000"/>
          </a:bodyPr>
          <a:lstStyle/>
          <a:p>
            <a:pPr marL="0" indent="0">
              <a:buNone/>
            </a:pPr>
            <a:r>
              <a:rPr lang="zh-CN" altLang="en-US" dirty="0" smtClean="0"/>
              <a:t>３、</a:t>
            </a:r>
            <a:r>
              <a:rPr lang="en-US" altLang="zh-CN" dirty="0" smtClean="0"/>
              <a:t>《</a:t>
            </a:r>
            <a:r>
              <a:rPr lang="zh-CN" altLang="en-US" dirty="0" smtClean="0"/>
              <a:t>大纲</a:t>
            </a:r>
            <a:r>
              <a:rPr lang="en-US" altLang="zh-CN" dirty="0" smtClean="0"/>
              <a:t>》</a:t>
            </a:r>
            <a:r>
              <a:rPr lang="zh-CN" altLang="en-US" dirty="0" smtClean="0"/>
              <a:t>的性质和意义</a:t>
            </a:r>
            <a:endParaRPr lang="zh-CN" altLang="en-US" dirty="0" smtClean="0"/>
          </a:p>
          <a:p>
            <a:pPr marL="0" indent="0">
              <a:buNone/>
            </a:pPr>
            <a:r>
              <a:rPr lang="zh-CN" altLang="en-US" dirty="0" smtClean="0"/>
              <a:t>性质：筹建组织中华民国临时政府的政府组织法，</a:t>
            </a:r>
            <a:r>
              <a:rPr lang="en-US" altLang="zh-CN" dirty="0" smtClean="0"/>
              <a:t>=</a:t>
            </a:r>
            <a:r>
              <a:rPr lang="zh-CN" altLang="en-US" dirty="0" smtClean="0"/>
              <a:t>同时以具有临时宪法的作用。</a:t>
            </a:r>
            <a:endParaRPr lang="zh-CN" altLang="en-US" dirty="0" smtClean="0"/>
          </a:p>
          <a:p>
            <a:pPr marL="0" indent="0">
              <a:buNone/>
            </a:pPr>
            <a:r>
              <a:rPr lang="zh-CN" altLang="en-US" dirty="0" smtClean="0"/>
              <a:t>意义：</a:t>
            </a:r>
            <a:endParaRPr lang="zh-CN" altLang="en-US" dirty="0" smtClean="0"/>
          </a:p>
          <a:p>
            <a:pPr marL="0" indent="0">
              <a:buNone/>
            </a:pPr>
            <a:r>
              <a:rPr lang="zh-CN" altLang="en-US" dirty="0" smtClean="0"/>
              <a:t>（１）以法律的形式肯定了辛亥革命的成果， 宣告了封建帝制的灭亡。</a:t>
            </a:r>
            <a:endParaRPr lang="zh-CN" altLang="en-US" dirty="0" smtClean="0"/>
          </a:p>
          <a:p>
            <a:pPr marL="0" indent="0">
              <a:buNone/>
            </a:pPr>
            <a:r>
              <a:rPr lang="zh-CN" altLang="en-US" dirty="0" smtClean="0"/>
              <a:t>（２）为中华民国临时政府的成立提供了法律依据。 </a:t>
            </a:r>
            <a:endParaRPr lang="zh-CN" altLang="en-US" dirty="0" smtClean="0"/>
          </a:p>
          <a:p>
            <a:pPr marL="0" indent="0">
              <a:buNone/>
            </a:pPr>
            <a:r>
              <a:rPr lang="zh-CN" altLang="en-US" dirty="0" smtClean="0"/>
              <a:t>（３）以法律的形式确认总统共和政体，结束了封建专制制度。</a:t>
            </a:r>
            <a:endParaRPr lang="zh-CN" altLang="en-US" dirty="0" smtClean="0"/>
          </a:p>
          <a:p>
            <a:pPr marL="0" indent="0">
              <a:buNone/>
            </a:pPr>
            <a:endParaRPr lang="zh-CN" altLang="en-US"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中华民国临时约法</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（二）</a:t>
            </a:r>
            <a:r>
              <a:rPr lang="en-US" altLang="zh-CN" dirty="0" smtClean="0"/>
              <a:t>《</a:t>
            </a:r>
            <a:r>
              <a:rPr lang="zh-CN" altLang="en-US" dirty="0" smtClean="0"/>
              <a:t>中华民国临时约法</a:t>
            </a:r>
            <a:r>
              <a:rPr lang="en-US" altLang="zh-CN" dirty="0" smtClean="0"/>
              <a:t>》</a:t>
            </a:r>
            <a:endParaRPr lang="en-US" altLang="zh-CN" dirty="0" smtClean="0"/>
          </a:p>
          <a:p>
            <a:pPr marL="0" indent="0">
              <a:buNone/>
            </a:pPr>
            <a:r>
              <a:rPr lang="zh-CN" altLang="en-US" dirty="0" smtClean="0"/>
              <a:t>１、</a:t>
            </a:r>
            <a:r>
              <a:rPr lang="en-US" altLang="zh-CN" dirty="0" smtClean="0"/>
              <a:t>《</a:t>
            </a:r>
            <a:r>
              <a:rPr lang="zh-CN" altLang="en-US" dirty="0" smtClean="0"/>
              <a:t>临时约法</a:t>
            </a:r>
            <a:r>
              <a:rPr lang="en-US" altLang="zh-CN" dirty="0" smtClean="0"/>
              <a:t>》</a:t>
            </a:r>
            <a:r>
              <a:rPr lang="zh-CN" altLang="en-US" dirty="0" smtClean="0"/>
              <a:t>产生的背景</a:t>
            </a:r>
            <a:endParaRPr lang="zh-CN" altLang="en-US" dirty="0" smtClean="0"/>
          </a:p>
          <a:p>
            <a:pPr marL="0" indent="0">
              <a:buNone/>
            </a:pPr>
            <a:r>
              <a:rPr lang="zh-CN" altLang="en-US" dirty="0" smtClean="0"/>
              <a:t>为了修改</a:t>
            </a:r>
            <a:r>
              <a:rPr lang="en-US" altLang="zh-CN" dirty="0" smtClean="0"/>
              <a:t>《</a:t>
            </a:r>
            <a:r>
              <a:rPr lang="zh-CN" altLang="en-US" dirty="0" smtClean="0"/>
              <a:t>中华民国临时政府组织大纲</a:t>
            </a:r>
            <a:r>
              <a:rPr lang="en-US" altLang="zh-CN" dirty="0" smtClean="0"/>
              <a:t>》</a:t>
            </a:r>
            <a:r>
              <a:rPr lang="zh-CN" altLang="en-US" dirty="0" smtClean="0"/>
              <a:t>，从１９１２年中旬开始起草，１９１２年２月，袁世凯被选举为大总统，孙中山为了限制袁的权 力，加快了制定的步伐，于１９１２年３月１１日公布。</a:t>
            </a:r>
            <a:endParaRPr lang="zh-CN" altLang="en-US" dirty="0" smtClean="0"/>
          </a:p>
          <a:p>
            <a:pPr marL="0" indent="0">
              <a:buNone/>
            </a:pPr>
            <a:endParaRPr lang="zh-CN" altLang="en-US"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中华民国临时约法</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２、主要内容：共７章５６条</a:t>
            </a:r>
            <a:endParaRPr lang="zh-CN" altLang="en-US" dirty="0" smtClean="0"/>
          </a:p>
          <a:p>
            <a:pPr marL="0" indent="0">
              <a:buNone/>
            </a:pPr>
            <a:r>
              <a:rPr lang="zh-CN" altLang="en-US" dirty="0" smtClean="0"/>
              <a:t>（１）根据孙中山民权主义学说，规定中华民国为资产阶级民主共和国。</a:t>
            </a:r>
            <a:endParaRPr lang="zh-CN" altLang="en-US" dirty="0" smtClean="0"/>
          </a:p>
          <a:p>
            <a:pPr marL="0" indent="0">
              <a:buNone/>
            </a:pPr>
            <a:r>
              <a:rPr lang="zh-CN" altLang="en-US" dirty="0" smtClean="0"/>
              <a:t>（２）为防止帝国主义侵略，规定中华民国领土范围。</a:t>
            </a:r>
            <a:endParaRPr lang="en-US" altLang="zh-CN" dirty="0" smtClean="0"/>
          </a:p>
          <a:p>
            <a:pPr marL="0" indent="0">
              <a:buNone/>
            </a:pPr>
            <a:r>
              <a:rPr lang="zh-CN" altLang="en-US" dirty="0" smtClean="0"/>
              <a:t>（３）根据三权分立的原则，规定中华民国的政治制度。</a:t>
            </a:r>
            <a:endParaRPr lang="zh-CN" altLang="en-US" dirty="0" smtClean="0"/>
          </a:p>
          <a:p>
            <a:pPr marL="0" indent="0">
              <a:buNone/>
            </a:pPr>
            <a:r>
              <a:rPr lang="zh-CN" altLang="en-US" dirty="0" smtClean="0"/>
              <a:t>（４）根据资产阶级民主自由原则，规定了人民的权利和义务。</a:t>
            </a:r>
            <a:endParaRPr lang="zh-CN" altLang="en-US" dirty="0" smtClean="0"/>
          </a:p>
          <a:p>
            <a:pPr marL="0" indent="0">
              <a:buNone/>
            </a:pPr>
            <a:r>
              <a:rPr lang="zh-CN" altLang="en-US" dirty="0" smtClean="0"/>
              <a:t>（５）规定保护私有财产，发展资本主义经济的原则。</a:t>
            </a:r>
            <a:endParaRPr lang="zh-CN" altLang="en-US" dirty="0" smtClean="0"/>
          </a:p>
          <a:p>
            <a:pPr marL="0" indent="0">
              <a:buNone/>
            </a:pPr>
            <a:endParaRPr lang="zh-CN" altLang="en-US"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中华民国临时约法</a:t>
            </a:r>
            <a:r>
              <a:rPr lang="en-US" altLang="zh-CN" dirty="0" smtClean="0"/>
              <a:t>》</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３、主要变化和特点</a:t>
            </a:r>
            <a:endParaRPr lang="zh-CN" altLang="en-US" dirty="0" smtClean="0"/>
          </a:p>
          <a:p>
            <a:pPr marL="0" indent="0">
              <a:buNone/>
            </a:pPr>
            <a:r>
              <a:rPr lang="zh-CN" altLang="en-US" dirty="0" smtClean="0"/>
              <a:t>（１）在国家政权体制上，改总统制为责任内阁制。限制袁世凯的权力。</a:t>
            </a:r>
            <a:endParaRPr lang="zh-CN" altLang="en-US" dirty="0" smtClean="0"/>
          </a:p>
          <a:p>
            <a:pPr marL="0" indent="0">
              <a:buNone/>
            </a:pPr>
            <a:r>
              <a:rPr lang="zh-CN" altLang="en-US" dirty="0" smtClean="0"/>
              <a:t>（２）扩大参议院的权力，以抗衡袁世凯</a:t>
            </a:r>
            <a:endParaRPr lang="zh-CN" altLang="en-US" dirty="0" smtClean="0"/>
          </a:p>
          <a:p>
            <a:pPr marL="0" indent="0">
              <a:buNone/>
            </a:pPr>
            <a:r>
              <a:rPr lang="zh-CN" altLang="en-US" dirty="0" smtClean="0"/>
              <a:t>（３）为防止袁世凯破坏临时约法，规定了严格的 修改程序。</a:t>
            </a:r>
            <a:endParaRPr lang="zh-CN" altLang="en-US" dirty="0" smtClean="0"/>
          </a:p>
          <a:p>
            <a:pPr marL="0" indent="0">
              <a:buNone/>
            </a:pPr>
            <a:r>
              <a:rPr lang="zh-CN" altLang="en-US" dirty="0" smtClean="0"/>
              <a:t>（４）增加“人民”一章，完善</a:t>
            </a:r>
            <a:r>
              <a:rPr lang="en-US" altLang="zh-CN" dirty="0" smtClean="0"/>
              <a:t>《</a:t>
            </a:r>
            <a:r>
              <a:rPr lang="zh-CN" altLang="en-US" dirty="0" smtClean="0"/>
              <a:t>临时约法</a:t>
            </a:r>
            <a:r>
              <a:rPr lang="en-US" altLang="zh-CN" dirty="0" smtClean="0"/>
              <a:t>》</a:t>
            </a:r>
            <a:r>
              <a:rPr lang="zh-CN" altLang="en-US" dirty="0" smtClean="0"/>
              <a:t>。</a:t>
            </a:r>
            <a:endParaRPr lang="zh-CN" altLang="en-US" dirty="0" smtClean="0"/>
          </a:p>
          <a:p>
            <a:pPr marL="0" indent="0">
              <a:buNone/>
            </a:pPr>
            <a:endParaRPr lang="zh-CN" altLang="en-US"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smtClean="0"/>
              <a:t>４、</a:t>
            </a:r>
            <a:r>
              <a:rPr lang="en-US" altLang="zh-CN" dirty="0" smtClean="0"/>
              <a:t>《</a:t>
            </a:r>
            <a:r>
              <a:rPr lang="zh-CN" altLang="en-US" dirty="0" smtClean="0"/>
              <a:t>临时约法</a:t>
            </a:r>
            <a:r>
              <a:rPr lang="en-US" altLang="zh-CN" dirty="0" smtClean="0"/>
              <a:t>》</a:t>
            </a:r>
            <a:r>
              <a:rPr lang="zh-CN" altLang="en-US" dirty="0" smtClean="0"/>
              <a:t>的性质和意义</a:t>
            </a:r>
            <a:endParaRPr lang="zh-CN" altLang="en-US" dirty="0" smtClean="0"/>
          </a:p>
          <a:p>
            <a:pPr marL="0" indent="0">
              <a:buNone/>
            </a:pPr>
            <a:r>
              <a:rPr lang="zh-CN" altLang="en-US" dirty="0" smtClean="0"/>
              <a:t>性质：中华民国临时政府的组织法，具有中华民国临时宪法的性质</a:t>
            </a:r>
            <a:endParaRPr lang="zh-CN" altLang="en-US" dirty="0" smtClean="0"/>
          </a:p>
          <a:p>
            <a:pPr marL="0" indent="0">
              <a:buNone/>
            </a:pPr>
            <a:r>
              <a:rPr lang="zh-CN" altLang="en-US" dirty="0" smtClean="0"/>
              <a:t>意义：</a:t>
            </a:r>
            <a:endParaRPr lang="zh-CN" altLang="en-US" dirty="0" smtClean="0"/>
          </a:p>
          <a:p>
            <a:pPr marL="0" indent="0">
              <a:buNone/>
            </a:pPr>
            <a:r>
              <a:rPr lang="zh-CN" altLang="en-US" dirty="0" smtClean="0"/>
              <a:t>（１）宣告封建君主专制制度的灭亡，资产阶级民主共和国的诞生。</a:t>
            </a:r>
            <a:endParaRPr lang="zh-CN" altLang="en-US" dirty="0" smtClean="0"/>
          </a:p>
          <a:p>
            <a:pPr marL="0" indent="0">
              <a:buNone/>
            </a:pPr>
            <a:r>
              <a:rPr lang="zh-CN" altLang="en-US" dirty="0" smtClean="0"/>
              <a:t>（２）反对帝国主义侵略、反对民族分裂的作用。</a:t>
            </a:r>
            <a:endParaRPr lang="zh-CN" altLang="en-US" dirty="0" smtClean="0"/>
          </a:p>
          <a:p>
            <a:pPr marL="0" indent="0">
              <a:buNone/>
            </a:pP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484784"/>
            <a:ext cx="8136904" cy="5016758"/>
          </a:xfrm>
          <a:prstGeom prst="rect">
            <a:avLst/>
          </a:prstGeom>
        </p:spPr>
        <p:txBody>
          <a:bodyPr wrap="square">
            <a:spAutoFit/>
          </a:bodyPr>
          <a:lstStyle/>
          <a:p>
            <a:r>
              <a:rPr lang="zh-CN" altLang="en-US" sz="3200" b="1" dirty="0"/>
              <a:t>一、商朝的建立</a:t>
            </a:r>
            <a:endParaRPr lang="zh-CN" altLang="en-US" sz="3200" b="1" dirty="0"/>
          </a:p>
          <a:p>
            <a:r>
              <a:rPr lang="zh-CN" altLang="en-US" sz="3200" b="1" dirty="0"/>
              <a:t>二、商朝的立法活动</a:t>
            </a:r>
            <a:endParaRPr lang="zh-CN" altLang="en-US" sz="3200" b="1" dirty="0"/>
          </a:p>
          <a:p>
            <a:r>
              <a:rPr lang="zh-CN" altLang="en-US" sz="3200" b="1" dirty="0"/>
              <a:t>（一）刑事立法活动</a:t>
            </a:r>
            <a:endParaRPr lang="zh-CN" altLang="en-US" sz="3200" b="1" dirty="0"/>
          </a:p>
          <a:p>
            <a:pPr marL="457200" indent="-457200">
              <a:buFont typeface="Arial" panose="020B0604020202020204" pitchFamily="34" charset="0"/>
              <a:buChar char="•"/>
            </a:pPr>
            <a:r>
              <a:rPr lang="zh-CN" altLang="en-US" sz="3200" b="1" dirty="0"/>
              <a:t>沿用商部落的习惯法和沿用夏礼，“殷因于夏礼，所损益可知矣”</a:t>
            </a:r>
            <a:endParaRPr lang="zh-CN" altLang="en-US" sz="3200" b="1" dirty="0"/>
          </a:p>
          <a:p>
            <a:pPr marL="457200" indent="-457200">
              <a:buFont typeface="Arial" panose="020B0604020202020204" pitchFamily="34" charset="0"/>
              <a:buChar char="•"/>
            </a:pPr>
            <a:r>
              <a:rPr lang="zh-CN" altLang="en-US" sz="3200" b="1" dirty="0"/>
              <a:t>“商有乱政，而作汤刑”</a:t>
            </a:r>
            <a:endParaRPr lang="zh-CN" altLang="en-US" sz="3200" b="1" dirty="0"/>
          </a:p>
          <a:p>
            <a:r>
              <a:rPr lang="zh-CN" altLang="en-US" sz="3200" b="1" dirty="0"/>
              <a:t>商王发布的命令、诰、训、誓等</a:t>
            </a:r>
            <a:endParaRPr lang="zh-CN" altLang="en-US" sz="3200" b="1" dirty="0"/>
          </a:p>
          <a:p>
            <a:r>
              <a:rPr lang="zh-CN" altLang="en-US" sz="3200" b="1" dirty="0"/>
              <a:t>（二）立法指导思想</a:t>
            </a:r>
            <a:endParaRPr lang="zh-CN" altLang="en-US" sz="3200" b="1" dirty="0"/>
          </a:p>
          <a:p>
            <a:pPr marL="457200" indent="-457200">
              <a:buFont typeface="Arial" panose="020B0604020202020204" pitchFamily="34" charset="0"/>
              <a:buChar char="•"/>
            </a:pPr>
            <a:r>
              <a:rPr lang="zh-CN" altLang="en-US" sz="3200" b="1" dirty="0"/>
              <a:t>听命于天、听命于神</a:t>
            </a:r>
            <a:endParaRPr lang="zh-CN" altLang="en-US" sz="3200" b="1" dirty="0"/>
          </a:p>
          <a:p>
            <a:pPr marL="457200" indent="-457200">
              <a:buFont typeface="Arial" panose="020B0604020202020204" pitchFamily="34" charset="0"/>
              <a:buChar char="•"/>
            </a:pPr>
            <a:r>
              <a:rPr lang="zh-CN" altLang="en-US" sz="3200" b="1" dirty="0"/>
              <a:t>推行祖宗崇拜</a:t>
            </a:r>
            <a:endParaRPr lang="zh-CN" altLang="en-US" sz="3200" b="1" dirty="0"/>
          </a:p>
        </p:txBody>
      </p:sp>
      <p:sp>
        <p:nvSpPr>
          <p:cNvPr id="3" name="TextBox 2"/>
          <p:cNvSpPr txBox="1"/>
          <p:nvPr/>
        </p:nvSpPr>
        <p:spPr>
          <a:xfrm>
            <a:off x="2195736" y="332655"/>
            <a:ext cx="4824536" cy="830997"/>
          </a:xfrm>
          <a:prstGeom prst="rect">
            <a:avLst/>
          </a:prstGeom>
          <a:noFill/>
        </p:spPr>
        <p:txBody>
          <a:bodyPr wrap="square" rtlCol="0">
            <a:spAutoFit/>
          </a:bodyPr>
          <a:lstStyle/>
          <a:p>
            <a:pPr algn="ctr"/>
            <a:r>
              <a:rPr lang="zh-CN" altLang="en-US" sz="4800" b="1" dirty="0"/>
              <a:t>殷商</a:t>
            </a:r>
            <a:endParaRPr lang="en-US" sz="4800" b="1"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（三）南京临时政府的主要法令</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zh-CN" altLang="en-US" dirty="0" smtClean="0"/>
              <a:t>１、关于保护私有财产，发展工商业和农业的法令</a:t>
            </a:r>
            <a:endParaRPr lang="zh-CN" altLang="en-US" dirty="0" smtClean="0"/>
          </a:p>
          <a:p>
            <a:pPr marL="0" indent="0">
              <a:buNone/>
            </a:pPr>
            <a:r>
              <a:rPr lang="zh-CN" altLang="en-US" dirty="0" smtClean="0"/>
              <a:t>（１）颁布</a:t>
            </a:r>
            <a:r>
              <a:rPr lang="en-US" altLang="zh-CN" dirty="0" smtClean="0"/>
              <a:t>《</a:t>
            </a:r>
            <a:r>
              <a:rPr lang="zh-CN" altLang="en-US" dirty="0" smtClean="0"/>
              <a:t>保护人民财产令</a:t>
            </a:r>
            <a:r>
              <a:rPr lang="en-US" altLang="zh-CN" dirty="0" smtClean="0"/>
              <a:t>》</a:t>
            </a:r>
            <a:r>
              <a:rPr lang="zh-CN" altLang="en-US" dirty="0" smtClean="0"/>
              <a:t>，保护私有财产</a:t>
            </a:r>
            <a:endParaRPr lang="zh-CN" altLang="en-US" dirty="0" smtClean="0"/>
          </a:p>
          <a:p>
            <a:pPr marL="0" indent="0">
              <a:buNone/>
            </a:pPr>
            <a:r>
              <a:rPr lang="zh-CN" altLang="en-US" dirty="0" smtClean="0"/>
              <a:t>（２）发展工商业</a:t>
            </a:r>
            <a:endParaRPr lang="zh-CN" altLang="en-US" dirty="0" smtClean="0"/>
          </a:p>
          <a:p>
            <a:r>
              <a:rPr lang="zh-CN" altLang="en-US" dirty="0" smtClean="0"/>
              <a:t>设立管理机构，中央设实业部，省设实业司</a:t>
            </a:r>
            <a:endParaRPr lang="zh-CN" altLang="en-US" dirty="0" smtClean="0"/>
          </a:p>
          <a:p>
            <a:r>
              <a:rPr lang="zh-CN" altLang="en-US" dirty="0" smtClean="0"/>
              <a:t>拟定商业注册章程，“注重公司财产，保卫债主利益”</a:t>
            </a:r>
            <a:endParaRPr lang="zh-CN" altLang="en-US" dirty="0" smtClean="0"/>
          </a:p>
          <a:p>
            <a:r>
              <a:rPr lang="zh-CN" altLang="en-US" dirty="0" smtClean="0"/>
              <a:t>拟定商业银行暂行则例，加强对金融机构的管理</a:t>
            </a:r>
            <a:endParaRPr lang="zh-CN" altLang="en-US" dirty="0" smtClean="0"/>
          </a:p>
          <a:p>
            <a:r>
              <a:rPr lang="zh-CN" altLang="en-US" dirty="0" smtClean="0"/>
              <a:t>鼓励华侨回国投资，开办工商企业</a:t>
            </a:r>
            <a:endParaRPr lang="zh-CN" altLang="en-US" dirty="0" smtClean="0"/>
          </a:p>
          <a:p>
            <a:pPr marL="0" indent="0">
              <a:buNone/>
            </a:pPr>
            <a:r>
              <a:rPr lang="zh-CN" altLang="en-US" dirty="0" smtClean="0"/>
              <a:t>（３）注重农业生产：颁布</a:t>
            </a:r>
            <a:r>
              <a:rPr lang="en-US" altLang="zh-CN" dirty="0" smtClean="0"/>
              <a:t>《</a:t>
            </a:r>
            <a:r>
              <a:rPr lang="zh-CN" altLang="en-US" dirty="0" smtClean="0"/>
              <a:t>慎重农事令</a:t>
            </a:r>
            <a:r>
              <a:rPr lang="en-US" altLang="zh-CN" dirty="0" smtClean="0"/>
              <a:t>》</a:t>
            </a:r>
            <a:r>
              <a:rPr lang="zh-CN" altLang="en-US" dirty="0" smtClean="0"/>
              <a:t>切实保护农民，恢复农业生产</a:t>
            </a:r>
            <a:endParaRPr lang="zh-CN" altLang="en-US" dirty="0" smtClean="0"/>
          </a:p>
          <a:p>
            <a:pPr marL="0" indent="0">
              <a:buNone/>
            </a:pPr>
            <a:endParaRPr lang="zh-CN" altLang="en-US"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7800" y="1504950"/>
            <a:ext cx="8801100" cy="3985022"/>
          </a:xfrm>
        </p:spPr>
        <p:txBody>
          <a:bodyPr>
            <a:normAutofit fontScale="70000"/>
          </a:bodyPr>
          <a:lstStyle/>
          <a:p>
            <a:pPr marL="0" indent="0" algn="just">
              <a:buNone/>
            </a:pPr>
            <a:r>
              <a:rPr lang="zh-CN" altLang="en-US" dirty="0" smtClean="0"/>
              <a:t>２、关于文化教育的法令</a:t>
            </a:r>
            <a:endParaRPr lang="zh-CN" altLang="en-US" dirty="0" smtClean="0"/>
          </a:p>
          <a:p>
            <a:pPr marL="0" indent="0" algn="just">
              <a:buNone/>
            </a:pPr>
            <a:r>
              <a:rPr lang="zh-CN" altLang="en-US" dirty="0" smtClean="0"/>
              <a:t>颁布</a:t>
            </a:r>
            <a:r>
              <a:rPr lang="en-US" altLang="zh-CN" dirty="0" smtClean="0"/>
              <a:t>《</a:t>
            </a:r>
            <a:r>
              <a:rPr lang="zh-CN" altLang="en-US" dirty="0" smtClean="0"/>
              <a:t>普通教育暂行办法及课程标准</a:t>
            </a:r>
            <a:r>
              <a:rPr lang="en-US" altLang="zh-CN" dirty="0" smtClean="0"/>
              <a:t>》</a:t>
            </a:r>
            <a:r>
              <a:rPr lang="zh-CN" altLang="en-US" dirty="0" smtClean="0"/>
              <a:t>和</a:t>
            </a:r>
            <a:r>
              <a:rPr lang="en-US" altLang="zh-CN" dirty="0" smtClean="0"/>
              <a:t>《</a:t>
            </a:r>
            <a:r>
              <a:rPr lang="zh-CN" altLang="en-US" dirty="0" smtClean="0"/>
              <a:t>禁用前清各书通告各省电文</a:t>
            </a:r>
            <a:r>
              <a:rPr lang="en-US" altLang="zh-CN" dirty="0" smtClean="0"/>
              <a:t>》</a:t>
            </a:r>
            <a:r>
              <a:rPr lang="zh-CN" altLang="en-US" dirty="0" smtClean="0"/>
              <a:t>等法令，规定奖励女学， 实行男女同校，废止读经，禁用前清学部颁行的教科书；高等学校暂依旧章办理，但有碍民国精神的书籍一律禁止使用 。</a:t>
            </a:r>
            <a:endParaRPr lang="zh-CN" altLang="en-US" dirty="0" smtClean="0"/>
          </a:p>
          <a:p>
            <a:pPr marL="0" indent="0" algn="just">
              <a:buNone/>
            </a:pPr>
            <a:endParaRPr lang="zh-CN" altLang="en-US" dirty="0" smtClean="0"/>
          </a:p>
          <a:p>
            <a:pPr marL="0" indent="0" algn="just">
              <a:buNone/>
            </a:pPr>
            <a:r>
              <a:rPr lang="zh-CN" altLang="en-US" dirty="0" smtClean="0"/>
              <a:t>  ３、关于禁止买卖人口，保护人权的法令</a:t>
            </a:r>
            <a:endParaRPr lang="zh-CN" altLang="en-US" dirty="0" smtClean="0"/>
          </a:p>
          <a:p>
            <a:pPr marL="0" indent="0" algn="just">
              <a:buNone/>
            </a:pPr>
            <a:r>
              <a:rPr lang="zh-CN" altLang="en-US" dirty="0" smtClean="0"/>
              <a:t>（１）禁绝贩卖“猪仔”</a:t>
            </a:r>
            <a:endParaRPr lang="zh-CN" altLang="en-US" dirty="0" smtClean="0"/>
          </a:p>
          <a:p>
            <a:pPr marL="0" indent="0" algn="just">
              <a:buNone/>
            </a:pPr>
            <a:r>
              <a:rPr lang="zh-CN" altLang="en-US" dirty="0" smtClean="0"/>
              <a:t>（２）禁止买卖人口</a:t>
            </a:r>
            <a:endParaRPr lang="zh-CN" altLang="en-US" dirty="0" smtClean="0"/>
          </a:p>
          <a:p>
            <a:pPr marL="0" indent="0" algn="just">
              <a:buNone/>
            </a:pPr>
            <a:r>
              <a:rPr lang="zh-CN" altLang="en-US" dirty="0" smtClean="0"/>
              <a:t>（３）保护人民权利：废除清朝法律中对所谓“贱民” 的歧视和限制。</a:t>
            </a:r>
            <a:endParaRPr lang="zh-CN" altLang="en-US" dirty="0" smtClean="0"/>
          </a:p>
          <a:p>
            <a:pPr marL="0" indent="0" algn="just">
              <a:buNone/>
            </a:pPr>
            <a:r>
              <a:rPr lang="zh-CN" altLang="en-US" dirty="0" smtClean="0"/>
              <a:t>（４）保护华侨 </a:t>
            </a:r>
            <a:endParaRPr lang="zh-CN" alt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39850"/>
            <a:ext cx="7886700" cy="4150122"/>
          </a:xfrm>
        </p:spPr>
        <p:txBody>
          <a:bodyPr>
            <a:normAutofit/>
          </a:bodyPr>
          <a:lstStyle/>
          <a:p>
            <a:pPr marL="0" indent="0">
              <a:buNone/>
            </a:pPr>
            <a:r>
              <a:rPr lang="zh-CN" altLang="en-US" dirty="0" smtClean="0"/>
              <a:t>４、关于废除封建陋习，振兴民族精神的法令</a:t>
            </a:r>
            <a:endParaRPr lang="zh-CN" altLang="en-US" dirty="0" smtClean="0"/>
          </a:p>
          <a:p>
            <a:pPr marL="0" indent="0">
              <a:buNone/>
            </a:pPr>
            <a:r>
              <a:rPr lang="zh-CN" altLang="en-US" dirty="0" smtClean="0"/>
              <a:t>（１）禁烟：严禁种吸鸦片，否则剥夺公权；制定法令、条例，禁绝烟毒。</a:t>
            </a:r>
            <a:endParaRPr lang="zh-CN" altLang="en-US" dirty="0" smtClean="0"/>
          </a:p>
          <a:p>
            <a:pPr marL="0" indent="0">
              <a:buNone/>
            </a:pPr>
            <a:r>
              <a:rPr lang="zh-CN" altLang="en-US" dirty="0" smtClean="0"/>
              <a:t>（２）剪辫：规定于令到之日，限２０日一律剪除净尽，违反者依法论处。</a:t>
            </a:r>
            <a:endParaRPr lang="zh-CN" altLang="en-US" dirty="0" smtClean="0"/>
          </a:p>
          <a:p>
            <a:pPr marL="0" indent="0">
              <a:buNone/>
            </a:pPr>
            <a:r>
              <a:rPr lang="zh-CN" altLang="en-US" dirty="0" smtClean="0"/>
              <a:t>（３）劝禁缠足：鉴于缠足多自幼女始，规定有故违禁者，惩罚家长。</a:t>
            </a:r>
            <a:endParaRPr lang="zh-CN" altLang="en-US" dirty="0" smtClean="0"/>
          </a:p>
          <a:p>
            <a:pPr marL="0" indent="0">
              <a:buNone/>
            </a:pPr>
            <a:r>
              <a:rPr lang="zh-CN" altLang="en-US" dirty="0" smtClean="0"/>
              <a:t>（４）禁赌：规定无论何种赌博一体禁除，店铺不得出售赌具，违者按律科罪。</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南京临时政府的司法改革</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（四）司法改革</a:t>
            </a:r>
            <a:endParaRPr lang="zh-CN" altLang="en-US" dirty="0" smtClean="0"/>
          </a:p>
          <a:p>
            <a:pPr marL="0" indent="0">
              <a:buNone/>
            </a:pPr>
            <a:r>
              <a:rPr lang="zh-CN" altLang="en-US" dirty="0" smtClean="0"/>
              <a:t>１、实行司法独立原则</a:t>
            </a:r>
            <a:endParaRPr lang="zh-CN" altLang="en-US" dirty="0" smtClean="0"/>
          </a:p>
          <a:p>
            <a:pPr marL="0" indent="0">
              <a:buNone/>
            </a:pPr>
            <a:r>
              <a:rPr lang="zh-CN" altLang="en-US" dirty="0" smtClean="0"/>
              <a:t>２、废止刑讯逼供，实行重证据不轻信口供的原则</a:t>
            </a:r>
            <a:endParaRPr lang="zh-CN" altLang="en-US" dirty="0" smtClean="0"/>
          </a:p>
          <a:p>
            <a:pPr marL="0" indent="0">
              <a:buNone/>
            </a:pPr>
            <a:r>
              <a:rPr lang="zh-CN" altLang="en-US" dirty="0" smtClean="0"/>
              <a:t>３、废止体罚制度</a:t>
            </a:r>
            <a:endParaRPr lang="zh-CN" altLang="en-US" dirty="0" smtClean="0"/>
          </a:p>
          <a:p>
            <a:pPr marL="0" indent="0">
              <a:buNone/>
            </a:pPr>
            <a:r>
              <a:rPr lang="zh-CN" altLang="en-US" dirty="0" smtClean="0"/>
              <a:t>４、实行公开审判制度</a:t>
            </a:r>
            <a:endParaRPr lang="zh-CN" altLang="en-US" dirty="0" smtClean="0"/>
          </a:p>
          <a:p>
            <a:pPr marL="0" indent="0">
              <a:buNone/>
            </a:pPr>
            <a:r>
              <a:rPr lang="zh-CN" altLang="en-US" dirty="0" smtClean="0"/>
              <a:t>５、实行辩护原则</a:t>
            </a:r>
            <a:endParaRPr lang="zh-CN" altLang="en-US" dirty="0" smtClean="0"/>
          </a:p>
          <a:p>
            <a:pPr marL="0" indent="0">
              <a:buNone/>
            </a:pPr>
            <a:endParaRPr lang="zh-CN" alt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二、北洋政府的法律制度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（一）北洋政府的约法、宪法及其本质</a:t>
            </a:r>
            <a:endParaRPr lang="zh-CN" altLang="en-US" dirty="0" smtClean="0"/>
          </a:p>
          <a:p>
            <a:pPr marL="0" indent="0">
              <a:buNone/>
            </a:pPr>
            <a:r>
              <a:rPr lang="zh-CN" altLang="en-US" dirty="0" smtClean="0"/>
              <a:t>    １、</a:t>
            </a:r>
            <a:r>
              <a:rPr lang="en-US" altLang="zh-CN" dirty="0" smtClean="0"/>
              <a:t>《</a:t>
            </a:r>
            <a:r>
              <a:rPr lang="zh-CN" altLang="en-US" dirty="0" smtClean="0"/>
              <a:t>中华民国宪法（草案）</a:t>
            </a:r>
            <a:r>
              <a:rPr lang="en-US" altLang="zh-CN" dirty="0" smtClean="0"/>
              <a:t>》</a:t>
            </a:r>
            <a:endParaRPr lang="en-US" altLang="zh-CN" dirty="0" smtClean="0"/>
          </a:p>
          <a:p>
            <a:pPr marL="0" indent="0">
              <a:buNone/>
            </a:pPr>
            <a:r>
              <a:rPr lang="zh-CN" altLang="en-US" dirty="0" smtClean="0"/>
              <a:t>（１）</a:t>
            </a:r>
            <a:r>
              <a:rPr lang="en-US" altLang="zh-CN" dirty="0" smtClean="0"/>
              <a:t>《</a:t>
            </a:r>
            <a:r>
              <a:rPr lang="zh-CN" altLang="en-US" dirty="0" smtClean="0"/>
              <a:t>中华民国宪法（草案）</a:t>
            </a:r>
            <a:r>
              <a:rPr lang="en-US" altLang="zh-CN" dirty="0" smtClean="0"/>
              <a:t>》</a:t>
            </a:r>
            <a:r>
              <a:rPr lang="zh-CN" altLang="en-US" dirty="0" smtClean="0"/>
              <a:t>： </a:t>
            </a:r>
            <a:r>
              <a:rPr lang="en-US" altLang="zh-CN" dirty="0" smtClean="0"/>
              <a:t>1913</a:t>
            </a:r>
            <a:r>
              <a:rPr lang="zh-CN" altLang="en-US" dirty="0" smtClean="0"/>
              <a:t>年</a:t>
            </a:r>
            <a:r>
              <a:rPr lang="en-US" altLang="zh-CN" dirty="0" smtClean="0"/>
              <a:t>4</a:t>
            </a:r>
            <a:r>
              <a:rPr lang="zh-CN" altLang="en-US" dirty="0" smtClean="0"/>
              <a:t>月宪法起草委员会在北京天坛起草的一部宪法 草案，并于１９１３年月１０月３１日由国会宪法起草委员会三读通过。故又称“天坛草案”，１９１４年，袁世凯解散国会，遂成废纸。</a:t>
            </a:r>
            <a:endParaRPr lang="zh-CN" altLang="en-US" dirty="0" smtClean="0"/>
          </a:p>
          <a:p>
            <a:pPr marL="0" indent="0">
              <a:buNone/>
            </a:pPr>
            <a:r>
              <a:rPr lang="zh-CN" altLang="en-US" dirty="0" smtClean="0"/>
              <a:t>（２）实质：国民党、进步党和旧官僚相互妥协的产物</a:t>
            </a:r>
            <a:endParaRPr lang="zh-CN" altLang="en-US" dirty="0" smtClean="0"/>
          </a:p>
          <a:p>
            <a:pPr marL="0" indent="0">
              <a:buNone/>
            </a:pPr>
            <a:endParaRPr lang="zh-CN" alt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２、</a:t>
            </a:r>
            <a:r>
              <a:rPr lang="en-US" altLang="zh-CN" dirty="0" smtClean="0"/>
              <a:t>《</a:t>
            </a:r>
            <a:r>
              <a:rPr lang="zh-CN" altLang="en-US" dirty="0" smtClean="0"/>
              <a:t>中华民国约法</a:t>
            </a:r>
            <a:r>
              <a:rPr lang="en-US" altLang="zh-CN" dirty="0" smtClean="0"/>
              <a:t>》</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２、</a:t>
            </a:r>
            <a:r>
              <a:rPr lang="en-US" altLang="zh-CN" dirty="0" smtClean="0"/>
              <a:t>《</a:t>
            </a:r>
            <a:r>
              <a:rPr lang="zh-CN" altLang="en-US" dirty="0" smtClean="0"/>
              <a:t>中华民国约法</a:t>
            </a:r>
            <a:r>
              <a:rPr lang="en-US" altLang="zh-CN" dirty="0" smtClean="0"/>
              <a:t>》</a:t>
            </a:r>
            <a:endParaRPr lang="en-US" altLang="zh-CN" dirty="0" smtClean="0"/>
          </a:p>
          <a:p>
            <a:pPr marL="0" indent="0" algn="just">
              <a:buNone/>
            </a:pPr>
            <a:r>
              <a:rPr lang="zh-CN" altLang="en-US" dirty="0" smtClean="0"/>
              <a:t>（１）“袁记约法”：北京政府于１９１４年５月１日公布的</a:t>
            </a:r>
            <a:r>
              <a:rPr lang="en-US" altLang="zh-CN" dirty="0" smtClean="0"/>
              <a:t>《</a:t>
            </a:r>
            <a:r>
              <a:rPr lang="zh-CN" altLang="en-US" dirty="0" smtClean="0"/>
              <a:t>中华民国约法</a:t>
            </a:r>
            <a:r>
              <a:rPr lang="en-US" altLang="zh-CN" dirty="0" smtClean="0"/>
              <a:t>》</a:t>
            </a:r>
            <a:r>
              <a:rPr lang="zh-CN" altLang="en-US" dirty="0" smtClean="0"/>
              <a:t>。因糸袁世凯一手  操纵、炮制出来的，故称“袁记约法”，共１６章６８条，它是军阀专制全面确立的标志。</a:t>
            </a:r>
            <a:endParaRPr lang="zh-CN" altLang="en-US" dirty="0" smtClean="0"/>
          </a:p>
          <a:p>
            <a:pPr marL="0" indent="0">
              <a:buNone/>
            </a:pPr>
            <a:r>
              <a:rPr lang="zh-CN" altLang="en-US" dirty="0" smtClean="0"/>
              <a:t>（２）</a:t>
            </a:r>
            <a:r>
              <a:rPr lang="en-US" altLang="zh-CN" dirty="0" smtClean="0"/>
              <a:t>《</a:t>
            </a:r>
            <a:r>
              <a:rPr lang="zh-CN" altLang="en-US" dirty="0" smtClean="0"/>
              <a:t>中华民国约法</a:t>
            </a:r>
            <a:r>
              <a:rPr lang="en-US" altLang="zh-CN" dirty="0" smtClean="0"/>
              <a:t>》</a:t>
            </a:r>
            <a:r>
              <a:rPr lang="zh-CN" altLang="en-US" dirty="0" smtClean="0"/>
              <a:t>主要特点：</a:t>
            </a:r>
            <a:endParaRPr lang="zh-CN" altLang="en-US" dirty="0" smtClean="0"/>
          </a:p>
          <a:p>
            <a:r>
              <a:rPr lang="zh-CN" altLang="en-US" dirty="0" smtClean="0"/>
              <a:t>取消责任内阁制，规定总统独裁制</a:t>
            </a:r>
            <a:endParaRPr lang="zh-CN" altLang="en-US" dirty="0" smtClean="0"/>
          </a:p>
          <a:p>
            <a:r>
              <a:rPr lang="zh-CN" altLang="en-US" dirty="0" smtClean="0"/>
              <a:t>废除议会制度，规定设立咨询性质的立法院</a:t>
            </a:r>
            <a:endParaRPr lang="en-US" altLang="zh-CN" dirty="0" smtClean="0"/>
          </a:p>
          <a:p>
            <a:r>
              <a:rPr lang="zh-CN" altLang="en-US" dirty="0" smtClean="0"/>
              <a:t>废止资产阶级民主革命的法令。</a:t>
            </a:r>
            <a:endParaRPr lang="zh-CN" altLang="en-US" dirty="0" smtClean="0"/>
          </a:p>
          <a:p>
            <a:pPr marL="0" indent="0">
              <a:buNone/>
            </a:pPr>
            <a:endParaRPr lang="zh-CN" altLang="en-US"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14450"/>
            <a:ext cx="7886700" cy="4175522"/>
          </a:xfrm>
        </p:spPr>
        <p:txBody>
          <a:bodyPr>
            <a:normAutofit lnSpcReduction="10000"/>
          </a:bodyPr>
          <a:lstStyle/>
          <a:p>
            <a:pPr marL="0" indent="0">
              <a:buNone/>
            </a:pPr>
            <a:r>
              <a:rPr lang="zh-CN" altLang="en-US" dirty="0" smtClean="0"/>
              <a:t>３、</a:t>
            </a:r>
            <a:r>
              <a:rPr lang="en-US" altLang="zh-CN" dirty="0" smtClean="0"/>
              <a:t>《</a:t>
            </a:r>
            <a:r>
              <a:rPr lang="zh-CN" altLang="en-US" dirty="0" smtClean="0"/>
              <a:t>中华民国宪法</a:t>
            </a:r>
            <a:r>
              <a:rPr lang="en-US" altLang="zh-CN" dirty="0" smtClean="0"/>
              <a:t>》</a:t>
            </a:r>
            <a:endParaRPr lang="en-US" altLang="zh-CN" dirty="0" smtClean="0"/>
          </a:p>
          <a:p>
            <a:pPr marL="0" indent="0" algn="just">
              <a:buNone/>
            </a:pPr>
            <a:r>
              <a:rPr lang="zh-CN" altLang="en-US" dirty="0" smtClean="0"/>
              <a:t>（１）“贿选宪法”：北京政府于１９２３年１０月１日公布的</a:t>
            </a:r>
            <a:r>
              <a:rPr lang="en-US" altLang="zh-CN" dirty="0" smtClean="0"/>
              <a:t>《</a:t>
            </a:r>
            <a:r>
              <a:rPr lang="zh-CN" altLang="en-US" dirty="0" smtClean="0"/>
              <a:t>中华民国宪法</a:t>
            </a:r>
            <a:r>
              <a:rPr lang="en-US" altLang="zh-CN" dirty="0" smtClean="0"/>
              <a:t>》</a:t>
            </a:r>
            <a:r>
              <a:rPr lang="zh-CN" altLang="en-US" dirty="0" smtClean="0"/>
              <a:t>。因曹锟为掩盖“贿选总统”丑名、继续维持军阀专政而 授意炮制得名。</a:t>
            </a:r>
            <a:endParaRPr lang="zh-CN" altLang="en-US" dirty="0" smtClean="0"/>
          </a:p>
          <a:p>
            <a:pPr marL="0" indent="0" algn="just">
              <a:buNone/>
            </a:pPr>
            <a:r>
              <a:rPr lang="zh-CN" altLang="en-US" dirty="0" smtClean="0"/>
              <a:t>（２）内容：共１３章１４１条</a:t>
            </a:r>
            <a:endParaRPr lang="zh-CN" altLang="en-US" dirty="0" smtClean="0"/>
          </a:p>
          <a:p>
            <a:pPr algn="just"/>
            <a:r>
              <a:rPr lang="zh-CN" altLang="en-US" dirty="0" smtClean="0"/>
              <a:t>标榜“中华民国永远为统一民主国”</a:t>
            </a:r>
            <a:endParaRPr lang="zh-CN" altLang="en-US" dirty="0" smtClean="0"/>
          </a:p>
          <a:p>
            <a:pPr algn="just"/>
            <a:r>
              <a:rPr lang="zh-CN" altLang="en-US" dirty="0" smtClean="0"/>
              <a:t>改大总统制为责任内阁制</a:t>
            </a:r>
            <a:endParaRPr lang="zh-CN" altLang="en-US" dirty="0" smtClean="0"/>
          </a:p>
          <a:p>
            <a:pPr algn="just"/>
            <a:r>
              <a:rPr lang="zh-CN" altLang="en-US" dirty="0" smtClean="0"/>
              <a:t>采取地方自治制度</a:t>
            </a:r>
            <a:endParaRPr lang="zh-CN" altLang="en-US" dirty="0" smtClean="0"/>
          </a:p>
          <a:p>
            <a:pPr marL="0" indent="0">
              <a:buNone/>
            </a:pPr>
            <a:endParaRPr lang="zh-CN" alt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北洋政府法律制度的主要内容和特点</a:t>
            </a:r>
            <a:endParaRPr lang="zh-CN" altLang="en-US" dirty="0"/>
          </a:p>
        </p:txBody>
      </p:sp>
      <p:sp>
        <p:nvSpPr>
          <p:cNvPr id="3" name="内容占位符 2"/>
          <p:cNvSpPr>
            <a:spLocks noGrp="1"/>
          </p:cNvSpPr>
          <p:nvPr>
            <p:ph idx="1"/>
          </p:nvPr>
        </p:nvSpPr>
        <p:spPr/>
        <p:txBody>
          <a:bodyPr>
            <a:normAutofit fontScale="92500" lnSpcReduction="20000"/>
          </a:bodyPr>
          <a:lstStyle/>
          <a:p>
            <a:pPr marL="0" indent="0">
              <a:buNone/>
            </a:pPr>
            <a:r>
              <a:rPr lang="zh-CN" altLang="en-US" dirty="0" smtClean="0"/>
              <a:t>１、主要内容：</a:t>
            </a:r>
            <a:endParaRPr lang="zh-CN" altLang="en-US" dirty="0" smtClean="0"/>
          </a:p>
          <a:p>
            <a:pPr marL="0" indent="0">
              <a:buNone/>
            </a:pPr>
            <a:r>
              <a:rPr lang="zh-CN" altLang="en-US" dirty="0" smtClean="0"/>
              <a:t>（１）严厉箝制和镇压人民的革命活动</a:t>
            </a:r>
            <a:endParaRPr lang="zh-CN" altLang="en-US" dirty="0" smtClean="0"/>
          </a:p>
          <a:p>
            <a:pPr marL="0" indent="0">
              <a:buNone/>
            </a:pPr>
            <a:r>
              <a:rPr lang="zh-CN" altLang="en-US" dirty="0" smtClean="0"/>
              <a:t>（２）保护帝国主义的侵略权益</a:t>
            </a:r>
            <a:endParaRPr lang="zh-CN" altLang="en-US" dirty="0" smtClean="0"/>
          </a:p>
          <a:p>
            <a:pPr marL="0" indent="0">
              <a:buNone/>
            </a:pPr>
            <a:r>
              <a:rPr lang="zh-CN" altLang="en-US" dirty="0" smtClean="0"/>
              <a:t>（３）保护地主买办阶级的利益</a:t>
            </a:r>
            <a:endParaRPr lang="zh-CN" altLang="en-US" dirty="0" smtClean="0"/>
          </a:p>
          <a:p>
            <a:pPr marL="0" indent="0">
              <a:buNone/>
            </a:pPr>
            <a:r>
              <a:rPr lang="zh-CN" altLang="en-US" dirty="0" smtClean="0"/>
              <a:t>（４）维护封建婚姻家庭制度</a:t>
            </a:r>
            <a:endParaRPr lang="zh-CN" altLang="en-US" dirty="0" smtClean="0"/>
          </a:p>
          <a:p>
            <a:pPr marL="0" indent="0">
              <a:buNone/>
            </a:pPr>
            <a:endParaRPr lang="zh-CN" altLang="en-US" dirty="0" smtClean="0"/>
          </a:p>
          <a:p>
            <a:pPr marL="0" indent="0">
              <a:buNone/>
            </a:pPr>
            <a:r>
              <a:rPr lang="zh-CN" altLang="en-US" dirty="0" smtClean="0"/>
              <a:t>２、主要特点：</a:t>
            </a:r>
            <a:endParaRPr lang="zh-CN" altLang="en-US" dirty="0" smtClean="0"/>
          </a:p>
          <a:p>
            <a:pPr marL="0" indent="0">
              <a:buNone/>
            </a:pPr>
            <a:r>
              <a:rPr lang="zh-CN" altLang="en-US" dirty="0" smtClean="0"/>
              <a:t>（１）特别法先于普通法</a:t>
            </a:r>
            <a:endParaRPr lang="zh-CN" altLang="en-US" dirty="0" smtClean="0"/>
          </a:p>
          <a:p>
            <a:pPr marL="0" indent="0">
              <a:buNone/>
            </a:pPr>
            <a:r>
              <a:rPr lang="zh-CN" altLang="en-US" dirty="0" smtClean="0"/>
              <a:t>（２）恢复封建法制</a:t>
            </a:r>
            <a:endParaRPr lang="zh-CN" altLang="en-US" dirty="0" smtClean="0"/>
          </a:p>
          <a:p>
            <a:pPr marL="0" indent="0">
              <a:buNone/>
            </a:pPr>
            <a:r>
              <a:rPr lang="zh-CN" altLang="en-US" dirty="0" smtClean="0"/>
              <a:t>（３）军队会审重于其他审判机构</a:t>
            </a:r>
            <a:endParaRPr lang="zh-CN" altLang="en-US" dirty="0" smtClean="0"/>
          </a:p>
          <a:p>
            <a:pPr marL="0" indent="0">
              <a:buNone/>
            </a:pPr>
            <a:endParaRPr lang="zh-CN" altLang="en-US"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三、广州、武汉国民政府的法律制度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（一）国民政府组织法</a:t>
            </a:r>
            <a:endParaRPr lang="zh-CN" altLang="en-US" dirty="0" smtClean="0"/>
          </a:p>
          <a:p>
            <a:pPr marL="0" indent="0">
              <a:buNone/>
            </a:pPr>
            <a:r>
              <a:rPr lang="zh-CN" altLang="en-US" dirty="0" smtClean="0"/>
              <a:t>１、主要内容：</a:t>
            </a:r>
            <a:endParaRPr lang="zh-CN" altLang="en-US" dirty="0" smtClean="0"/>
          </a:p>
          <a:p>
            <a:pPr marL="0" indent="0">
              <a:buNone/>
            </a:pPr>
            <a:r>
              <a:rPr lang="zh-CN" altLang="en-US" dirty="0" smtClean="0"/>
              <a:t>（１）规定国民党指导和监督国民政府</a:t>
            </a:r>
            <a:endParaRPr lang="zh-CN" altLang="en-US" dirty="0" smtClean="0"/>
          </a:p>
          <a:p>
            <a:pPr marL="0" indent="0">
              <a:buNone/>
            </a:pPr>
            <a:r>
              <a:rPr lang="zh-CN" altLang="en-US" dirty="0" smtClean="0"/>
              <a:t>（２）规定实行集体领导的原则</a:t>
            </a:r>
            <a:endParaRPr lang="zh-CN" altLang="en-US" dirty="0" smtClean="0"/>
          </a:p>
          <a:p>
            <a:pPr marL="0" indent="0">
              <a:buNone/>
            </a:pPr>
            <a:r>
              <a:rPr lang="zh-CN" altLang="en-US" dirty="0" smtClean="0"/>
              <a:t>（３）中国共产党直接参加武汉国民政府的领导工作</a:t>
            </a:r>
            <a:endParaRPr lang="zh-CN" altLang="en-US" dirty="0" smtClean="0"/>
          </a:p>
          <a:p>
            <a:pPr marL="0" indent="0">
              <a:buNone/>
            </a:pPr>
            <a:r>
              <a:rPr lang="zh-CN" altLang="en-US" dirty="0" smtClean="0"/>
              <a:t>２、特点：放弃了资产阶级三权分立的原则，实行议行合一的政治制度；是国共合作的联合政府。</a:t>
            </a:r>
            <a:endParaRPr lang="zh-CN" altLang="en-US" dirty="0" smtClean="0"/>
          </a:p>
          <a:p>
            <a:pPr marL="0" indent="0">
              <a:buNone/>
            </a:pPr>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54150"/>
            <a:ext cx="7886700" cy="4035822"/>
          </a:xfrm>
        </p:spPr>
        <p:txBody>
          <a:bodyPr/>
          <a:lstStyle/>
          <a:p>
            <a:pPr marL="0" indent="0">
              <a:buNone/>
            </a:pPr>
            <a:r>
              <a:rPr lang="zh-CN" altLang="en-US" dirty="0" smtClean="0"/>
              <a:t>（二）其它立法</a:t>
            </a:r>
            <a:endParaRPr lang="zh-CN" altLang="en-US" dirty="0" smtClean="0"/>
          </a:p>
          <a:p>
            <a:pPr marL="0" indent="0">
              <a:buNone/>
            </a:pPr>
            <a:r>
              <a:rPr lang="zh-CN" altLang="en-US" dirty="0" smtClean="0"/>
              <a:t>主要内容：</a:t>
            </a:r>
            <a:endParaRPr lang="zh-CN" altLang="en-US" dirty="0" smtClean="0"/>
          </a:p>
          <a:p>
            <a:r>
              <a:rPr lang="zh-CN" altLang="en-US" dirty="0" smtClean="0"/>
              <a:t>保卫国民政府，镇压反革命破坏活动</a:t>
            </a:r>
            <a:endParaRPr lang="en-US" altLang="zh-CN" dirty="0" smtClean="0"/>
          </a:p>
          <a:p>
            <a:r>
              <a:rPr lang="zh-CN" altLang="en-US" dirty="0" smtClean="0"/>
              <a:t>保护国民革命运动，惩治土豪劣绅</a:t>
            </a:r>
            <a:endParaRPr lang="zh-CN" altLang="en-US" dirty="0" smtClean="0"/>
          </a:p>
          <a:p>
            <a:r>
              <a:rPr lang="zh-CN" altLang="en-US" dirty="0" smtClean="0"/>
              <a:t>保护妇女利益，提倡婚姻自由</a:t>
            </a:r>
            <a:endParaRPr lang="zh-CN" altLang="en-US" dirty="0" smtClean="0"/>
          </a:p>
          <a:p>
            <a:r>
              <a:rPr lang="zh-CN" altLang="en-US" dirty="0" smtClean="0"/>
              <a:t>规定党员犯罪加重处罚的原则 </a:t>
            </a:r>
            <a:endParaRPr lang="zh-CN" altLang="en-US" dirty="0" smtClean="0"/>
          </a:p>
          <a:p>
            <a:pPr marL="0" indent="0">
              <a:buNone/>
            </a:pP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722919"/>
            <a:ext cx="3547766" cy="707886"/>
          </a:xfrm>
          <a:prstGeom prst="rect">
            <a:avLst/>
          </a:prstGeom>
          <a:noFill/>
        </p:spPr>
        <p:txBody>
          <a:bodyPr wrap="none" rtlCol="0">
            <a:spAutoFit/>
          </a:bodyPr>
          <a:lstStyle/>
          <a:p>
            <a:r>
              <a:rPr lang="zh-CN" altLang="en-US" sz="4000" b="1" dirty="0"/>
              <a:t>尚书</a:t>
            </a:r>
            <a:r>
              <a:rPr lang="en-US" altLang="zh-CN" sz="4000" b="1" dirty="0"/>
              <a:t>·</a:t>
            </a:r>
            <a:r>
              <a:rPr lang="zh-CN" altLang="en-US" sz="4000" b="1" dirty="0"/>
              <a:t>商书</a:t>
            </a:r>
            <a:r>
              <a:rPr lang="en-US" altLang="zh-CN" sz="4000" b="1" dirty="0"/>
              <a:t>·</a:t>
            </a:r>
            <a:r>
              <a:rPr lang="zh-CN" altLang="en-US" sz="4000" b="1" dirty="0"/>
              <a:t>盘庚</a:t>
            </a:r>
            <a:endParaRPr lang="en-US" sz="4000" b="1" dirty="0"/>
          </a:p>
        </p:txBody>
      </p:sp>
      <p:sp>
        <p:nvSpPr>
          <p:cNvPr id="3" name="矩形 2"/>
          <p:cNvSpPr/>
          <p:nvPr/>
        </p:nvSpPr>
        <p:spPr>
          <a:xfrm>
            <a:off x="755576" y="1916832"/>
            <a:ext cx="7920880" cy="4401205"/>
          </a:xfrm>
          <a:prstGeom prst="rect">
            <a:avLst/>
          </a:prstGeom>
        </p:spPr>
        <p:txBody>
          <a:bodyPr wrap="square">
            <a:spAutoFit/>
          </a:bodyPr>
          <a:lstStyle/>
          <a:p>
            <a:r>
              <a:rPr lang="zh-CN" altLang="en-US" sz="2800" b="1" dirty="0"/>
              <a:t>盘庚五迁，将治亳殷，民咨胥怨。作</a:t>
            </a:r>
            <a:r>
              <a:rPr lang="en-US" altLang="zh-CN" sz="2800" b="1" dirty="0"/>
              <a:t>《</a:t>
            </a:r>
            <a:r>
              <a:rPr lang="zh-CN" altLang="en-US" sz="2800" b="1" dirty="0"/>
              <a:t>盘庚</a:t>
            </a:r>
            <a:r>
              <a:rPr lang="en-US" altLang="zh-CN" sz="2800" b="1" dirty="0"/>
              <a:t>》</a:t>
            </a:r>
            <a:r>
              <a:rPr lang="zh-CN" altLang="en-US" sz="2800" b="1" dirty="0"/>
              <a:t>三篇。</a:t>
            </a:r>
            <a:endParaRPr lang="en-US" altLang="zh-CN" sz="2800" b="1" dirty="0"/>
          </a:p>
          <a:p>
            <a:r>
              <a:rPr lang="en-US" altLang="zh-CN" sz="2800" b="1" dirty="0"/>
              <a:t>……</a:t>
            </a:r>
            <a:endParaRPr lang="zh-CN" altLang="en-US" sz="2800" b="1" dirty="0"/>
          </a:p>
          <a:p>
            <a:r>
              <a:rPr lang="zh-CN" altLang="en-US" sz="2800" b="1" dirty="0"/>
              <a:t>盘庚迁于殷，民不适有居，率吁众戚，出矢言曰：“我王来，即爰宅于兹，重我民，无尽刘。不能胥匡以生，</a:t>
            </a:r>
            <a:r>
              <a:rPr lang="zh-CN" altLang="en-US" sz="2800" b="1" dirty="0">
                <a:solidFill>
                  <a:srgbClr val="FF0000"/>
                </a:solidFill>
              </a:rPr>
              <a:t>卜稽</a:t>
            </a:r>
            <a:r>
              <a:rPr lang="zh-CN" altLang="en-US" sz="2800" b="1" dirty="0"/>
              <a:t>，曰其如台？</a:t>
            </a:r>
            <a:r>
              <a:rPr lang="zh-CN" altLang="en-US" sz="2800" b="1" dirty="0">
                <a:solidFill>
                  <a:srgbClr val="FF0000"/>
                </a:solidFill>
              </a:rPr>
              <a:t>先王有服，恪谨天命</a:t>
            </a:r>
            <a:r>
              <a:rPr lang="zh-CN" altLang="en-US" sz="2800" b="1" dirty="0"/>
              <a:t>，兹犹不常宁；不常厥邑，于今五邦。</a:t>
            </a:r>
            <a:r>
              <a:rPr lang="zh-CN" altLang="en-US" sz="2800" b="1" dirty="0">
                <a:solidFill>
                  <a:srgbClr val="FF0000"/>
                </a:solidFill>
              </a:rPr>
              <a:t>今不承于古，罔知天之断命，矧曰其克从先王之烈</a:t>
            </a:r>
            <a:r>
              <a:rPr lang="zh-CN" altLang="en-US" sz="2800" b="1" dirty="0"/>
              <a:t>？若颠木之有由蘖，天其永我命于兹新邑，绍复先王之大业，厎绥四方。”</a:t>
            </a:r>
            <a:endParaRPr lang="en-US" sz="2800" b="1"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57300"/>
            <a:ext cx="7886700" cy="4232672"/>
          </a:xfrm>
        </p:spPr>
        <p:txBody>
          <a:bodyPr>
            <a:normAutofit fontScale="90000" lnSpcReduction="10000"/>
          </a:bodyPr>
          <a:lstStyle/>
          <a:p>
            <a:pPr marL="0" indent="0">
              <a:buNone/>
            </a:pPr>
            <a:r>
              <a:rPr lang="zh-CN" altLang="en-US" dirty="0" smtClean="0"/>
              <a:t>（三）司法改革</a:t>
            </a:r>
            <a:endParaRPr lang="zh-CN" altLang="en-US" dirty="0" smtClean="0"/>
          </a:p>
          <a:p>
            <a:pPr marL="0" indent="0">
              <a:buNone/>
            </a:pPr>
            <a:r>
              <a:rPr lang="en-US" altLang="zh-CN" dirty="0" smtClean="0"/>
              <a:t>1926</a:t>
            </a:r>
            <a:r>
              <a:rPr lang="zh-CN" altLang="en-US" dirty="0" smtClean="0"/>
              <a:t>年</a:t>
            </a:r>
            <a:r>
              <a:rPr lang="en-US" altLang="zh-CN" dirty="0" smtClean="0"/>
              <a:t>11</a:t>
            </a:r>
            <a:r>
              <a:rPr lang="zh-CN" altLang="en-US" dirty="0" smtClean="0"/>
              <a:t>月改造司法制度委员会在广州召开会议， 通过了改造司法制度案。</a:t>
            </a:r>
            <a:endParaRPr lang="en-US" altLang="zh-CN" dirty="0" smtClean="0"/>
          </a:p>
          <a:p>
            <a:pPr marL="0" indent="0">
              <a:buNone/>
            </a:pPr>
            <a:r>
              <a:rPr lang="zh-CN" altLang="en-US" dirty="0" smtClean="0"/>
              <a:t>内容：</a:t>
            </a:r>
            <a:endParaRPr lang="zh-CN" altLang="en-US" dirty="0" smtClean="0"/>
          </a:p>
          <a:p>
            <a:pPr marL="0" indent="0">
              <a:buNone/>
            </a:pPr>
            <a:r>
              <a:rPr lang="zh-CN" altLang="en-US" dirty="0" smtClean="0"/>
              <a:t>    １、改正法院名称，采用二级二审制</a:t>
            </a:r>
            <a:endParaRPr lang="zh-CN" altLang="en-US" dirty="0" smtClean="0"/>
          </a:p>
          <a:p>
            <a:pPr marL="0" indent="0">
              <a:buNone/>
            </a:pPr>
            <a:r>
              <a:rPr lang="zh-CN" altLang="en-US" dirty="0" smtClean="0"/>
              <a:t>    ２、废止检察厅，在法院内设置检察官</a:t>
            </a:r>
            <a:endParaRPr lang="zh-CN" altLang="en-US" dirty="0" smtClean="0"/>
          </a:p>
          <a:p>
            <a:pPr marL="0" indent="0">
              <a:buNone/>
            </a:pPr>
            <a:r>
              <a:rPr lang="zh-CN" altLang="en-US" dirty="0" smtClean="0"/>
              <a:t>    ３、采用参审制和陪审</a:t>
            </a:r>
            <a:endParaRPr lang="zh-CN" altLang="en-US" dirty="0" smtClean="0"/>
          </a:p>
          <a:p>
            <a:pPr marL="0" indent="0">
              <a:buNone/>
            </a:pPr>
            <a:r>
              <a:rPr lang="zh-CN" altLang="en-US" dirty="0" smtClean="0"/>
              <a:t>    ４、废除司法官不党之法禁</a:t>
            </a:r>
            <a:endParaRPr lang="zh-CN" altLang="en-US" dirty="0" smtClean="0"/>
          </a:p>
          <a:p>
            <a:pPr marL="0" indent="0">
              <a:buNone/>
            </a:pPr>
            <a:r>
              <a:rPr lang="zh-CN" altLang="en-US" dirty="0" smtClean="0"/>
              <a:t>    ５、废止法院内行政长官制，实行行政委员会制  </a:t>
            </a:r>
            <a:endParaRPr lang="zh-CN" altLang="en-US" dirty="0" smtClean="0"/>
          </a:p>
          <a:p>
            <a:pPr marL="0" indent="0">
              <a:buNone/>
            </a:pPr>
            <a:r>
              <a:rPr lang="zh-CN" altLang="en-US" dirty="0" smtClean="0"/>
              <a:t>    ６、减少讼费和状纸费，征收执行费</a:t>
            </a:r>
            <a:endParaRPr lang="zh-CN" altLang="en-US" dirty="0" smtClean="0"/>
          </a:p>
          <a:p>
            <a:pPr marL="0" indent="0">
              <a:buNone/>
            </a:pPr>
            <a:endParaRPr lang="zh-CN" altLang="en-US"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广州国民革命政府时期</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司法改革的特点：</a:t>
            </a:r>
            <a:endParaRPr lang="zh-CN" altLang="en-US" dirty="0" smtClean="0"/>
          </a:p>
          <a:p>
            <a:pPr marL="0" indent="0">
              <a:buNone/>
            </a:pPr>
            <a:r>
              <a:rPr lang="zh-CN" altLang="en-US" dirty="0" smtClean="0"/>
              <a:t>    （１）实行国民党领导下的司法制度</a:t>
            </a:r>
            <a:endParaRPr lang="zh-CN" altLang="en-US" dirty="0" smtClean="0"/>
          </a:p>
          <a:p>
            <a:pPr marL="0" indent="0">
              <a:buNone/>
            </a:pPr>
            <a:r>
              <a:rPr lang="zh-CN" altLang="en-US" dirty="0" smtClean="0"/>
              <a:t>    （２）实行国民党参加审判工作的制度</a:t>
            </a:r>
            <a:endParaRPr lang="zh-CN" altLang="en-US" dirty="0" smtClean="0"/>
          </a:p>
          <a:p>
            <a:pPr marL="0" indent="0">
              <a:buNone/>
            </a:pPr>
            <a:r>
              <a:rPr lang="zh-CN" altLang="en-US" dirty="0" smtClean="0"/>
              <a:t>    （３）实行群众代表参加审判的制度</a:t>
            </a:r>
            <a:endParaRPr lang="zh-CN" altLang="en-US" dirty="0" smtClean="0"/>
          </a:p>
          <a:p>
            <a:pPr marL="0" indent="0">
              <a:buNone/>
            </a:pPr>
            <a:r>
              <a:rPr lang="zh-CN" altLang="en-US" dirty="0" smtClean="0"/>
              <a:t>    （４）废止法院内行政长官制，实行集体领导的行政委员会制</a:t>
            </a:r>
            <a:endParaRPr lang="zh-CN" altLang="en-US" dirty="0" smtClean="0"/>
          </a:p>
          <a:p>
            <a:pPr marL="0" indent="0">
              <a:buNone/>
            </a:pPr>
            <a:endParaRPr lang="zh-CN" altLang="en-US"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四、南京国民政府的法律制度</a:t>
            </a:r>
            <a:br>
              <a:rPr lang="zh-CN" altLang="en-US" dirty="0" smtClean="0"/>
            </a:b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六法全书：蒋介石国民党政府的法学家仿照日本法律的编制法，分为宪法、民法、刑法、商法、民事诉讼法和刑事诉讼法六类汇编在一起，它是国民党 政府的制成法和基本法律制度。</a:t>
            </a:r>
            <a:endParaRPr lang="zh-CN" altLang="en-US" dirty="0" smtClean="0"/>
          </a:p>
          <a:p>
            <a:pPr marL="0" indent="0">
              <a:buNone/>
            </a:pPr>
            <a:endParaRPr lang="en-US" altLang="zh-CN" dirty="0" smtClean="0"/>
          </a:p>
          <a:p>
            <a:pPr marL="0" indent="0">
              <a:buNone/>
            </a:pPr>
            <a:r>
              <a:rPr lang="zh-CN" altLang="en-US" dirty="0" smtClean="0"/>
              <a:t>（一）训政时期约法和宪法</a:t>
            </a:r>
            <a:endParaRPr lang="zh-CN" altLang="en-US" dirty="0" smtClean="0"/>
          </a:p>
          <a:p>
            <a:pPr marL="0" indent="0">
              <a:buNone/>
            </a:pPr>
            <a:r>
              <a:rPr lang="zh-CN" altLang="en-US" dirty="0" smtClean="0"/>
              <a:t>１、</a:t>
            </a:r>
            <a:r>
              <a:rPr lang="en-US" altLang="zh-CN" dirty="0" smtClean="0"/>
              <a:t>《</a:t>
            </a:r>
            <a:r>
              <a:rPr lang="zh-CN" altLang="en-US" dirty="0" smtClean="0"/>
              <a:t>训政纲领</a:t>
            </a:r>
            <a:r>
              <a:rPr lang="en-US" altLang="zh-CN" dirty="0" smtClean="0"/>
              <a:t>》</a:t>
            </a:r>
            <a:endParaRPr lang="en-US" altLang="zh-CN" dirty="0" smtClean="0"/>
          </a:p>
          <a:p>
            <a:pPr marL="0" indent="0">
              <a:buNone/>
            </a:pPr>
            <a:r>
              <a:rPr lang="zh-CN" altLang="en-US" dirty="0" smtClean="0"/>
              <a:t>１９２８年１０月国民党中央常务会议制定。</a:t>
            </a:r>
            <a:endParaRPr lang="en-US" altLang="zh-CN" dirty="0" smtClean="0"/>
          </a:p>
          <a:p>
            <a:pPr marL="0" indent="0">
              <a:buNone/>
            </a:pPr>
            <a:r>
              <a:rPr lang="zh-CN" altLang="en-US" dirty="0" smtClean="0"/>
              <a:t>主要内容：国民党全国代表大会和国民党中央 执行委员会规定为国家最高权力机关。</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04950"/>
            <a:ext cx="7886700" cy="3985022"/>
          </a:xfrm>
        </p:spPr>
        <p:txBody>
          <a:bodyPr>
            <a:normAutofit lnSpcReduction="20000"/>
          </a:bodyPr>
          <a:lstStyle/>
          <a:p>
            <a:pPr marL="0" indent="0">
              <a:buNone/>
            </a:pPr>
            <a:r>
              <a:rPr lang="zh-CN" altLang="en-US" dirty="0" smtClean="0"/>
              <a:t>２、</a:t>
            </a:r>
            <a:r>
              <a:rPr lang="en-US" altLang="zh-CN" dirty="0" smtClean="0"/>
              <a:t>《</a:t>
            </a:r>
            <a:r>
              <a:rPr lang="zh-CN" altLang="en-US" dirty="0" smtClean="0"/>
              <a:t>中华民国训政时期约法</a:t>
            </a:r>
            <a:r>
              <a:rPr lang="en-US" altLang="zh-CN" dirty="0" smtClean="0"/>
              <a:t>》</a:t>
            </a:r>
            <a:endParaRPr lang="en-US" altLang="zh-CN" dirty="0" smtClean="0"/>
          </a:p>
          <a:p>
            <a:pPr marL="0" indent="0">
              <a:buNone/>
            </a:pPr>
            <a:r>
              <a:rPr lang="zh-CN" altLang="en-US" dirty="0" smtClean="0"/>
              <a:t>制定：１９３１年５月５日由蒋介石集团包办的国民会议制定，于</a:t>
            </a:r>
            <a:r>
              <a:rPr lang="en-US" altLang="zh-CN" dirty="0" smtClean="0"/>
              <a:t>6</a:t>
            </a:r>
            <a:r>
              <a:rPr lang="zh-CN" altLang="en-US" dirty="0" smtClean="0"/>
              <a:t>月</a:t>
            </a:r>
            <a:r>
              <a:rPr lang="en-US" altLang="zh-CN" dirty="0" smtClean="0"/>
              <a:t>1</a:t>
            </a:r>
            <a:r>
              <a:rPr lang="zh-CN" altLang="en-US" dirty="0" smtClean="0"/>
              <a:t>日由南京国民政府公布实施，共８章８９条。</a:t>
            </a:r>
            <a:endParaRPr lang="zh-CN" altLang="en-US" dirty="0" smtClean="0"/>
          </a:p>
          <a:p>
            <a:pPr marL="0" indent="0">
              <a:buNone/>
            </a:pPr>
            <a:r>
              <a:rPr lang="zh-CN" altLang="en-US" dirty="0" smtClean="0"/>
              <a:t>主要内容：</a:t>
            </a:r>
            <a:endParaRPr lang="zh-CN" altLang="en-US" dirty="0" smtClean="0"/>
          </a:p>
          <a:p>
            <a:pPr marL="0" indent="0">
              <a:buNone/>
            </a:pPr>
            <a:r>
              <a:rPr lang="zh-CN" altLang="en-US" dirty="0" smtClean="0"/>
              <a:t>（１）确立国民党一党专政的国家制度</a:t>
            </a:r>
            <a:endParaRPr lang="zh-CN" altLang="en-US" dirty="0" smtClean="0"/>
          </a:p>
          <a:p>
            <a:pPr marL="0" indent="0">
              <a:buNone/>
            </a:pPr>
            <a:r>
              <a:rPr lang="zh-CN" altLang="en-US" dirty="0" smtClean="0"/>
              <a:t>（２）打着中央与地方均权制的幌子，实行中央集权制度</a:t>
            </a:r>
            <a:endParaRPr lang="zh-CN" altLang="en-US" dirty="0" smtClean="0"/>
          </a:p>
          <a:p>
            <a:pPr marL="0" indent="0">
              <a:buNone/>
            </a:pPr>
            <a:r>
              <a:rPr lang="zh-CN" altLang="en-US" dirty="0" smtClean="0"/>
              <a:t>（３）规定虚伪的民主自由权利</a:t>
            </a:r>
            <a:endParaRPr lang="zh-CN" altLang="en-US" dirty="0" smtClean="0"/>
          </a:p>
          <a:p>
            <a:pPr marL="0" indent="0">
              <a:buNone/>
            </a:pPr>
            <a:r>
              <a:rPr lang="zh-CN" altLang="en-US" dirty="0" smtClean="0"/>
              <a:t>（４）利用国家的名义，发展官僚资本</a:t>
            </a:r>
            <a:endParaRPr lang="zh-CN" altLang="en-US" dirty="0" smtClean="0"/>
          </a:p>
          <a:p>
            <a:pPr marL="0" indent="0">
              <a:buNone/>
            </a:pPr>
            <a:endParaRPr lang="zh-CN" altLang="en-US"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３、</a:t>
            </a:r>
            <a:r>
              <a:rPr lang="en-US" altLang="zh-CN" dirty="0" smtClean="0"/>
              <a:t>《</a:t>
            </a:r>
            <a:r>
              <a:rPr lang="zh-CN" altLang="en-US" dirty="0" smtClean="0"/>
              <a:t>中华民国宪法</a:t>
            </a:r>
            <a:r>
              <a:rPr lang="en-US" altLang="zh-CN" dirty="0" smtClean="0"/>
              <a:t>》</a:t>
            </a:r>
            <a:endParaRPr lang="zh-CN" altLang="en-US" dirty="0"/>
          </a:p>
        </p:txBody>
      </p:sp>
      <p:sp>
        <p:nvSpPr>
          <p:cNvPr id="3" name="内容占位符 2"/>
          <p:cNvSpPr>
            <a:spLocks noGrp="1"/>
          </p:cNvSpPr>
          <p:nvPr>
            <p:ph idx="1"/>
          </p:nvPr>
        </p:nvSpPr>
        <p:spPr>
          <a:xfrm>
            <a:off x="349250" y="1968500"/>
            <a:ext cx="8578850" cy="3981450"/>
          </a:xfrm>
        </p:spPr>
        <p:txBody>
          <a:bodyPr>
            <a:normAutofit fontScale="62500"/>
          </a:bodyPr>
          <a:lstStyle/>
          <a:p>
            <a:pPr marL="0" indent="0">
              <a:buNone/>
            </a:pPr>
            <a:r>
              <a:rPr lang="zh-CN" altLang="en-US" dirty="0" smtClean="0"/>
              <a:t>１、</a:t>
            </a:r>
            <a:r>
              <a:rPr lang="en-US" altLang="zh-CN" dirty="0" smtClean="0"/>
              <a:t>《</a:t>
            </a:r>
            <a:r>
              <a:rPr lang="zh-CN" altLang="en-US" dirty="0" smtClean="0"/>
              <a:t>中华民国宪法草案</a:t>
            </a:r>
            <a:r>
              <a:rPr lang="en-US" altLang="zh-CN" dirty="0" smtClean="0"/>
              <a:t>》</a:t>
            </a:r>
            <a:r>
              <a:rPr lang="zh-CN" altLang="en-US" dirty="0" smtClean="0"/>
              <a:t>（“五五宪草”）</a:t>
            </a:r>
            <a:endParaRPr lang="zh-CN" altLang="en-US" dirty="0" smtClean="0"/>
          </a:p>
          <a:p>
            <a:pPr marL="0" indent="0" algn="just">
              <a:buNone/>
            </a:pPr>
            <a:r>
              <a:rPr lang="en-US" altLang="zh-CN" dirty="0" smtClean="0"/>
              <a:t>1933</a:t>
            </a:r>
            <a:r>
              <a:rPr lang="zh-CN" altLang="en-US" dirty="0" smtClean="0"/>
              <a:t>年，立法院根据国民党的决议，组织宪法草案起草委员会，开始拟定</a:t>
            </a:r>
            <a:r>
              <a:rPr lang="en-US" altLang="zh-CN" dirty="0" smtClean="0"/>
              <a:t>《</a:t>
            </a:r>
            <a:r>
              <a:rPr lang="zh-CN" altLang="en-US" dirty="0" smtClean="0"/>
              <a:t>中华民国宪法草案</a:t>
            </a:r>
            <a:r>
              <a:rPr lang="en-US" altLang="zh-CN" dirty="0" smtClean="0"/>
              <a:t>》</a:t>
            </a:r>
            <a:r>
              <a:rPr lang="zh-CN" altLang="en-US" dirty="0" smtClean="0"/>
              <a:t>。草毕，送国民党中央审议，</a:t>
            </a:r>
            <a:r>
              <a:rPr lang="en-US" altLang="zh-CN" dirty="0" smtClean="0"/>
              <a:t>36</a:t>
            </a:r>
            <a:r>
              <a:rPr lang="zh-CN" altLang="en-US" dirty="0" smtClean="0"/>
              <a:t>年</a:t>
            </a:r>
            <a:r>
              <a:rPr lang="en-US" altLang="zh-CN" dirty="0" smtClean="0"/>
              <a:t>5</a:t>
            </a:r>
            <a:r>
              <a:rPr lang="zh-CN" altLang="en-US" dirty="0" smtClean="0"/>
              <a:t>月</a:t>
            </a:r>
            <a:r>
              <a:rPr lang="en-US" altLang="zh-CN" dirty="0" smtClean="0"/>
              <a:t>5</a:t>
            </a:r>
            <a:r>
              <a:rPr lang="zh-CN" altLang="en-US" dirty="0" smtClean="0"/>
              <a:t>日，由国民党政府公布</a:t>
            </a:r>
            <a:endParaRPr lang="zh-CN" altLang="en-US" dirty="0" smtClean="0"/>
          </a:p>
          <a:p>
            <a:pPr marL="0" indent="0">
              <a:buNone/>
            </a:pPr>
            <a:r>
              <a:rPr lang="zh-CN" altLang="en-US" dirty="0" smtClean="0"/>
              <a:t>２、</a:t>
            </a:r>
            <a:r>
              <a:rPr lang="en-US" altLang="zh-CN" dirty="0" smtClean="0"/>
              <a:t>《</a:t>
            </a:r>
            <a:r>
              <a:rPr lang="zh-CN" altLang="en-US" dirty="0" smtClean="0"/>
              <a:t>中华民国宪法</a:t>
            </a:r>
            <a:r>
              <a:rPr lang="en-US" altLang="zh-CN" dirty="0" smtClean="0"/>
              <a:t>》</a:t>
            </a:r>
            <a:endParaRPr lang="en-US" altLang="zh-CN" dirty="0" smtClean="0"/>
          </a:p>
          <a:p>
            <a:pPr marL="0" indent="0">
              <a:buNone/>
            </a:pPr>
            <a:r>
              <a:rPr lang="zh-CN" altLang="en-US" dirty="0" smtClean="0"/>
              <a:t>制定：</a:t>
            </a:r>
            <a:r>
              <a:rPr lang="en-US" altLang="zh-CN" dirty="0" smtClean="0"/>
              <a:t>1946</a:t>
            </a:r>
            <a:r>
              <a:rPr lang="zh-CN" altLang="en-US" dirty="0" smtClean="0"/>
              <a:t>年</a:t>
            </a:r>
            <a:r>
              <a:rPr lang="en-US" altLang="zh-CN" dirty="0" smtClean="0"/>
              <a:t>12</a:t>
            </a:r>
            <a:r>
              <a:rPr lang="zh-CN" altLang="en-US" dirty="0" smtClean="0"/>
              <a:t>月</a:t>
            </a:r>
            <a:r>
              <a:rPr lang="en-US" altLang="zh-CN" dirty="0" smtClean="0"/>
              <a:t>25</a:t>
            </a:r>
            <a:r>
              <a:rPr lang="zh-CN" altLang="en-US" dirty="0" smtClean="0"/>
              <a:t>日，国民大会通过</a:t>
            </a:r>
            <a:r>
              <a:rPr lang="en-US" altLang="zh-CN" dirty="0" smtClean="0"/>
              <a:t>《</a:t>
            </a:r>
            <a:r>
              <a:rPr lang="zh-CN" altLang="en-US" dirty="0" smtClean="0"/>
              <a:t>中华民国宪法</a:t>
            </a:r>
            <a:r>
              <a:rPr lang="en-US" altLang="zh-CN" dirty="0" smtClean="0"/>
              <a:t>》</a:t>
            </a:r>
            <a:r>
              <a:rPr lang="zh-CN" altLang="en-US" dirty="0" smtClean="0"/>
              <a:t>。它共十四章，</a:t>
            </a:r>
            <a:r>
              <a:rPr lang="en-US" altLang="zh-CN" dirty="0" smtClean="0"/>
              <a:t>175</a:t>
            </a:r>
            <a:r>
              <a:rPr lang="zh-CN" altLang="en-US" dirty="0" smtClean="0"/>
              <a:t>条。</a:t>
            </a:r>
            <a:endParaRPr lang="zh-CN" altLang="en-US" dirty="0" smtClean="0"/>
          </a:p>
          <a:p>
            <a:pPr marL="0" indent="0">
              <a:buNone/>
            </a:pPr>
            <a:r>
              <a:rPr lang="zh-CN" altLang="en-US" dirty="0" smtClean="0"/>
              <a:t>主要内容</a:t>
            </a:r>
            <a:endParaRPr lang="zh-CN" altLang="en-US" dirty="0" smtClean="0"/>
          </a:p>
          <a:p>
            <a:pPr marL="0" indent="0">
              <a:buNone/>
            </a:pPr>
            <a:r>
              <a:rPr lang="zh-CN" altLang="en-US" dirty="0" smtClean="0"/>
              <a:t>（１）标“民主共和国”之名，行蒋介石独裁之实；</a:t>
            </a:r>
            <a:endParaRPr lang="zh-CN" altLang="en-US" dirty="0" smtClean="0"/>
          </a:p>
          <a:p>
            <a:pPr marL="0" indent="0">
              <a:buNone/>
            </a:pPr>
            <a:r>
              <a:rPr lang="zh-CN" altLang="en-US" dirty="0" smtClean="0"/>
              <a:t>（２）打着平均地权、节约资本的幌子，保护四大家族官僚垄断集团和地主阶级的利益</a:t>
            </a:r>
            <a:endParaRPr lang="en-US" altLang="zh-CN" dirty="0" smtClean="0"/>
          </a:p>
          <a:p>
            <a:pPr marL="0" indent="0">
              <a:buNone/>
            </a:pPr>
            <a:r>
              <a:rPr lang="zh-CN" altLang="en-US" dirty="0" smtClean="0"/>
              <a:t>（３）抄袭资本主义国家的宪法原则，标榜虚伪的民主自由权利。</a:t>
            </a:r>
            <a:endParaRPr lang="zh-CN" altLang="en-US" dirty="0" smtClean="0"/>
          </a:p>
          <a:p>
            <a:pPr marL="0" indent="0">
              <a:buNone/>
            </a:pPr>
            <a:r>
              <a:rPr lang="zh-CN" altLang="en-US" dirty="0" smtClean="0"/>
              <a:t>     实质：“人民无权，独夫集权”</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（二）南京政府时期刑法</a:t>
            </a:r>
            <a:endParaRPr lang="zh-CN" altLang="en-US" dirty="0"/>
          </a:p>
        </p:txBody>
      </p:sp>
      <p:sp>
        <p:nvSpPr>
          <p:cNvPr id="3" name="内容占位符 2"/>
          <p:cNvSpPr>
            <a:spLocks noGrp="1"/>
          </p:cNvSpPr>
          <p:nvPr>
            <p:ph idx="1"/>
          </p:nvPr>
        </p:nvSpPr>
        <p:spPr>
          <a:xfrm>
            <a:off x="628650" y="2000250"/>
            <a:ext cx="7886700" cy="3489722"/>
          </a:xfrm>
        </p:spPr>
        <p:txBody>
          <a:bodyPr>
            <a:normAutofit fontScale="70000"/>
          </a:bodyPr>
          <a:lstStyle/>
          <a:p>
            <a:pPr marL="0" indent="0">
              <a:buNone/>
            </a:pPr>
            <a:r>
              <a:rPr lang="zh-CN" altLang="en-US" dirty="0" smtClean="0"/>
              <a:t>１、两部刑法典制定的经过</a:t>
            </a:r>
            <a:endParaRPr lang="zh-CN" altLang="en-US" dirty="0" smtClean="0"/>
          </a:p>
          <a:p>
            <a:pPr marL="0" indent="0">
              <a:buNone/>
            </a:pPr>
            <a:r>
              <a:rPr lang="zh-CN" altLang="en-US" dirty="0" smtClean="0"/>
              <a:t>（１）“旧刑法”：１９２７年国民政府依据北洋政府的 刑法为基础，制定</a:t>
            </a:r>
            <a:r>
              <a:rPr lang="en-US" altLang="zh-CN" dirty="0" smtClean="0"/>
              <a:t>《</a:t>
            </a:r>
            <a:r>
              <a:rPr lang="zh-CN" altLang="en-US" dirty="0" smtClean="0"/>
              <a:t>中华民国刑法</a:t>
            </a:r>
            <a:r>
              <a:rPr lang="en-US" altLang="zh-CN" dirty="0" smtClean="0"/>
              <a:t>》</a:t>
            </a:r>
            <a:r>
              <a:rPr lang="zh-CN" altLang="en-US" dirty="0" smtClean="0"/>
              <a:t>，并于１９２８年３月公布。</a:t>
            </a:r>
            <a:endParaRPr lang="zh-CN" altLang="en-US" dirty="0" smtClean="0"/>
          </a:p>
          <a:p>
            <a:pPr marL="0" indent="0">
              <a:buNone/>
            </a:pPr>
            <a:r>
              <a:rPr lang="zh-CN" altLang="en-US" dirty="0" smtClean="0"/>
              <a:t>（２）“新刑法”：为了能适应国民党政府镇压 人民的反抗斗争，１９３５年１月１日公布第二部  </a:t>
            </a:r>
            <a:r>
              <a:rPr lang="en-US" altLang="zh-CN" dirty="0" smtClean="0"/>
              <a:t>《</a:t>
            </a:r>
            <a:r>
              <a:rPr lang="zh-CN" altLang="en-US" dirty="0" smtClean="0"/>
              <a:t>中华民国刑法</a:t>
            </a:r>
            <a:r>
              <a:rPr lang="en-US" altLang="zh-CN" dirty="0" smtClean="0"/>
              <a:t>》</a:t>
            </a:r>
            <a:r>
              <a:rPr lang="zh-CN" altLang="en-US" dirty="0" smtClean="0"/>
              <a:t>，７月１日施行。</a:t>
            </a:r>
            <a:endParaRPr lang="zh-CN" altLang="en-US" dirty="0" smtClean="0"/>
          </a:p>
          <a:p>
            <a:pPr marL="0" indent="0">
              <a:buNone/>
            </a:pPr>
            <a:r>
              <a:rPr lang="zh-CN" altLang="en-US" dirty="0" smtClean="0"/>
              <a:t> ２、</a:t>
            </a:r>
            <a:r>
              <a:rPr lang="en-US" altLang="zh-CN" dirty="0" smtClean="0"/>
              <a:t>《</a:t>
            </a:r>
            <a:r>
              <a:rPr lang="zh-CN" altLang="en-US" dirty="0" smtClean="0"/>
              <a:t>中华民国刑法</a:t>
            </a:r>
            <a:r>
              <a:rPr lang="en-US" altLang="zh-CN" dirty="0" smtClean="0"/>
              <a:t>》</a:t>
            </a:r>
            <a:r>
              <a:rPr lang="zh-CN" altLang="en-US" dirty="0" smtClean="0"/>
              <a:t>的主要内容：</a:t>
            </a:r>
            <a:endParaRPr lang="zh-CN" altLang="en-US" dirty="0" smtClean="0"/>
          </a:p>
          <a:p>
            <a:pPr marL="0" indent="0">
              <a:buNone/>
            </a:pPr>
            <a:r>
              <a:rPr lang="zh-CN" altLang="en-US" dirty="0" smtClean="0"/>
              <a:t>（１）维护国民党政府的反动统治，镇压人民的革命活动</a:t>
            </a:r>
            <a:endParaRPr lang="zh-CN" altLang="en-US" dirty="0" smtClean="0"/>
          </a:p>
          <a:p>
            <a:pPr marL="0" indent="0">
              <a:buNone/>
            </a:pPr>
            <a:r>
              <a:rPr lang="zh-CN" altLang="en-US" dirty="0" smtClean="0"/>
              <a:t>（２）保护地主官僚买办阶级的私有财产</a:t>
            </a:r>
            <a:endParaRPr lang="zh-CN" altLang="en-US" dirty="0" smtClean="0"/>
          </a:p>
          <a:p>
            <a:pPr marL="0" indent="0">
              <a:buNone/>
            </a:pPr>
            <a:r>
              <a:rPr lang="zh-CN" altLang="en-US" dirty="0" smtClean="0"/>
              <a:t>（３）维护帝国主义在华侵略特权</a:t>
            </a:r>
            <a:endParaRPr lang="zh-CN" altLang="en-US"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（三）民商法</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dirty="0" smtClean="0"/>
              <a:t>１、制定：国民党政府成立后，依据“民商合一” 的原则，采取“国家干预主义”理论，着手制定民商事法规。于</a:t>
            </a:r>
            <a:r>
              <a:rPr lang="en-US" altLang="zh-CN" dirty="0" smtClean="0"/>
              <a:t>1929</a:t>
            </a:r>
            <a:r>
              <a:rPr lang="zh-CN" altLang="en-US" dirty="0" smtClean="0"/>
              <a:t>－</a:t>
            </a:r>
            <a:r>
              <a:rPr lang="en-US" altLang="zh-CN" dirty="0" smtClean="0"/>
              <a:t>1930</a:t>
            </a:r>
            <a:r>
              <a:rPr lang="zh-CN" altLang="en-US" dirty="0" smtClean="0"/>
              <a:t>年</a:t>
            </a:r>
            <a:r>
              <a:rPr lang="en-US" altLang="zh-CN" dirty="0" smtClean="0"/>
              <a:t>12</a:t>
            </a:r>
            <a:r>
              <a:rPr lang="zh-CN" altLang="en-US" dirty="0" smtClean="0"/>
              <a:t>月陆续颁布。并同时颁布了一些列单行法法规。</a:t>
            </a:r>
            <a:endParaRPr lang="zh-CN" altLang="en-US" dirty="0" smtClean="0"/>
          </a:p>
          <a:p>
            <a:pPr marL="0" indent="0">
              <a:buNone/>
            </a:pPr>
            <a:r>
              <a:rPr lang="zh-CN" altLang="en-US" dirty="0" smtClean="0"/>
              <a:t>２、</a:t>
            </a:r>
            <a:r>
              <a:rPr lang="en-US" altLang="zh-CN" dirty="0" smtClean="0"/>
              <a:t>《</a:t>
            </a:r>
            <a:r>
              <a:rPr lang="zh-CN" altLang="en-US" dirty="0" smtClean="0"/>
              <a:t>中华民国民法</a:t>
            </a:r>
            <a:r>
              <a:rPr lang="en-US" altLang="zh-CN" dirty="0" smtClean="0"/>
              <a:t>》</a:t>
            </a:r>
            <a:r>
              <a:rPr lang="zh-CN" altLang="en-US" dirty="0" smtClean="0"/>
              <a:t>的篇章和体例：</a:t>
            </a:r>
            <a:endParaRPr lang="zh-CN" altLang="en-US" dirty="0" smtClean="0"/>
          </a:p>
          <a:p>
            <a:pPr marL="0" indent="0">
              <a:buNone/>
            </a:pPr>
            <a:r>
              <a:rPr lang="zh-CN" altLang="en-US" dirty="0" smtClean="0"/>
              <a:t>民法全案共五编，</a:t>
            </a:r>
            <a:r>
              <a:rPr lang="en-US" altLang="zh-CN" dirty="0" smtClean="0"/>
              <a:t>1225</a:t>
            </a:r>
            <a:r>
              <a:rPr lang="zh-CN" altLang="en-US" dirty="0" smtClean="0"/>
              <a:t>条。民法第一编总则、第二编债、第三编物权、第四编亲属、第五编继承。</a:t>
            </a:r>
            <a:endParaRPr lang="zh-CN" altLang="en-US" dirty="0" smtClean="0"/>
          </a:p>
          <a:p>
            <a:pPr marL="0" indent="0">
              <a:buNone/>
            </a:pPr>
            <a:endParaRPr lang="zh-CN" alt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a:t>
            </a:r>
            <a:endParaRPr lang="zh-CN" altLang="en-US" dirty="0"/>
          </a:p>
        </p:txBody>
      </p:sp>
      <p:sp>
        <p:nvSpPr>
          <p:cNvPr id="3" name="内容占位符 2"/>
          <p:cNvSpPr>
            <a:spLocks noGrp="1"/>
          </p:cNvSpPr>
          <p:nvPr>
            <p:ph idx="1"/>
          </p:nvPr>
        </p:nvSpPr>
        <p:spPr>
          <a:xfrm>
            <a:off x="292100" y="1930400"/>
            <a:ext cx="8667750" cy="3968750"/>
          </a:xfrm>
        </p:spPr>
        <p:txBody>
          <a:bodyPr>
            <a:normAutofit fontScale="55000" lnSpcReduction="20000"/>
          </a:bodyPr>
          <a:lstStyle/>
          <a:p>
            <a:pPr marL="0" indent="0">
              <a:buNone/>
            </a:pPr>
            <a:r>
              <a:rPr lang="zh-CN" altLang="en-US" dirty="0" smtClean="0"/>
              <a:t>３、主要内容：</a:t>
            </a:r>
            <a:endParaRPr lang="zh-CN" altLang="en-US" dirty="0" smtClean="0"/>
          </a:p>
          <a:p>
            <a:pPr marL="0" indent="0">
              <a:buNone/>
            </a:pPr>
            <a:r>
              <a:rPr lang="zh-CN" altLang="en-US" dirty="0" smtClean="0"/>
              <a:t>１）维护半封建半殖民地社会是经济制度</a:t>
            </a:r>
            <a:endParaRPr lang="zh-CN" altLang="en-US" dirty="0" smtClean="0"/>
          </a:p>
          <a:p>
            <a:pPr marL="0" indent="0">
              <a:buNone/>
            </a:pPr>
            <a:r>
              <a:rPr lang="zh-CN" altLang="en-US" dirty="0" smtClean="0"/>
              <a:t>        Ａ、保护地主官僚买办阶级的私有财产</a:t>
            </a:r>
            <a:endParaRPr lang="zh-CN" altLang="en-US" dirty="0" smtClean="0"/>
          </a:p>
          <a:p>
            <a:pPr marL="0" indent="0">
              <a:buNone/>
            </a:pPr>
            <a:r>
              <a:rPr lang="zh-CN" altLang="en-US" dirty="0" smtClean="0"/>
              <a:t>        Ｂ、保护地主阶级的土地所有权</a:t>
            </a:r>
            <a:endParaRPr lang="zh-CN" altLang="en-US" dirty="0" smtClean="0"/>
          </a:p>
          <a:p>
            <a:pPr marL="0" indent="0">
              <a:buNone/>
            </a:pPr>
            <a:r>
              <a:rPr lang="zh-CN" altLang="en-US" dirty="0" smtClean="0"/>
              <a:t>        Ｃ、保障地主买办资产阶级对劳动人民的剥削</a:t>
            </a:r>
            <a:endParaRPr lang="zh-CN" altLang="en-US" dirty="0" smtClean="0"/>
          </a:p>
          <a:p>
            <a:pPr marL="0" indent="0">
              <a:buNone/>
            </a:pPr>
            <a:r>
              <a:rPr lang="zh-CN" altLang="en-US" dirty="0" smtClean="0"/>
              <a:t>２）维护半殖民地半封建婚姻家庭制度</a:t>
            </a:r>
            <a:endParaRPr lang="zh-CN" altLang="en-US" dirty="0" smtClean="0"/>
          </a:p>
          <a:p>
            <a:pPr marL="0" indent="0">
              <a:buNone/>
            </a:pPr>
            <a:r>
              <a:rPr lang="zh-CN" altLang="en-US" dirty="0" smtClean="0"/>
              <a:t>        Ａ、确定封建包办婚姻制度</a:t>
            </a:r>
            <a:endParaRPr lang="zh-CN" altLang="en-US" dirty="0" smtClean="0"/>
          </a:p>
          <a:p>
            <a:pPr marL="0" indent="0">
              <a:buNone/>
            </a:pPr>
            <a:r>
              <a:rPr lang="zh-CN" altLang="en-US" dirty="0" smtClean="0"/>
              <a:t>        Ｂ、确定家长统治制度</a:t>
            </a:r>
            <a:endParaRPr lang="zh-CN" altLang="en-US" dirty="0" smtClean="0"/>
          </a:p>
          <a:p>
            <a:pPr marL="0" indent="0">
              <a:buNone/>
            </a:pPr>
            <a:r>
              <a:rPr lang="zh-CN" altLang="en-US" dirty="0" smtClean="0"/>
              <a:t>        Ｃ、维护夫权</a:t>
            </a:r>
            <a:endParaRPr lang="en-US" altLang="zh-CN" dirty="0" smtClean="0"/>
          </a:p>
          <a:p>
            <a:pPr marL="0" indent="0">
              <a:buNone/>
            </a:pPr>
            <a:r>
              <a:rPr lang="zh-CN" altLang="en-US" dirty="0" smtClean="0"/>
              <a:t>３）保护帝国主义侵略者的利益</a:t>
            </a:r>
            <a:endParaRPr lang="zh-CN" altLang="en-US" dirty="0" smtClean="0"/>
          </a:p>
          <a:p>
            <a:pPr marL="0" indent="0">
              <a:buNone/>
            </a:pPr>
            <a:r>
              <a:rPr lang="zh-CN" altLang="en-US" dirty="0" smtClean="0"/>
              <a:t>      Ａ、赋予帝国主义国家的法人与中国法人同样的权利能力</a:t>
            </a:r>
            <a:endParaRPr lang="zh-CN" altLang="en-US" dirty="0" smtClean="0"/>
          </a:p>
          <a:p>
            <a:pPr marL="0" indent="0">
              <a:buNone/>
            </a:pPr>
            <a:r>
              <a:rPr lang="zh-CN" altLang="en-US" dirty="0" smtClean="0"/>
              <a:t>      Ｂ、允许外国资本家在中国购买土地</a:t>
            </a:r>
            <a:endParaRPr lang="zh-CN" altLang="en-US" dirty="0" smtClean="0"/>
          </a:p>
          <a:p>
            <a:pPr marL="0" indent="0">
              <a:buNone/>
            </a:pPr>
            <a:r>
              <a:rPr lang="zh-CN" altLang="en-US" dirty="0" smtClean="0"/>
              <a:t>      Ｃ、允许美国的船舶在沿海和内河自由航行</a:t>
            </a:r>
            <a:endParaRPr lang="zh-CN" altLang="en-US" dirty="0" smtClean="0"/>
          </a:p>
          <a:p>
            <a:pPr marL="0" indent="0">
              <a:buNone/>
            </a:pPr>
            <a:endParaRPr lang="zh-CN" altLang="en-US"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诉讼法</a:t>
            </a:r>
            <a:endParaRPr lang="zh-CN" altLang="en-US" dirty="0"/>
          </a:p>
        </p:txBody>
      </p:sp>
      <p:sp>
        <p:nvSpPr>
          <p:cNvPr id="3" name="内容占位符 2"/>
          <p:cNvSpPr>
            <a:spLocks noGrp="1"/>
          </p:cNvSpPr>
          <p:nvPr>
            <p:ph idx="1"/>
          </p:nvPr>
        </p:nvSpPr>
        <p:spPr>
          <a:xfrm>
            <a:off x="260350" y="2226469"/>
            <a:ext cx="8496300" cy="3501231"/>
          </a:xfrm>
        </p:spPr>
        <p:txBody>
          <a:bodyPr>
            <a:normAutofit fontScale="60000"/>
          </a:bodyPr>
          <a:lstStyle/>
          <a:p>
            <a:pPr marL="0" indent="0">
              <a:buNone/>
            </a:pPr>
            <a:r>
              <a:rPr lang="zh-CN" altLang="en-US" dirty="0" smtClean="0"/>
              <a:t>（四）诉讼法</a:t>
            </a:r>
            <a:endParaRPr lang="zh-CN" altLang="en-US" dirty="0" smtClean="0"/>
          </a:p>
          <a:p>
            <a:pPr marL="0" indent="0">
              <a:buNone/>
            </a:pPr>
            <a:r>
              <a:rPr lang="zh-CN" altLang="en-US" dirty="0" smtClean="0"/>
              <a:t>１、刑事诉讼法</a:t>
            </a:r>
            <a:endParaRPr lang="zh-CN" altLang="en-US" dirty="0" smtClean="0"/>
          </a:p>
          <a:p>
            <a:pPr marL="0" indent="0">
              <a:buNone/>
            </a:pPr>
            <a:r>
              <a:rPr lang="zh-CN" altLang="en-US" dirty="0" smtClean="0"/>
              <a:t>制定：１９２８年和１９３５年制定了两部刑事诉讼法</a:t>
            </a:r>
            <a:endParaRPr lang="zh-CN" altLang="en-US" dirty="0" smtClean="0"/>
          </a:p>
          <a:p>
            <a:pPr marL="0" indent="0">
              <a:buNone/>
            </a:pPr>
            <a:r>
              <a:rPr lang="zh-CN" altLang="en-US" dirty="0" smtClean="0"/>
              <a:t>主要内容和特点是</a:t>
            </a:r>
            <a:endParaRPr lang="zh-CN" altLang="en-US" dirty="0" smtClean="0"/>
          </a:p>
          <a:p>
            <a:pPr marL="0" indent="0">
              <a:buNone/>
            </a:pPr>
            <a:r>
              <a:rPr lang="zh-CN" altLang="en-US" dirty="0" smtClean="0"/>
              <a:t>（１）竭力限制被害人的自诉权利</a:t>
            </a:r>
            <a:endParaRPr lang="zh-CN" altLang="en-US" dirty="0" smtClean="0"/>
          </a:p>
          <a:p>
            <a:pPr marL="0" indent="0">
              <a:buNone/>
            </a:pPr>
            <a:r>
              <a:rPr lang="zh-CN" altLang="en-US" dirty="0" smtClean="0"/>
              <a:t>（２）实行镇压人民的侦查制度</a:t>
            </a:r>
            <a:endParaRPr lang="en-US" altLang="zh-CN" dirty="0" smtClean="0"/>
          </a:p>
          <a:p>
            <a:pPr marL="0" indent="0">
              <a:buNone/>
            </a:pPr>
            <a:r>
              <a:rPr lang="zh-CN" altLang="en-US" dirty="0" smtClean="0"/>
              <a:t>（３）庇护剥削阶级犯罪分子的辩护制度</a:t>
            </a:r>
            <a:endParaRPr lang="zh-CN" altLang="en-US" dirty="0" smtClean="0"/>
          </a:p>
          <a:p>
            <a:pPr marL="0" indent="0">
              <a:buNone/>
            </a:pPr>
            <a:r>
              <a:rPr lang="zh-CN" altLang="en-US" dirty="0" smtClean="0"/>
              <a:t>（４）保护地主买办阶级的保证金制度</a:t>
            </a:r>
            <a:endParaRPr lang="zh-CN" altLang="en-US" dirty="0" smtClean="0"/>
          </a:p>
          <a:p>
            <a:pPr marL="0" indent="0">
              <a:buNone/>
            </a:pPr>
            <a:r>
              <a:rPr lang="zh-CN" altLang="en-US" dirty="0" smtClean="0"/>
              <a:t>（５）确认法西斯武断专横的“自由心证”原则</a:t>
            </a:r>
            <a:endParaRPr lang="zh-CN" altLang="en-US" dirty="0" smtClean="0"/>
          </a:p>
          <a:p>
            <a:pPr marL="0" indent="0">
              <a:buNone/>
            </a:pPr>
            <a:endParaRPr lang="zh-CN" altLang="en-US"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dirty="0" smtClean="0"/>
              <a:t>２、民事诉讼法 </a:t>
            </a:r>
            <a:endParaRPr lang="zh-CN" altLang="en-US" dirty="0" smtClean="0"/>
          </a:p>
          <a:p>
            <a:pPr marL="0" indent="0">
              <a:buNone/>
            </a:pPr>
            <a:r>
              <a:rPr lang="zh-CN" altLang="en-US" dirty="0" smtClean="0"/>
              <a:t>制定：１９３０年和１９３５年分别制定了两 个民事诉讼法</a:t>
            </a:r>
            <a:endParaRPr lang="zh-CN" altLang="en-US" dirty="0" smtClean="0"/>
          </a:p>
          <a:p>
            <a:pPr marL="0" indent="0">
              <a:buNone/>
            </a:pPr>
            <a:r>
              <a:rPr lang="zh-CN" altLang="en-US" dirty="0" smtClean="0"/>
              <a:t>主要内容和特点：</a:t>
            </a:r>
            <a:endParaRPr lang="zh-CN" altLang="en-US" dirty="0" smtClean="0"/>
          </a:p>
          <a:p>
            <a:pPr marL="0" indent="0">
              <a:buNone/>
            </a:pPr>
            <a:r>
              <a:rPr lang="zh-CN" altLang="en-US" dirty="0" smtClean="0"/>
              <a:t>１）最大限度地剥夺人民的诉讼权利</a:t>
            </a:r>
            <a:endParaRPr lang="zh-CN" altLang="en-US" dirty="0" smtClean="0"/>
          </a:p>
          <a:p>
            <a:pPr marL="0" indent="0">
              <a:buNone/>
            </a:pPr>
            <a:r>
              <a:rPr lang="zh-CN" altLang="en-US" dirty="0" smtClean="0"/>
              <a:t>２）保护外国人的诉讼权利</a:t>
            </a:r>
            <a:endParaRPr lang="zh-CN" altLang="en-US" dirty="0" smtClean="0"/>
          </a:p>
          <a:p>
            <a:pPr marL="0" indent="0">
              <a:buNone/>
            </a:pPr>
            <a:r>
              <a:rPr lang="zh-CN" altLang="en-US" dirty="0" smtClean="0"/>
              <a:t>３）采取虚伪的“不干涉审理主义”原则</a:t>
            </a:r>
            <a:endParaRPr lang="zh-CN" altLang="en-US" dirty="0" smtClean="0"/>
          </a:p>
          <a:p>
            <a:pPr marL="0" indent="0">
              <a:buNone/>
            </a:pPr>
            <a:r>
              <a:rPr lang="zh-CN" altLang="en-US" dirty="0" smtClean="0"/>
              <a:t>４）实行剥削人民的高额诉讼费制度</a:t>
            </a:r>
            <a:endParaRPr lang="zh-CN" altLang="en-US" dirty="0" smtClean="0"/>
          </a:p>
          <a:p>
            <a:pPr marL="0" indent="0">
              <a:buNone/>
            </a:pPr>
            <a:r>
              <a:rPr lang="zh-CN" altLang="en-US" dirty="0" smtClean="0"/>
              <a:t>５）维护有利于剥削阶级利益的调解制度</a:t>
            </a:r>
            <a:endParaRPr lang="zh-CN" altLang="en-US" dirty="0" smtClean="0"/>
          </a:p>
          <a:p>
            <a:pPr marL="0" indent="0">
              <a:buNone/>
            </a:pP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0871" y="548680"/>
            <a:ext cx="8208912" cy="5693866"/>
          </a:xfrm>
          <a:prstGeom prst="rect">
            <a:avLst/>
          </a:prstGeom>
        </p:spPr>
        <p:txBody>
          <a:bodyPr wrap="square">
            <a:spAutoFit/>
          </a:bodyPr>
          <a:lstStyle/>
          <a:p>
            <a:pPr algn="just"/>
            <a:r>
              <a:rPr lang="zh-CN" altLang="en-US" sz="2800" b="1" dirty="0"/>
              <a:t>予念我先神后之劳尔先，予丕克羞尔，用怀尔，然。失于政，陈于兹，高后丕乃崇降罪疾，曰‘曷虐朕民？’汝万民乃不生生，暨予一人猷同心，先后丕降与汝罪疾，曰：‘曷不暨朕幼孙有比？’故有爽德，自上其罚汝，汝罔能迪。古我先后既劳乃祖乃父，汝共作我畜民，汝有戕则在乃心！我先后绥乃祖乃父，乃祖乃父乃断弃汝，不救乃死。</a:t>
            </a:r>
            <a:endParaRPr lang="zh-CN" altLang="en-US" sz="2800" b="1" dirty="0"/>
          </a:p>
          <a:p>
            <a:pPr algn="just"/>
            <a:r>
              <a:rPr lang="zh-CN" altLang="en-US" sz="2800" b="1" dirty="0">
                <a:solidFill>
                  <a:srgbClr val="FF0000"/>
                </a:solidFill>
              </a:rPr>
              <a:t>兹予有乱政同位，具乃贝玉。乃祖乃父丕乃告我高后曰：‘作丕刑于朕孙！’迪高后丕乃崇降弗祥。</a:t>
            </a:r>
            <a:endParaRPr lang="zh-CN" altLang="en-US" sz="2800" b="1" dirty="0">
              <a:solidFill>
                <a:srgbClr val="FF0000"/>
              </a:solidFill>
            </a:endParaRPr>
          </a:p>
          <a:p>
            <a:pPr algn="just"/>
            <a:r>
              <a:rPr lang="zh-CN" altLang="en-US" sz="2800" b="1" dirty="0"/>
              <a:t>呜呼！今予告汝：不易！永敬大恤，无胥绝远！汝分猷念以相从，各设中于乃心。乃有不吉不迪，颠越不恭，暂遇奸宄，我乃劓殄灭之，无遗育，无俾易种于兹新邑。</a:t>
            </a:r>
            <a:endParaRPr lang="en-US" sz="2800" b="1"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79550"/>
            <a:ext cx="7886700" cy="4010423"/>
          </a:xfrm>
        </p:spPr>
        <p:txBody>
          <a:bodyPr>
            <a:normAutofit fontScale="90000" lnSpcReduction="20000"/>
          </a:bodyPr>
          <a:lstStyle/>
          <a:p>
            <a:pPr marL="0" indent="0">
              <a:buNone/>
            </a:pPr>
            <a:r>
              <a:rPr lang="zh-CN" altLang="en-US" dirty="0" smtClean="0"/>
              <a:t>（五）审判制度</a:t>
            </a:r>
            <a:endParaRPr lang="zh-CN" altLang="en-US" dirty="0" smtClean="0"/>
          </a:p>
          <a:p>
            <a:pPr marL="0" indent="0">
              <a:buNone/>
            </a:pPr>
            <a:r>
              <a:rPr lang="zh-CN" altLang="en-US" dirty="0" smtClean="0"/>
              <a:t>１、普通法院的审判制度</a:t>
            </a:r>
            <a:endParaRPr lang="zh-CN" altLang="en-US" dirty="0" smtClean="0"/>
          </a:p>
          <a:p>
            <a:r>
              <a:rPr lang="zh-CN" altLang="en-US" dirty="0" smtClean="0"/>
              <a:t>普通法院审判机构：地方法院、高等法院和最高法院</a:t>
            </a:r>
            <a:endParaRPr lang="zh-CN" altLang="en-US" dirty="0" smtClean="0"/>
          </a:p>
          <a:p>
            <a:r>
              <a:rPr lang="zh-CN" altLang="en-US" dirty="0" smtClean="0"/>
              <a:t>普通法院的审级制度：实行三级三审制</a:t>
            </a:r>
            <a:endParaRPr lang="zh-CN" altLang="en-US" dirty="0" smtClean="0"/>
          </a:p>
          <a:p>
            <a:r>
              <a:rPr lang="zh-CN" altLang="en-US" dirty="0" smtClean="0"/>
              <a:t>实行公开审判制度，除非经法院之决议</a:t>
            </a:r>
            <a:endParaRPr lang="zh-CN" altLang="en-US" dirty="0" smtClean="0"/>
          </a:p>
          <a:p>
            <a:pPr marL="0" indent="0">
              <a:buNone/>
            </a:pPr>
            <a:r>
              <a:rPr lang="zh-CN" altLang="en-US" dirty="0" smtClean="0"/>
              <a:t>２、检察机关</a:t>
            </a:r>
            <a:r>
              <a:rPr lang="en-US" altLang="zh-CN" dirty="0" smtClean="0"/>
              <a:t>——</a:t>
            </a:r>
            <a:r>
              <a:rPr lang="zh-CN" altLang="en-US" dirty="0" smtClean="0"/>
              <a:t>审检合署</a:t>
            </a:r>
            <a:endParaRPr lang="zh-CN" altLang="en-US" dirty="0" smtClean="0"/>
          </a:p>
          <a:p>
            <a:pPr marL="0" indent="0">
              <a:buNone/>
            </a:pPr>
            <a:r>
              <a:rPr lang="zh-CN" altLang="en-US" dirty="0" smtClean="0"/>
              <a:t>３、特别刑事法庭：１９２７年和１９４８年设置</a:t>
            </a:r>
            <a:endParaRPr lang="zh-CN" altLang="en-US" dirty="0" smtClean="0"/>
          </a:p>
          <a:p>
            <a:r>
              <a:rPr lang="zh-CN" altLang="en-US" dirty="0" smtClean="0"/>
              <a:t>特种刑事法庭：中央特种刑事法庭和高等刑法庭</a:t>
            </a:r>
            <a:endParaRPr lang="zh-CN" altLang="en-US" dirty="0" smtClean="0"/>
          </a:p>
          <a:p>
            <a:r>
              <a:rPr lang="zh-CN" altLang="en-US" dirty="0" smtClean="0"/>
              <a:t>特种刑案件的审理：采用合议制，结果不得上诉或控告　</a:t>
            </a:r>
            <a:endParaRPr lang="zh-CN" altLang="en-US" dirty="0" smtClean="0"/>
          </a:p>
          <a:p>
            <a:pPr marL="0" indent="0">
              <a:buNone/>
            </a:pPr>
            <a:endParaRPr lang="zh-CN" alt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革命时期根据地的法律制度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一、工农民主政权的法律制度</a:t>
            </a:r>
            <a:endParaRPr lang="zh-CN" altLang="en-US" dirty="0" smtClean="0"/>
          </a:p>
          <a:p>
            <a:pPr marL="0" indent="0">
              <a:buNone/>
            </a:pPr>
            <a:r>
              <a:rPr lang="zh-CN" altLang="en-US" dirty="0" smtClean="0"/>
              <a:t>   （一）工农民主政权的法律概况</a:t>
            </a:r>
            <a:endParaRPr lang="zh-CN" altLang="en-US" dirty="0" smtClean="0"/>
          </a:p>
          <a:p>
            <a:pPr marL="0" indent="0">
              <a:buNone/>
            </a:pPr>
            <a:r>
              <a:rPr lang="zh-CN" altLang="en-US" dirty="0" smtClean="0"/>
              <a:t>１、党的工农苏维埃政纲的提出和工农民主政权早期法令的颁布；</a:t>
            </a:r>
            <a:endParaRPr lang="zh-CN" altLang="en-US" dirty="0" smtClean="0"/>
          </a:p>
          <a:p>
            <a:pPr marL="0" indent="0">
              <a:buNone/>
            </a:pPr>
            <a:r>
              <a:rPr lang="zh-CN" altLang="en-US" dirty="0" smtClean="0"/>
              <a:t>２、党的”六大“的工农民主共和国纲领和工农民主政权法律制度的初建；</a:t>
            </a:r>
            <a:endParaRPr lang="en-US" altLang="zh-CN" dirty="0" smtClean="0"/>
          </a:p>
          <a:p>
            <a:pPr marL="0" indent="0">
              <a:buNone/>
            </a:pPr>
            <a:r>
              <a:rPr lang="zh-CN" altLang="en-US" dirty="0" smtClean="0"/>
              <a:t>３、中华苏维埃共和国的建立及根据地的法制建设；</a:t>
            </a:r>
            <a:endParaRPr lang="zh-CN" altLang="en-US" dirty="0" smtClean="0"/>
          </a:p>
          <a:p>
            <a:pPr marL="0" indent="0">
              <a:buNone/>
            </a:pPr>
            <a:r>
              <a:rPr lang="zh-CN" altLang="en-US" dirty="0" smtClean="0"/>
              <a:t>４、“人民共和国”纲领的提出和根据地法律制。</a:t>
            </a:r>
            <a:endParaRPr lang="zh-CN" altLang="en-US" dirty="0" smtClean="0"/>
          </a:p>
          <a:p>
            <a:pPr marL="0" indent="0">
              <a:buNone/>
            </a:pPr>
            <a:endParaRPr lang="zh-CN" altLang="en-US"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en-US" altLang="zh-CN" dirty="0" smtClean="0"/>
              <a:t>《</a:t>
            </a:r>
            <a:r>
              <a:rPr lang="zh-CN" altLang="en-US" dirty="0" smtClean="0"/>
              <a:t>中华苏维埃共和国宪法大纲</a:t>
            </a:r>
            <a:r>
              <a:rPr lang="en-US" altLang="zh-CN" dirty="0" smtClean="0"/>
              <a:t>》</a:t>
            </a:r>
            <a:endParaRPr lang="zh-CN" altLang="en-US" dirty="0"/>
          </a:p>
        </p:txBody>
      </p:sp>
      <p:sp>
        <p:nvSpPr>
          <p:cNvPr id="3" name="内容占位符 2"/>
          <p:cNvSpPr>
            <a:spLocks noGrp="1"/>
          </p:cNvSpPr>
          <p:nvPr>
            <p:ph idx="1"/>
          </p:nvPr>
        </p:nvSpPr>
        <p:spPr>
          <a:xfrm>
            <a:off x="247649" y="2125266"/>
            <a:ext cx="8851900" cy="3886200"/>
          </a:xfrm>
        </p:spPr>
        <p:txBody>
          <a:bodyPr>
            <a:normAutofit fontScale="90000" lnSpcReduction="20000"/>
          </a:bodyPr>
          <a:lstStyle/>
          <a:p>
            <a:pPr marL="0" indent="0">
              <a:buNone/>
            </a:pPr>
            <a:r>
              <a:rPr lang="zh-CN" altLang="en-US" dirty="0" smtClean="0"/>
              <a:t>１、制定和修改：</a:t>
            </a:r>
            <a:endParaRPr lang="zh-CN" altLang="en-US" dirty="0" smtClean="0"/>
          </a:p>
          <a:p>
            <a:r>
              <a:rPr lang="en-US" altLang="zh-CN" dirty="0" smtClean="0"/>
              <a:t>1931</a:t>
            </a:r>
            <a:r>
              <a:rPr lang="zh-CN" altLang="en-US" dirty="0" smtClean="0"/>
              <a:t>年</a:t>
            </a:r>
            <a:r>
              <a:rPr lang="en-US" altLang="zh-CN" dirty="0" smtClean="0"/>
              <a:t>11</a:t>
            </a:r>
            <a:r>
              <a:rPr lang="zh-CN" altLang="en-US" dirty="0" smtClean="0"/>
              <a:t>月</a:t>
            </a:r>
            <a:r>
              <a:rPr lang="en-US" altLang="zh-CN" dirty="0" smtClean="0"/>
              <a:t>7</a:t>
            </a:r>
            <a:r>
              <a:rPr lang="zh-CN" altLang="en-US" dirty="0" smtClean="0"/>
              <a:t>日，第一次全国工农兵代表大会在瑞金召开，会议通过</a:t>
            </a:r>
            <a:r>
              <a:rPr lang="en-US" altLang="zh-CN" dirty="0" smtClean="0"/>
              <a:t>《</a:t>
            </a:r>
            <a:r>
              <a:rPr lang="zh-CN" altLang="en-US" dirty="0" smtClean="0"/>
              <a:t>中华苏维埃共和国宪法大纲</a:t>
            </a:r>
            <a:r>
              <a:rPr lang="en-US" altLang="zh-CN" dirty="0" smtClean="0"/>
              <a:t>》</a:t>
            </a:r>
            <a:endParaRPr lang="en-US" altLang="zh-CN" dirty="0" smtClean="0"/>
          </a:p>
          <a:p>
            <a:r>
              <a:rPr lang="en-US" altLang="zh-CN" dirty="0" smtClean="0"/>
              <a:t>1934</a:t>
            </a:r>
            <a:r>
              <a:rPr lang="zh-CN" altLang="en-US" dirty="0" smtClean="0"/>
              <a:t>年</a:t>
            </a:r>
            <a:r>
              <a:rPr lang="en-US" altLang="zh-CN" dirty="0" smtClean="0"/>
              <a:t>1</a:t>
            </a:r>
            <a:r>
              <a:rPr lang="zh-CN" altLang="en-US" dirty="0" smtClean="0"/>
              <a:t>月第二次代表大会作了某些修改</a:t>
            </a:r>
            <a:endParaRPr lang="zh-CN" altLang="en-US" dirty="0" smtClean="0"/>
          </a:p>
          <a:p>
            <a:pPr marL="0" indent="0">
              <a:buNone/>
            </a:pPr>
            <a:r>
              <a:rPr lang="zh-CN" altLang="en-US" dirty="0" smtClean="0"/>
              <a:t>２、主要内容：共１７条</a:t>
            </a:r>
            <a:endParaRPr lang="zh-CN" altLang="en-US" dirty="0" smtClean="0"/>
          </a:p>
          <a:p>
            <a:r>
              <a:rPr lang="zh-CN" altLang="en-US" dirty="0" smtClean="0"/>
              <a:t>确定苏维埃政权性质和基本政治制度</a:t>
            </a:r>
            <a:endParaRPr lang="zh-CN" altLang="en-US" dirty="0" smtClean="0"/>
          </a:p>
          <a:p>
            <a:r>
              <a:rPr lang="zh-CN" altLang="en-US" dirty="0" smtClean="0"/>
              <a:t>确定工农民主政权的的基本任务</a:t>
            </a:r>
            <a:r>
              <a:rPr lang="en-US" altLang="zh-CN" dirty="0" smtClean="0"/>
              <a:t>——</a:t>
            </a:r>
            <a:r>
              <a:rPr lang="zh-CN" altLang="en-US" dirty="0" smtClean="0"/>
              <a:t>反帝反封建</a:t>
            </a:r>
            <a:endParaRPr lang="zh-CN" altLang="en-US" dirty="0" smtClean="0"/>
          </a:p>
          <a:p>
            <a:r>
              <a:rPr lang="zh-CN" altLang="en-US" dirty="0" smtClean="0"/>
              <a:t>规定苏维埃国家公民的权利和义务</a:t>
            </a:r>
            <a:endParaRPr lang="en-US" altLang="zh-CN" dirty="0" smtClean="0"/>
          </a:p>
          <a:p>
            <a:r>
              <a:rPr lang="zh-CN" altLang="en-US" dirty="0" smtClean="0"/>
              <a:t>确认了国内各民族一律平等</a:t>
            </a:r>
            <a:endParaRPr lang="zh-CN" altLang="en-US" dirty="0" smtClean="0"/>
          </a:p>
          <a:p>
            <a:r>
              <a:rPr lang="zh-CN" altLang="en-US" dirty="0" smtClean="0"/>
              <a:t>规定苏维埃国家的外交方针</a:t>
            </a:r>
            <a:endParaRPr lang="zh-CN" altLang="en-US" dirty="0" smtClean="0"/>
          </a:p>
          <a:p>
            <a:pPr marL="0" indent="0">
              <a:buNone/>
            </a:pPr>
            <a:endParaRPr lang="zh-CN" altLang="en-US"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36700"/>
            <a:ext cx="7886700" cy="3953273"/>
          </a:xfrm>
        </p:spPr>
        <p:txBody>
          <a:bodyPr>
            <a:normAutofit lnSpcReduction="20000"/>
          </a:bodyPr>
          <a:lstStyle/>
          <a:p>
            <a:pPr marL="0" indent="0">
              <a:buNone/>
            </a:pPr>
            <a:r>
              <a:rPr lang="zh-CN" altLang="en-US" dirty="0" smtClean="0"/>
              <a:t>３、历史意义及主要特点：</a:t>
            </a:r>
            <a:endParaRPr lang="zh-CN" altLang="en-US" dirty="0" smtClean="0"/>
          </a:p>
          <a:p>
            <a:pPr marL="0" indent="0">
              <a:buNone/>
            </a:pPr>
            <a:r>
              <a:rPr lang="zh-CN" altLang="en-US" dirty="0" smtClean="0"/>
              <a:t>（１）宪法大纲是中国共产党领导人民制定的第一部宪法性文献，它首次以宪法的形式确认了人民民主制度和人民民主权利，揭开了我国宪法史的新篇章</a:t>
            </a:r>
            <a:endParaRPr lang="zh-CN" altLang="en-US" dirty="0" smtClean="0"/>
          </a:p>
          <a:p>
            <a:pPr marL="0" indent="0">
              <a:buNone/>
            </a:pPr>
            <a:r>
              <a:rPr lang="zh-CN" altLang="en-US" dirty="0" smtClean="0"/>
              <a:t>（２）它用立法的形式确认已经取得的革命成果， 并指出了革命的方向。</a:t>
            </a:r>
            <a:endParaRPr lang="zh-CN" altLang="en-US" dirty="0" smtClean="0"/>
          </a:p>
          <a:p>
            <a:pPr marL="0" indent="0">
              <a:buNone/>
            </a:pPr>
            <a:r>
              <a:rPr lang="zh-CN" altLang="en-US" dirty="0" smtClean="0"/>
              <a:t>（３）它为以后民主立宪提供了历史经验。</a:t>
            </a:r>
            <a:endParaRPr lang="zh-CN" altLang="en-US" dirty="0" smtClean="0"/>
          </a:p>
          <a:p>
            <a:pPr marL="0" indent="0">
              <a:buNone/>
            </a:pPr>
            <a:r>
              <a:rPr lang="zh-CN" altLang="en-US" dirty="0" smtClean="0"/>
              <a:t>（４）受左倾机会主义的影响，它存在某些缺点和错误。</a:t>
            </a:r>
            <a:endParaRPr lang="zh-CN" altLang="en-US" dirty="0" smtClean="0"/>
          </a:p>
          <a:p>
            <a:pPr marL="0" indent="0">
              <a:buNone/>
            </a:pPr>
            <a:endParaRPr lang="zh-CN" altLang="en-US"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01750"/>
            <a:ext cx="7886700" cy="4188222"/>
          </a:xfrm>
        </p:spPr>
        <p:txBody>
          <a:bodyPr>
            <a:normAutofit lnSpcReduction="20000"/>
          </a:bodyPr>
          <a:lstStyle/>
          <a:p>
            <a:pPr marL="0" indent="0">
              <a:buNone/>
            </a:pPr>
            <a:r>
              <a:rPr lang="zh-CN" altLang="en-US" dirty="0" smtClean="0"/>
              <a:t>（三）工农民主政权其它革命立法的基本内容</a:t>
            </a:r>
            <a:endParaRPr lang="zh-CN" altLang="en-US" dirty="0" smtClean="0"/>
          </a:p>
          <a:p>
            <a:pPr marL="0" indent="0">
              <a:buNone/>
            </a:pPr>
            <a:r>
              <a:rPr lang="zh-CN" altLang="en-US" dirty="0" smtClean="0"/>
              <a:t>１、土地立法</a:t>
            </a:r>
            <a:endParaRPr lang="zh-CN" altLang="en-US" dirty="0" smtClean="0"/>
          </a:p>
          <a:p>
            <a:pPr marL="0" indent="0">
              <a:buNone/>
            </a:pPr>
            <a:r>
              <a:rPr lang="zh-CN" altLang="en-US" dirty="0" smtClean="0"/>
              <a:t>１）不同时期的立法</a:t>
            </a:r>
            <a:endParaRPr lang="zh-CN" altLang="en-US" dirty="0" smtClean="0"/>
          </a:p>
          <a:p>
            <a:pPr lvl="1"/>
            <a:r>
              <a:rPr lang="zh-CN" altLang="en-US" dirty="0" smtClean="0"/>
              <a:t>土地革命前期（１９２７年－１９２８年）、</a:t>
            </a:r>
            <a:r>
              <a:rPr lang="en-US" altLang="zh-CN" dirty="0" smtClean="0"/>
              <a:t>《</a:t>
            </a:r>
            <a:r>
              <a:rPr lang="zh-CN" altLang="en-US" dirty="0" smtClean="0"/>
              <a:t>井冈山土地法</a:t>
            </a:r>
            <a:r>
              <a:rPr lang="en-US" altLang="zh-CN" dirty="0" smtClean="0"/>
              <a:t>》</a:t>
            </a:r>
            <a:r>
              <a:rPr lang="zh-CN" altLang="en-US" dirty="0" smtClean="0"/>
              <a:t>、 </a:t>
            </a:r>
            <a:r>
              <a:rPr lang="en-US" altLang="zh-CN" dirty="0" smtClean="0"/>
              <a:t>《</a:t>
            </a:r>
            <a:r>
              <a:rPr lang="zh-CN" altLang="en-US" dirty="0" smtClean="0"/>
              <a:t>土地问题决议案</a:t>
            </a:r>
            <a:r>
              <a:rPr lang="en-US" altLang="zh-CN" dirty="0" smtClean="0"/>
              <a:t>》</a:t>
            </a:r>
            <a:endParaRPr lang="en-US" altLang="zh-CN" dirty="0" smtClean="0"/>
          </a:p>
          <a:p>
            <a:pPr lvl="1"/>
            <a:r>
              <a:rPr lang="zh-CN" altLang="en-US" dirty="0" smtClean="0"/>
              <a:t>中期的土地法：</a:t>
            </a:r>
            <a:r>
              <a:rPr lang="en-US" altLang="zh-CN" dirty="0" smtClean="0"/>
              <a:t>《</a:t>
            </a:r>
            <a:r>
              <a:rPr lang="zh-CN" altLang="en-US" dirty="0" smtClean="0"/>
              <a:t>兴国土地法</a:t>
            </a:r>
            <a:r>
              <a:rPr lang="en-US" altLang="zh-CN" dirty="0" smtClean="0"/>
              <a:t>》</a:t>
            </a:r>
            <a:r>
              <a:rPr lang="zh-CN" altLang="en-US" dirty="0" smtClean="0"/>
              <a:t>、</a:t>
            </a:r>
            <a:r>
              <a:rPr lang="en-US" altLang="zh-CN" dirty="0" smtClean="0"/>
              <a:t>《</a:t>
            </a:r>
            <a:r>
              <a:rPr lang="zh-CN" altLang="en-US" dirty="0" smtClean="0"/>
              <a:t>土地暂行法</a:t>
            </a:r>
            <a:r>
              <a:rPr lang="en-US" altLang="zh-CN" dirty="0" smtClean="0"/>
              <a:t>》</a:t>
            </a:r>
            <a:r>
              <a:rPr lang="zh-CN" altLang="en-US" dirty="0" smtClean="0"/>
              <a:t>、</a:t>
            </a:r>
            <a:r>
              <a:rPr lang="en-US" altLang="zh-CN" dirty="0" smtClean="0"/>
              <a:t>《</a:t>
            </a:r>
            <a:r>
              <a:rPr lang="zh-CN" altLang="en-US" dirty="0" smtClean="0"/>
              <a:t>中央军事委员会土地法</a:t>
            </a:r>
            <a:r>
              <a:rPr lang="en-US" altLang="zh-CN" dirty="0" smtClean="0"/>
              <a:t>》</a:t>
            </a:r>
            <a:r>
              <a:rPr lang="zh-CN" altLang="en-US" dirty="0" smtClean="0"/>
              <a:t>。</a:t>
            </a:r>
            <a:endParaRPr lang="zh-CN" altLang="en-US" dirty="0" smtClean="0"/>
          </a:p>
          <a:p>
            <a:pPr lvl="1"/>
            <a:r>
              <a:rPr lang="zh-CN" altLang="en-US" dirty="0" smtClean="0"/>
              <a:t>后期的土地法：</a:t>
            </a:r>
            <a:r>
              <a:rPr lang="en-US" altLang="zh-CN" dirty="0" smtClean="0"/>
              <a:t>《</a:t>
            </a:r>
            <a:r>
              <a:rPr lang="zh-CN" altLang="en-US" dirty="0" smtClean="0"/>
              <a:t>中华苏维埃共和国土法</a:t>
            </a:r>
            <a:r>
              <a:rPr lang="en-US" altLang="zh-CN" dirty="0" smtClean="0"/>
              <a:t>》</a:t>
            </a:r>
            <a:endParaRPr lang="en-US" altLang="zh-CN" dirty="0" smtClean="0"/>
          </a:p>
          <a:p>
            <a:pPr marL="0" indent="0">
              <a:buNone/>
            </a:pPr>
            <a:r>
              <a:rPr lang="zh-CN" altLang="en-US" dirty="0" smtClean="0"/>
              <a:t>２）</a:t>
            </a:r>
            <a:r>
              <a:rPr lang="en-US" altLang="zh-CN" dirty="0" smtClean="0"/>
              <a:t>《</a:t>
            </a:r>
            <a:r>
              <a:rPr lang="zh-CN" altLang="en-US" dirty="0" smtClean="0"/>
              <a:t>中华苏维埃共和国土法</a:t>
            </a:r>
            <a:r>
              <a:rPr lang="en-US" altLang="zh-CN" dirty="0" smtClean="0"/>
              <a:t>》</a:t>
            </a:r>
            <a:r>
              <a:rPr lang="zh-CN" altLang="en-US" dirty="0" smtClean="0"/>
              <a:t>主要内容：</a:t>
            </a:r>
            <a:endParaRPr lang="zh-CN" altLang="en-US" dirty="0" smtClean="0"/>
          </a:p>
          <a:p>
            <a:pPr lvl="1"/>
            <a:r>
              <a:rPr lang="zh-CN" altLang="en-US" dirty="0" smtClean="0"/>
              <a:t>彻底废除封建土地剥削制度</a:t>
            </a:r>
            <a:endParaRPr lang="zh-CN" altLang="en-US" dirty="0" smtClean="0"/>
          </a:p>
          <a:p>
            <a:pPr lvl="1"/>
            <a:r>
              <a:rPr lang="zh-CN" altLang="en-US" dirty="0" smtClean="0"/>
              <a:t>明确规定了对于没收土地财产的分配办法</a:t>
            </a:r>
            <a:endParaRPr lang="zh-CN" altLang="en-US" dirty="0" smtClean="0"/>
          </a:p>
          <a:p>
            <a:pPr lvl="1"/>
            <a:r>
              <a:rPr lang="zh-CN" altLang="en-US" dirty="0" smtClean="0"/>
              <a:t>规定了土地所有权问题</a:t>
            </a:r>
            <a:endParaRPr lang="zh-CN" altLang="en-US" dirty="0" smtClean="0"/>
          </a:p>
          <a:p>
            <a:pPr marL="0" indent="0">
              <a:buNone/>
            </a:pPr>
            <a:endParaRPr lang="zh-CN" alt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25550"/>
            <a:ext cx="7886700" cy="4264422"/>
          </a:xfrm>
        </p:spPr>
        <p:txBody>
          <a:bodyPr>
            <a:normAutofit fontScale="70000"/>
          </a:bodyPr>
          <a:lstStyle/>
          <a:p>
            <a:pPr marL="0" indent="0">
              <a:buNone/>
            </a:pPr>
            <a:r>
              <a:rPr lang="zh-CN" altLang="en-US" dirty="0" smtClean="0"/>
              <a:t>２、刑事立法</a:t>
            </a:r>
            <a:endParaRPr lang="zh-CN" altLang="en-US" dirty="0" smtClean="0"/>
          </a:p>
          <a:p>
            <a:pPr marL="0" indent="0">
              <a:buNone/>
            </a:pPr>
            <a:r>
              <a:rPr lang="zh-CN" altLang="en-US" dirty="0" smtClean="0"/>
              <a:t>１）刑事立法：</a:t>
            </a:r>
            <a:endParaRPr lang="zh-CN" altLang="en-US" dirty="0" smtClean="0"/>
          </a:p>
          <a:p>
            <a:r>
              <a:rPr lang="en-US" altLang="zh-CN" dirty="0" smtClean="0"/>
              <a:t>《</a:t>
            </a:r>
            <a:r>
              <a:rPr lang="zh-CN" altLang="en-US" dirty="0" smtClean="0"/>
              <a:t>中华苏维埃共和国惩治反革命条例</a:t>
            </a:r>
            <a:r>
              <a:rPr lang="en-US" altLang="zh-CN" dirty="0" smtClean="0"/>
              <a:t>》</a:t>
            </a:r>
            <a:endParaRPr lang="en-US" altLang="zh-CN" dirty="0" smtClean="0"/>
          </a:p>
          <a:p>
            <a:r>
              <a:rPr lang="zh-CN" altLang="en-US" dirty="0" smtClean="0"/>
              <a:t>关于惩治贪污浪费和违法乱纪行为的法令</a:t>
            </a:r>
            <a:endParaRPr lang="zh-CN" altLang="en-US" dirty="0" smtClean="0"/>
          </a:p>
          <a:p>
            <a:r>
              <a:rPr lang="zh-CN" altLang="en-US" dirty="0" smtClean="0"/>
              <a:t>保障各种法令施行的专门立法</a:t>
            </a:r>
            <a:endParaRPr lang="zh-CN" altLang="en-US" dirty="0" smtClean="0"/>
          </a:p>
          <a:p>
            <a:pPr marL="0" indent="0">
              <a:buNone/>
            </a:pPr>
            <a:r>
              <a:rPr lang="zh-CN" altLang="en-US" dirty="0" smtClean="0"/>
              <a:t>２）主要内容：</a:t>
            </a:r>
            <a:endParaRPr lang="zh-CN" altLang="en-US" dirty="0" smtClean="0"/>
          </a:p>
          <a:p>
            <a:r>
              <a:rPr lang="zh-CN" altLang="en-US" dirty="0" smtClean="0"/>
              <a:t>确定反革命罪的概念</a:t>
            </a:r>
            <a:endParaRPr lang="zh-CN" altLang="en-US" dirty="0" smtClean="0"/>
          </a:p>
          <a:p>
            <a:r>
              <a:rPr lang="zh-CN" altLang="en-US" dirty="0" smtClean="0"/>
              <a:t>规定了刑罚的原则－重刑惩治和区别对待惩办与教育相结合</a:t>
            </a:r>
            <a:endParaRPr lang="en-US" altLang="zh-CN" dirty="0" smtClean="0"/>
          </a:p>
          <a:p>
            <a:r>
              <a:rPr lang="zh-CN" altLang="en-US" dirty="0" smtClean="0"/>
              <a:t>严惩贪污腐化和各种违法乱纪行为</a:t>
            </a:r>
            <a:endParaRPr lang="zh-CN" altLang="en-US" dirty="0" smtClean="0"/>
          </a:p>
          <a:p>
            <a:r>
              <a:rPr lang="zh-CN" altLang="en-US" dirty="0" smtClean="0"/>
              <a:t>规定了刑罚的种类：死刑，一律枪决；监禁，相当于有期徒刑；没收财产；剥夺公民权；驱逐出境</a:t>
            </a:r>
            <a:endParaRPr lang="zh-CN" alt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smtClean="0"/>
              <a:t>３、劳动立法</a:t>
            </a:r>
            <a:r>
              <a:rPr lang="en-US" altLang="zh-CN" dirty="0" smtClean="0"/>
              <a:t>——《</a:t>
            </a:r>
            <a:r>
              <a:rPr lang="zh-CN" altLang="en-US" dirty="0" smtClean="0"/>
              <a:t>中华苏维埃共和国劳动法</a:t>
            </a:r>
            <a:r>
              <a:rPr lang="en-US" altLang="zh-CN" dirty="0" smtClean="0"/>
              <a:t>》        </a:t>
            </a:r>
            <a:endParaRPr lang="en-US" altLang="zh-CN" dirty="0" smtClean="0"/>
          </a:p>
          <a:p>
            <a:pPr marL="0" indent="0">
              <a:buNone/>
            </a:pPr>
            <a:r>
              <a:rPr lang="zh-CN" altLang="en-US" dirty="0" smtClean="0"/>
              <a:t>４、婚姻立法：１９３４年公布</a:t>
            </a:r>
            <a:r>
              <a:rPr lang="en-US" altLang="zh-CN" dirty="0" smtClean="0"/>
              <a:t>《</a:t>
            </a:r>
            <a:r>
              <a:rPr lang="zh-CN" altLang="en-US" dirty="0" smtClean="0"/>
              <a:t>中华苏维埃共和国婚姻法</a:t>
            </a:r>
            <a:r>
              <a:rPr lang="en-US" altLang="zh-CN" dirty="0" smtClean="0"/>
              <a:t>》</a:t>
            </a:r>
            <a:r>
              <a:rPr lang="zh-CN" altLang="en-US" dirty="0" smtClean="0"/>
              <a:t>，对以后婚姻家庭立法产生重要影响</a:t>
            </a:r>
            <a:endParaRPr lang="en-US" altLang="zh-CN" dirty="0" smtClean="0"/>
          </a:p>
          <a:p>
            <a:pPr marL="0" indent="0">
              <a:buNone/>
            </a:pPr>
            <a:r>
              <a:rPr lang="zh-CN" altLang="en-US" dirty="0" smtClean="0"/>
              <a:t> 主要内容：</a:t>
            </a:r>
            <a:endParaRPr lang="zh-CN" altLang="en-US" dirty="0" smtClean="0"/>
          </a:p>
          <a:p>
            <a:pPr marL="0" indent="0">
              <a:buNone/>
            </a:pPr>
            <a:r>
              <a:rPr lang="zh-CN" altLang="en-US" dirty="0" smtClean="0"/>
              <a:t>１）确立婚姻自由原则</a:t>
            </a:r>
            <a:endParaRPr lang="zh-CN" altLang="en-US" dirty="0" smtClean="0"/>
          </a:p>
          <a:p>
            <a:pPr marL="0" indent="0">
              <a:buNone/>
            </a:pPr>
            <a:r>
              <a:rPr lang="zh-CN" altLang="en-US" dirty="0" smtClean="0"/>
              <a:t>２）实行一夫一妻制，严禁蓄婢纳妾</a:t>
            </a:r>
            <a:endParaRPr lang="zh-CN" altLang="en-US" dirty="0" smtClean="0"/>
          </a:p>
          <a:p>
            <a:pPr marL="0" indent="0">
              <a:buNone/>
            </a:pPr>
            <a:r>
              <a:rPr lang="zh-CN" altLang="en-US" dirty="0" smtClean="0"/>
              <a:t>３）保护妇女利益</a:t>
            </a:r>
            <a:endParaRPr lang="zh-CN" altLang="en-US" dirty="0" smtClean="0"/>
          </a:p>
          <a:p>
            <a:pPr marL="0" indent="0">
              <a:buNone/>
            </a:pPr>
            <a:r>
              <a:rPr lang="zh-CN" altLang="en-US" dirty="0" smtClean="0"/>
              <a:t>４）保护子女利益，禁止歧视非婚生子女</a:t>
            </a:r>
            <a:endParaRPr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（四）工农民主政权的司法制度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１、司法机关与任务</a:t>
            </a:r>
            <a:endParaRPr lang="zh-CN" altLang="en-US" dirty="0" smtClean="0"/>
          </a:p>
          <a:p>
            <a:r>
              <a:rPr lang="zh-CN" altLang="en-US" dirty="0" smtClean="0"/>
              <a:t>设立了国家保卫局和肃反委员会</a:t>
            </a:r>
            <a:endParaRPr lang="zh-CN" altLang="en-US" dirty="0" smtClean="0"/>
          </a:p>
          <a:p>
            <a:r>
              <a:rPr lang="zh-CN" altLang="en-US" dirty="0" smtClean="0"/>
              <a:t>设立各级审判机关和司法行政机关：</a:t>
            </a:r>
            <a:endParaRPr lang="zh-CN" altLang="en-US" dirty="0" smtClean="0"/>
          </a:p>
          <a:p>
            <a:pPr lvl="1"/>
            <a:r>
              <a:rPr lang="zh-CN" altLang="en-US" dirty="0" smtClean="0"/>
              <a:t>中央分立制：最高法院</a:t>
            </a:r>
            <a:r>
              <a:rPr lang="en-US" altLang="zh-CN" dirty="0" smtClean="0"/>
              <a:t>——</a:t>
            </a:r>
            <a:r>
              <a:rPr lang="zh-CN" altLang="en-US" dirty="0" smtClean="0"/>
              <a:t>审判工作、司法人民委员会</a:t>
            </a:r>
            <a:r>
              <a:rPr lang="en-US" altLang="zh-CN" dirty="0" smtClean="0"/>
              <a:t>——</a:t>
            </a:r>
            <a:r>
              <a:rPr lang="zh-CN" altLang="en-US" dirty="0" smtClean="0"/>
              <a:t>司法行政工作</a:t>
            </a:r>
            <a:endParaRPr lang="zh-CN" altLang="en-US" dirty="0" smtClean="0"/>
          </a:p>
          <a:p>
            <a:pPr lvl="1"/>
            <a:r>
              <a:rPr lang="zh-CN" altLang="en-US" dirty="0" smtClean="0"/>
              <a:t>地方“合一制”：省、县、区各级裁判部兼理司法行政</a:t>
            </a:r>
            <a:endParaRPr lang="zh-CN" altLang="en-US" dirty="0" smtClean="0"/>
          </a:p>
          <a:p>
            <a:r>
              <a:rPr lang="zh-CN" altLang="en-US" dirty="0" smtClean="0"/>
              <a:t>军事裁判所：审理现役军人及作战地区的违 法案件     </a:t>
            </a:r>
            <a:endParaRPr lang="zh-CN" altLang="en-US" dirty="0" smtClean="0"/>
          </a:p>
          <a:p>
            <a:r>
              <a:rPr lang="zh-CN" altLang="en-US" dirty="0" smtClean="0"/>
              <a:t>审检合署制</a:t>
            </a:r>
            <a:endParaRPr lang="zh-CN" altLang="en-US" dirty="0" smtClean="0"/>
          </a:p>
          <a:p>
            <a:pPr marL="0" indent="0">
              <a:buNone/>
            </a:pPr>
            <a:endParaRPr lang="zh-CN" altLang="en-US"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46200"/>
            <a:ext cx="7886700" cy="4143773"/>
          </a:xfrm>
        </p:spPr>
        <p:txBody>
          <a:bodyPr>
            <a:normAutofit lnSpcReduction="20000"/>
          </a:bodyPr>
          <a:lstStyle/>
          <a:p>
            <a:pPr marL="0" indent="0">
              <a:buNone/>
            </a:pPr>
            <a:r>
              <a:rPr lang="zh-CN" altLang="en-US" dirty="0" smtClean="0"/>
              <a:t>２、诉讼原则和审判原则</a:t>
            </a:r>
            <a:endParaRPr lang="zh-CN" altLang="en-US" dirty="0" smtClean="0"/>
          </a:p>
          <a:p>
            <a:pPr marL="0" indent="0">
              <a:buNone/>
            </a:pPr>
            <a:r>
              <a:rPr lang="zh-CN" altLang="en-US" dirty="0" smtClean="0"/>
              <a:t>１）二审终审制</a:t>
            </a:r>
            <a:endParaRPr lang="zh-CN" altLang="en-US" dirty="0" smtClean="0"/>
          </a:p>
          <a:p>
            <a:pPr marL="0" indent="0">
              <a:buNone/>
            </a:pPr>
            <a:r>
              <a:rPr lang="zh-CN" altLang="en-US" dirty="0" smtClean="0"/>
              <a:t>２）预审制度</a:t>
            </a:r>
            <a:endParaRPr lang="zh-CN" altLang="en-US" dirty="0" smtClean="0"/>
          </a:p>
          <a:p>
            <a:pPr marL="0" indent="0">
              <a:buNone/>
            </a:pPr>
            <a:r>
              <a:rPr lang="zh-CN" altLang="en-US" dirty="0" smtClean="0"/>
              <a:t>３）巡回审判和公开审判制</a:t>
            </a:r>
            <a:endParaRPr lang="zh-CN" altLang="en-US" dirty="0" smtClean="0"/>
          </a:p>
          <a:p>
            <a:pPr marL="0" indent="0">
              <a:buNone/>
            </a:pPr>
            <a:r>
              <a:rPr lang="zh-CN" altLang="en-US" dirty="0" smtClean="0"/>
              <a:t>４）审判合议制和人民陪审员制度</a:t>
            </a:r>
            <a:endParaRPr lang="zh-CN" altLang="en-US" dirty="0" smtClean="0"/>
          </a:p>
          <a:p>
            <a:pPr marL="0" indent="0">
              <a:buNone/>
            </a:pPr>
            <a:r>
              <a:rPr lang="zh-CN" altLang="en-US" dirty="0" smtClean="0"/>
              <a:t>５）辩护制度</a:t>
            </a:r>
            <a:endParaRPr lang="zh-CN" altLang="en-US" dirty="0" smtClean="0"/>
          </a:p>
          <a:p>
            <a:pPr marL="0" indent="0">
              <a:buNone/>
            </a:pPr>
            <a:r>
              <a:rPr lang="zh-CN" altLang="en-US" dirty="0" smtClean="0"/>
              <a:t>６）实行“重证据，不轻信口供”的原则， </a:t>
            </a:r>
            <a:endParaRPr lang="zh-CN" altLang="en-US" dirty="0" smtClean="0"/>
          </a:p>
          <a:p>
            <a:pPr marL="0" indent="0">
              <a:buNone/>
            </a:pPr>
            <a:r>
              <a:rPr lang="zh-CN" altLang="en-US" dirty="0" smtClean="0"/>
              <a:t> ７）实行上诉制度和死刑复核制度</a:t>
            </a:r>
            <a:endParaRPr lang="zh-CN" altLang="en-US" dirty="0" smtClean="0"/>
          </a:p>
          <a:p>
            <a:pPr marL="0" indent="0">
              <a:buNone/>
            </a:pPr>
            <a:r>
              <a:rPr lang="zh-CN" altLang="en-US" dirty="0" smtClean="0"/>
              <a:t>８）审判人员的回避制度</a:t>
            </a:r>
            <a:endParaRPr lang="zh-CN" altLang="en-US"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二、抗日民主政权的法律制度</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zh-CN" altLang="en-US" dirty="0" smtClean="0"/>
              <a:t>（一）抗日民主政权的施政纲领</a:t>
            </a:r>
            <a:endParaRPr lang="zh-CN" altLang="en-US" dirty="0" smtClean="0"/>
          </a:p>
          <a:p>
            <a:pPr marL="0" indent="0">
              <a:buNone/>
            </a:pPr>
            <a:r>
              <a:rPr lang="zh-CN" altLang="en-US" dirty="0" smtClean="0"/>
              <a:t>１、</a:t>
            </a:r>
            <a:r>
              <a:rPr lang="en-US" altLang="zh-CN" dirty="0" smtClean="0"/>
              <a:t>《</a:t>
            </a:r>
            <a:r>
              <a:rPr lang="zh-CN" altLang="en-US" dirty="0" smtClean="0"/>
              <a:t>施政纲领</a:t>
            </a:r>
            <a:r>
              <a:rPr lang="en-US" altLang="zh-CN" dirty="0" smtClean="0"/>
              <a:t>》</a:t>
            </a:r>
            <a:r>
              <a:rPr lang="zh-CN" altLang="en-US" dirty="0" smtClean="0"/>
              <a:t>的制定</a:t>
            </a:r>
            <a:endParaRPr lang="zh-CN" altLang="en-US" dirty="0" smtClean="0"/>
          </a:p>
          <a:p>
            <a:pPr marL="0" indent="0">
              <a:buNone/>
            </a:pPr>
            <a:r>
              <a:rPr lang="en-US" altLang="zh-CN" dirty="0" smtClean="0"/>
              <a:t>1941</a:t>
            </a:r>
            <a:r>
              <a:rPr lang="zh-CN" altLang="en-US" dirty="0" smtClean="0"/>
              <a:t>年</a:t>
            </a:r>
            <a:r>
              <a:rPr lang="en-US" altLang="zh-CN" dirty="0" smtClean="0"/>
              <a:t>5</a:t>
            </a:r>
            <a:r>
              <a:rPr lang="zh-CN" altLang="en-US" dirty="0" smtClean="0"/>
              <a:t>月</a:t>
            </a:r>
            <a:r>
              <a:rPr lang="en-US" altLang="zh-CN" dirty="0" smtClean="0"/>
              <a:t>1</a:t>
            </a:r>
            <a:r>
              <a:rPr lang="zh-CN" altLang="en-US" dirty="0" smtClean="0"/>
              <a:t>日，中共陕甘宁边区中央局发布 了</a:t>
            </a:r>
            <a:r>
              <a:rPr lang="en-US" altLang="zh-CN" dirty="0" smtClean="0"/>
              <a:t>《</a:t>
            </a:r>
            <a:r>
              <a:rPr lang="zh-CN" altLang="en-US" dirty="0" smtClean="0"/>
              <a:t>陕甘宁边区施政纲领</a:t>
            </a:r>
            <a:r>
              <a:rPr lang="en-US" altLang="zh-CN" dirty="0" smtClean="0"/>
              <a:t>》</a:t>
            </a:r>
            <a:r>
              <a:rPr lang="zh-CN" altLang="en-US" dirty="0" smtClean="0"/>
              <a:t>，作为参议会选举中国共产党的竞选纲领</a:t>
            </a:r>
            <a:endParaRPr lang="zh-CN" altLang="en-US" dirty="0" smtClean="0"/>
          </a:p>
          <a:p>
            <a:pPr marL="0" indent="0">
              <a:buNone/>
            </a:pPr>
            <a:r>
              <a:rPr lang="zh-CN" altLang="en-US" dirty="0" smtClean="0"/>
              <a:t>２、基本内容：</a:t>
            </a:r>
            <a:endParaRPr lang="zh-CN" altLang="en-US" dirty="0" smtClean="0"/>
          </a:p>
          <a:p>
            <a:pPr marL="0" indent="0">
              <a:buNone/>
            </a:pPr>
            <a:r>
              <a:rPr lang="zh-CN" altLang="en-US" dirty="0" smtClean="0"/>
              <a:t>１）实行团结抗日</a:t>
            </a:r>
            <a:endParaRPr lang="zh-CN" altLang="en-US" dirty="0" smtClean="0"/>
          </a:p>
          <a:p>
            <a:pPr marL="0" indent="0">
              <a:buNone/>
            </a:pPr>
            <a:r>
              <a:rPr lang="zh-CN" altLang="en-US" dirty="0" smtClean="0"/>
              <a:t>２）推行民主政治</a:t>
            </a:r>
            <a:endParaRPr lang="zh-CN" altLang="en-US" dirty="0" smtClean="0"/>
          </a:p>
          <a:p>
            <a:pPr marL="0" indent="0">
              <a:buNone/>
            </a:pPr>
            <a:r>
              <a:rPr lang="zh-CN" altLang="en-US" dirty="0" smtClean="0"/>
              <a:t>３）促进经济建设</a:t>
            </a:r>
            <a:endParaRPr lang="zh-CN" altLang="en-US" dirty="0" smtClean="0"/>
          </a:p>
          <a:p>
            <a:pPr marL="0" indent="0">
              <a:buNone/>
            </a:pPr>
            <a:r>
              <a:rPr lang="zh-CN" altLang="en-US" dirty="0" smtClean="0"/>
              <a:t>４）发展文化教育</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908720"/>
            <a:ext cx="7560840" cy="5016758"/>
          </a:xfrm>
          <a:prstGeom prst="rect">
            <a:avLst/>
          </a:prstGeom>
        </p:spPr>
        <p:txBody>
          <a:bodyPr wrap="square">
            <a:spAutoFit/>
          </a:bodyPr>
          <a:lstStyle/>
          <a:p>
            <a:pPr algn="just"/>
            <a:r>
              <a:rPr lang="zh-CN" altLang="en-US" sz="3200" b="1" dirty="0"/>
              <a:t>盘庚既迁，奠厥攸居，乃正厥位，绥爰有众。曰：“无戏怠，懋建大命！今予其敷心腹肾肠，历告尔百姓于朕志。罔罪尔众，尔无共怒，协比谗言予一人。古我先王将多于前功，适于山。用降我凶，德嘉绩于朕邦。今我民用荡析离居，罔有定极，尔谓朕曷震动万民以迁？肆上帝将复我高祖之德，乱越我家。朕及笃敬，恭承民命，用永地于新邑。肆予冲人，非废厥谋，吊由灵各；</a:t>
            </a:r>
            <a:r>
              <a:rPr lang="zh-CN" altLang="en-US" sz="3200" b="1" dirty="0">
                <a:solidFill>
                  <a:srgbClr val="FF0000"/>
                </a:solidFill>
              </a:rPr>
              <a:t>非敢违卜，用宏兹贲</a:t>
            </a:r>
            <a:r>
              <a:rPr lang="zh-CN" altLang="en-US" sz="3200" b="1" dirty="0"/>
              <a:t>。</a:t>
            </a:r>
            <a:endParaRPr lang="en-US" sz="3200" b="1"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9050"/>
            <a:ext cx="7886700" cy="4200923"/>
          </a:xfrm>
        </p:spPr>
        <p:txBody>
          <a:bodyPr>
            <a:normAutofit fontScale="90000" lnSpcReduction="10000"/>
          </a:bodyPr>
          <a:lstStyle/>
          <a:p>
            <a:pPr marL="0" indent="0">
              <a:buNone/>
            </a:pPr>
            <a:r>
              <a:rPr lang="zh-CN" altLang="en-US" dirty="0" smtClean="0"/>
              <a:t>３、施政纲领的特点和意义：</a:t>
            </a:r>
            <a:endParaRPr lang="zh-CN" altLang="en-US" dirty="0" smtClean="0"/>
          </a:p>
          <a:p>
            <a:pPr marL="0" indent="0">
              <a:buNone/>
            </a:pPr>
            <a:r>
              <a:rPr lang="zh-CN" altLang="en-US" dirty="0" smtClean="0"/>
              <a:t>特点：</a:t>
            </a:r>
            <a:endParaRPr lang="zh-CN" altLang="en-US" dirty="0" smtClean="0"/>
          </a:p>
          <a:p>
            <a:pPr marL="0" indent="0">
              <a:buNone/>
            </a:pPr>
            <a:r>
              <a:rPr lang="zh-CN" altLang="en-US" dirty="0" smtClean="0"/>
              <a:t>１）在政治上实行了抗日民族统一战线的原则</a:t>
            </a:r>
            <a:endParaRPr lang="zh-CN" altLang="en-US" dirty="0" smtClean="0"/>
          </a:p>
          <a:p>
            <a:pPr marL="0" indent="0">
              <a:buNone/>
            </a:pPr>
            <a:r>
              <a:rPr lang="zh-CN" altLang="en-US" dirty="0" smtClean="0"/>
              <a:t>２）在经济上实行了调节各阶级之间利益、协调各种经济成分的原则</a:t>
            </a:r>
            <a:endParaRPr lang="zh-CN" altLang="en-US" dirty="0" smtClean="0"/>
          </a:p>
          <a:p>
            <a:pPr marL="0" indent="0">
              <a:buNone/>
            </a:pPr>
            <a:r>
              <a:rPr lang="zh-CN" altLang="en-US" dirty="0" smtClean="0"/>
              <a:t>３）在民主法制建设方面，做出了更系统更成熟的规定</a:t>
            </a:r>
            <a:endParaRPr lang="zh-CN" altLang="en-US" dirty="0" smtClean="0"/>
          </a:p>
          <a:p>
            <a:pPr marL="0" indent="0">
              <a:buNone/>
            </a:pPr>
            <a:r>
              <a:rPr lang="zh-CN" altLang="en-US" dirty="0" smtClean="0"/>
              <a:t>意义：</a:t>
            </a:r>
            <a:endParaRPr lang="en-US" altLang="zh-CN" dirty="0" smtClean="0"/>
          </a:p>
          <a:p>
            <a:pPr marL="0" indent="0">
              <a:buNone/>
            </a:pPr>
            <a:r>
              <a:rPr lang="zh-CN" altLang="en-US" dirty="0" smtClean="0"/>
              <a:t>它确立了人民民主政治生活的基本准则，使边区成为全国最进步的地方，并对人民民主政权的建设产生了深远的影响</a:t>
            </a:r>
            <a:endParaRPr lang="zh-CN" altLang="en-US" dirty="0" smtClean="0"/>
          </a:p>
          <a:p>
            <a:pPr marL="0" indent="0">
              <a:buNone/>
            </a:pPr>
            <a:endParaRPr lang="zh-CN" alt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31900"/>
            <a:ext cx="7886700" cy="4258073"/>
          </a:xfrm>
        </p:spPr>
        <p:txBody>
          <a:bodyPr>
            <a:normAutofit lnSpcReduction="10000"/>
          </a:bodyPr>
          <a:lstStyle/>
          <a:p>
            <a:pPr marL="0" indent="0">
              <a:buNone/>
            </a:pPr>
            <a:r>
              <a:rPr lang="zh-CN" altLang="en-US" dirty="0" smtClean="0"/>
              <a:t>（二）抗日民主政权的其它立法</a:t>
            </a:r>
            <a:endParaRPr lang="zh-CN" altLang="en-US" dirty="0" smtClean="0"/>
          </a:p>
          <a:p>
            <a:pPr marL="0" indent="0">
              <a:buNone/>
            </a:pPr>
            <a:r>
              <a:rPr lang="zh-CN" altLang="en-US" dirty="0" smtClean="0"/>
              <a:t>１、刑事立法</a:t>
            </a:r>
            <a:endParaRPr lang="zh-CN" altLang="en-US" dirty="0" smtClean="0"/>
          </a:p>
          <a:p>
            <a:pPr marL="0" indent="0">
              <a:buNone/>
            </a:pPr>
            <a:r>
              <a:rPr lang="zh-CN" altLang="en-US" dirty="0" smtClean="0"/>
              <a:t>１）刑事立法的基本原则：</a:t>
            </a:r>
            <a:endParaRPr lang="en-US" altLang="zh-CN" dirty="0" smtClean="0"/>
          </a:p>
          <a:p>
            <a:r>
              <a:rPr lang="zh-CN" altLang="en-US" dirty="0" smtClean="0"/>
              <a:t> 镇压与宽大相结合；惩办与教育相结合。</a:t>
            </a:r>
            <a:endParaRPr lang="zh-CN" altLang="en-US" dirty="0" smtClean="0"/>
          </a:p>
          <a:p>
            <a:pPr marL="0" indent="0">
              <a:buNone/>
            </a:pPr>
            <a:r>
              <a:rPr lang="zh-CN" altLang="en-US" dirty="0" smtClean="0"/>
              <a:t>２）立法的基本形式和主要罪名</a:t>
            </a:r>
            <a:endParaRPr lang="zh-CN" altLang="en-US" dirty="0" smtClean="0"/>
          </a:p>
          <a:p>
            <a:r>
              <a:rPr lang="zh-CN" altLang="en-US" dirty="0" smtClean="0"/>
              <a:t>立法的基本形式</a:t>
            </a:r>
            <a:r>
              <a:rPr lang="en-US" altLang="zh-CN" dirty="0" smtClean="0"/>
              <a:t>——</a:t>
            </a:r>
            <a:r>
              <a:rPr lang="zh-CN" altLang="en-US" dirty="0" smtClean="0"/>
              <a:t>单行条例</a:t>
            </a:r>
            <a:endParaRPr lang="zh-CN" altLang="en-US" dirty="0" smtClean="0"/>
          </a:p>
          <a:p>
            <a:r>
              <a:rPr lang="zh-CN" altLang="en-US" dirty="0" smtClean="0"/>
              <a:t>主要罪名：</a:t>
            </a:r>
            <a:endParaRPr lang="zh-CN" altLang="en-US" dirty="0" smtClean="0"/>
          </a:p>
          <a:p>
            <a:pPr lvl="1"/>
            <a:r>
              <a:rPr lang="zh-CN" altLang="en-US" dirty="0" smtClean="0"/>
              <a:t>特种刑事犯罪：汉奸罪、盗匪罪、坚壁清野罪</a:t>
            </a:r>
            <a:endParaRPr lang="zh-CN" altLang="en-US" dirty="0" smtClean="0"/>
          </a:p>
          <a:p>
            <a:pPr lvl="1"/>
            <a:r>
              <a:rPr lang="zh-CN" altLang="en-US" dirty="0" smtClean="0"/>
              <a:t>普通刑事犯罪：盗窃罪、伤害罪等</a:t>
            </a:r>
            <a:endParaRPr lang="zh-CN" altLang="en-US" dirty="0" smtClean="0"/>
          </a:p>
          <a:p>
            <a:pPr lvl="1"/>
            <a:endParaRPr lang="zh-CN" altLang="en-US"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5700"/>
            <a:ext cx="7886700" cy="4334273"/>
          </a:xfrm>
        </p:spPr>
        <p:txBody>
          <a:bodyPr>
            <a:normAutofit fontScale="90000" lnSpcReduction="20000"/>
          </a:bodyPr>
          <a:lstStyle/>
          <a:p>
            <a:pPr marL="0" indent="0">
              <a:buNone/>
            </a:pPr>
            <a:r>
              <a:rPr lang="zh-CN" altLang="en-US" dirty="0" smtClean="0"/>
              <a:t>３）刑罚制度</a:t>
            </a:r>
            <a:endParaRPr lang="zh-CN" altLang="en-US" dirty="0" smtClean="0"/>
          </a:p>
          <a:p>
            <a:pPr marL="0" indent="0">
              <a:buNone/>
            </a:pPr>
            <a:r>
              <a:rPr lang="zh-CN" altLang="en-US" dirty="0" smtClean="0"/>
              <a:t>主刑：</a:t>
            </a:r>
            <a:endParaRPr lang="zh-CN" altLang="en-US" dirty="0" smtClean="0"/>
          </a:p>
          <a:p>
            <a:pPr marL="0" indent="0">
              <a:buNone/>
            </a:pPr>
            <a:r>
              <a:rPr lang="zh-CN" altLang="en-US" dirty="0" smtClean="0"/>
              <a:t>Ａ、死刑。只对汉奸、盗匪、敌特及破坏边区的反革命分子，采用枪决</a:t>
            </a:r>
            <a:endParaRPr lang="zh-CN" altLang="en-US" dirty="0" smtClean="0"/>
          </a:p>
          <a:p>
            <a:pPr marL="0" indent="0">
              <a:buNone/>
            </a:pPr>
            <a:r>
              <a:rPr lang="zh-CN" altLang="en-US" dirty="0" smtClean="0"/>
              <a:t>Ｂ、无期徒刑。</a:t>
            </a:r>
            <a:endParaRPr lang="zh-CN" altLang="en-US" dirty="0" smtClean="0"/>
          </a:p>
          <a:p>
            <a:pPr marL="0" indent="0">
              <a:buNone/>
            </a:pPr>
            <a:r>
              <a:rPr lang="zh-CN" altLang="en-US" dirty="0" smtClean="0"/>
              <a:t>Ｃ、有期徒刑。</a:t>
            </a:r>
            <a:endParaRPr lang="zh-CN" altLang="en-US" dirty="0" smtClean="0"/>
          </a:p>
          <a:p>
            <a:pPr marL="0" indent="0">
              <a:buNone/>
            </a:pPr>
            <a:r>
              <a:rPr lang="zh-CN" altLang="en-US" dirty="0" smtClean="0"/>
              <a:t>Ｄ、拘役（苦役）</a:t>
            </a:r>
            <a:endParaRPr lang="zh-CN" altLang="en-US" dirty="0" smtClean="0"/>
          </a:p>
          <a:p>
            <a:pPr marL="0" indent="0">
              <a:buNone/>
            </a:pPr>
            <a:r>
              <a:rPr lang="zh-CN" altLang="en-US" dirty="0" smtClean="0"/>
              <a:t>Ｅ、罚金</a:t>
            </a:r>
            <a:endParaRPr lang="zh-CN" altLang="en-US" dirty="0" smtClean="0"/>
          </a:p>
          <a:p>
            <a:pPr marL="0" indent="0">
              <a:buNone/>
            </a:pPr>
            <a:r>
              <a:rPr lang="zh-CN" altLang="en-US" dirty="0" smtClean="0"/>
              <a:t>Ｆ、训诫</a:t>
            </a:r>
            <a:endParaRPr lang="zh-CN" altLang="en-US" dirty="0" smtClean="0"/>
          </a:p>
          <a:p>
            <a:pPr marL="0" indent="0">
              <a:buNone/>
            </a:pPr>
            <a:endParaRPr lang="zh-CN" altLang="en-US" dirty="0" smtClean="0"/>
          </a:p>
          <a:p>
            <a:pPr marL="0" indent="0">
              <a:buNone/>
            </a:pPr>
            <a:r>
              <a:rPr lang="zh-CN" altLang="en-US" dirty="0" smtClean="0"/>
              <a:t>从刑：没收财产和褫夺公权</a:t>
            </a:r>
            <a:endParaRPr lang="zh-CN" altLang="en-US" dirty="0" smtClean="0"/>
          </a:p>
          <a:p>
            <a:pPr marL="0" indent="0">
              <a:buNone/>
            </a:pPr>
            <a:endParaRPr lang="zh-CN" altLang="en-US"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52550"/>
            <a:ext cx="7886700" cy="4137422"/>
          </a:xfrm>
        </p:spPr>
        <p:txBody>
          <a:bodyPr>
            <a:normAutofit fontScale="42500"/>
          </a:bodyPr>
          <a:lstStyle/>
          <a:p>
            <a:pPr marL="0" indent="0">
              <a:buNone/>
            </a:pPr>
            <a:r>
              <a:rPr lang="zh-CN" altLang="en-US" dirty="0" smtClean="0"/>
              <a:t>４）刑事立法的主要内容和原则：</a:t>
            </a:r>
            <a:endParaRPr lang="en-US" altLang="zh-CN" dirty="0" smtClean="0"/>
          </a:p>
          <a:p>
            <a:pPr marL="0" indent="0">
              <a:buNone/>
            </a:pPr>
            <a:r>
              <a:rPr lang="zh-CN" altLang="en-US" dirty="0" smtClean="0"/>
              <a:t>Ａ、严惩汉奸</a:t>
            </a:r>
            <a:endParaRPr lang="zh-CN" altLang="en-US" dirty="0" smtClean="0"/>
          </a:p>
          <a:p>
            <a:pPr marL="0" indent="0">
              <a:buNone/>
            </a:pPr>
            <a:r>
              <a:rPr lang="zh-CN" altLang="en-US" dirty="0" smtClean="0"/>
              <a:t>Ｂ、打击盗匪</a:t>
            </a:r>
            <a:endParaRPr lang="zh-CN" altLang="en-US" dirty="0" smtClean="0"/>
          </a:p>
          <a:p>
            <a:pPr marL="0" indent="0">
              <a:buNone/>
            </a:pPr>
            <a:r>
              <a:rPr lang="zh-CN" altLang="en-US" dirty="0" smtClean="0"/>
              <a:t>Ｃ、惩治破坏坚壁清野财物的犯罪活动</a:t>
            </a:r>
            <a:endParaRPr lang="zh-CN" altLang="en-US" dirty="0" smtClean="0"/>
          </a:p>
          <a:p>
            <a:pPr marL="0" indent="0">
              <a:buNone/>
            </a:pPr>
            <a:r>
              <a:rPr lang="zh-CN" altLang="en-US" dirty="0" smtClean="0"/>
              <a:t>Ｄ、严禁烟毒</a:t>
            </a:r>
            <a:endParaRPr lang="zh-CN" altLang="en-US" dirty="0" smtClean="0"/>
          </a:p>
          <a:p>
            <a:pPr marL="0" indent="0">
              <a:buNone/>
            </a:pPr>
            <a:r>
              <a:rPr lang="zh-CN" altLang="en-US" dirty="0" smtClean="0"/>
              <a:t>Ｅ、惩治贪污</a:t>
            </a:r>
            <a:endParaRPr lang="zh-CN" altLang="en-US" dirty="0" smtClean="0"/>
          </a:p>
          <a:p>
            <a:pPr marL="0" indent="0">
              <a:buNone/>
            </a:pPr>
            <a:r>
              <a:rPr lang="zh-CN" altLang="en-US" dirty="0" smtClean="0"/>
              <a:t>Ｆ、打击其它刑事犯罪</a:t>
            </a:r>
            <a:endParaRPr lang="zh-CN" altLang="en-US" dirty="0" smtClean="0"/>
          </a:p>
          <a:p>
            <a:pPr marL="0" indent="0">
              <a:buNone/>
            </a:pPr>
            <a:endParaRPr lang="zh-CN" altLang="en-US" dirty="0" smtClean="0"/>
          </a:p>
          <a:p>
            <a:pPr marL="0" indent="0">
              <a:buNone/>
            </a:pPr>
            <a:r>
              <a:rPr lang="zh-CN" altLang="en-US" dirty="0" smtClean="0"/>
              <a:t>２、土地、民事立法</a:t>
            </a:r>
            <a:endParaRPr lang="zh-CN" altLang="en-US" dirty="0" smtClean="0"/>
          </a:p>
          <a:p>
            <a:pPr marL="0" indent="0">
              <a:buNone/>
            </a:pPr>
            <a:r>
              <a:rPr lang="zh-CN" altLang="en-US" dirty="0" smtClean="0"/>
              <a:t>１）立法的基本原则：</a:t>
            </a:r>
            <a:endParaRPr lang="zh-CN" altLang="en-US" dirty="0" smtClean="0"/>
          </a:p>
          <a:p>
            <a:pPr marL="0" indent="0">
              <a:buNone/>
            </a:pPr>
            <a:r>
              <a:rPr lang="zh-CN" altLang="en-US" dirty="0" smtClean="0"/>
              <a:t>Ａ、提高农民的积极性，减租减息</a:t>
            </a:r>
            <a:endParaRPr lang="zh-CN" altLang="en-US" dirty="0" smtClean="0"/>
          </a:p>
          <a:p>
            <a:pPr marL="0" indent="0">
              <a:buNone/>
            </a:pPr>
            <a:r>
              <a:rPr lang="zh-CN" altLang="en-US" dirty="0" smtClean="0"/>
              <a:t>Ｂ、团结地主中进步分子，交租交息</a:t>
            </a:r>
            <a:endParaRPr lang="zh-CN" altLang="en-US" dirty="0" smtClean="0"/>
          </a:p>
          <a:p>
            <a:pPr marL="0" indent="0">
              <a:buNone/>
            </a:pPr>
            <a:r>
              <a:rPr lang="zh-CN" altLang="en-US" dirty="0" smtClean="0"/>
              <a:t>Ｃ、承认一定范围内资本主义和富农的生产方式</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70000"/>
            <a:ext cx="7886700" cy="4219973"/>
          </a:xfrm>
        </p:spPr>
        <p:txBody>
          <a:bodyPr>
            <a:normAutofit fontScale="55000" lnSpcReduction="20000"/>
          </a:bodyPr>
          <a:lstStyle/>
          <a:p>
            <a:pPr marL="0" indent="0">
              <a:buNone/>
            </a:pPr>
            <a:r>
              <a:rPr lang="zh-CN" altLang="en-US" dirty="0" smtClean="0"/>
              <a:t>２）土地、民事立法的主要内容：</a:t>
            </a:r>
            <a:endParaRPr lang="zh-CN" altLang="en-US" dirty="0" smtClean="0"/>
          </a:p>
          <a:p>
            <a:pPr marL="0" indent="0">
              <a:buNone/>
            </a:pPr>
            <a:r>
              <a:rPr lang="zh-CN" altLang="en-US" dirty="0" smtClean="0"/>
              <a:t>Ａ、保护农民的土地所有权和地主的土地所有权</a:t>
            </a:r>
            <a:endParaRPr lang="zh-CN" altLang="en-US" dirty="0" smtClean="0"/>
          </a:p>
          <a:p>
            <a:pPr marL="0" indent="0">
              <a:buNone/>
            </a:pPr>
            <a:r>
              <a:rPr lang="zh-CN" altLang="en-US" dirty="0" smtClean="0"/>
              <a:t>Ｂ、减租交租，保障佃权</a:t>
            </a:r>
            <a:endParaRPr lang="zh-CN" altLang="en-US" dirty="0" smtClean="0"/>
          </a:p>
          <a:p>
            <a:pPr marL="0" indent="0">
              <a:buNone/>
            </a:pPr>
            <a:r>
              <a:rPr lang="zh-CN" altLang="en-US" dirty="0" smtClean="0"/>
              <a:t>Ｃ、减息交息，保护低利贷</a:t>
            </a:r>
            <a:endParaRPr lang="zh-CN" altLang="en-US" dirty="0" smtClean="0"/>
          </a:p>
          <a:p>
            <a:pPr marL="0" indent="0">
              <a:buNone/>
            </a:pPr>
            <a:endParaRPr lang="zh-CN" altLang="en-US" dirty="0" smtClean="0"/>
          </a:p>
          <a:p>
            <a:pPr marL="0" indent="0">
              <a:buNone/>
            </a:pPr>
            <a:r>
              <a:rPr lang="zh-CN" altLang="en-US" dirty="0" smtClean="0"/>
              <a:t>３、劳动立法</a:t>
            </a:r>
            <a:endParaRPr lang="zh-CN" altLang="en-US" dirty="0" smtClean="0"/>
          </a:p>
          <a:p>
            <a:pPr marL="0" indent="0">
              <a:buNone/>
            </a:pPr>
            <a:r>
              <a:rPr lang="zh-CN" altLang="en-US" dirty="0" smtClean="0"/>
              <a:t>１）基本原则</a:t>
            </a:r>
            <a:endParaRPr lang="zh-CN" altLang="en-US" dirty="0" smtClean="0"/>
          </a:p>
          <a:p>
            <a:pPr marL="0" indent="0">
              <a:buNone/>
            </a:pPr>
            <a:r>
              <a:rPr lang="zh-CN" altLang="en-US" dirty="0" smtClean="0"/>
              <a:t>２）主要内容：</a:t>
            </a:r>
            <a:endParaRPr lang="zh-CN" altLang="en-US" dirty="0" smtClean="0"/>
          </a:p>
          <a:p>
            <a:pPr marL="0" indent="0">
              <a:buNone/>
            </a:pPr>
            <a:r>
              <a:rPr lang="zh-CN" altLang="en-US" dirty="0" smtClean="0"/>
              <a:t>Ａ、保护工人的合法权利</a:t>
            </a:r>
            <a:endParaRPr lang="zh-CN" altLang="en-US" dirty="0" smtClean="0"/>
          </a:p>
          <a:p>
            <a:pPr marL="0" indent="0">
              <a:buNone/>
            </a:pPr>
            <a:r>
              <a:rPr lang="zh-CN" altLang="en-US" dirty="0" smtClean="0"/>
              <a:t>Ｂ、规定合理的工作时间</a:t>
            </a:r>
            <a:endParaRPr lang="zh-CN" altLang="en-US" dirty="0" smtClean="0"/>
          </a:p>
          <a:p>
            <a:pPr marL="0" indent="0">
              <a:buNone/>
            </a:pPr>
            <a:r>
              <a:rPr lang="zh-CN" altLang="en-US" dirty="0" smtClean="0"/>
              <a:t>Ｃ、确定实际的工资制度</a:t>
            </a:r>
            <a:endParaRPr lang="zh-CN" altLang="en-US" dirty="0" smtClean="0"/>
          </a:p>
          <a:p>
            <a:pPr marL="0" indent="0">
              <a:buNone/>
            </a:pPr>
            <a:r>
              <a:rPr lang="zh-CN" altLang="en-US" dirty="0" smtClean="0"/>
              <a:t>Ｄ、加强必要的劳动保护</a:t>
            </a:r>
            <a:endParaRPr lang="zh-CN" altLang="en-US" dirty="0" smtClean="0"/>
          </a:p>
          <a:p>
            <a:pPr marL="0" indent="0">
              <a:buNone/>
            </a:pPr>
            <a:r>
              <a:rPr lang="zh-CN" altLang="en-US" dirty="0" smtClean="0"/>
              <a:t>Ｅ、保护女工、青工、童工的特殊利益</a:t>
            </a:r>
            <a:endParaRPr lang="zh-CN" altLang="en-US" dirty="0" smtClean="0"/>
          </a:p>
          <a:p>
            <a:pPr marL="0" indent="0">
              <a:buNone/>
            </a:pPr>
            <a:r>
              <a:rPr lang="zh-CN" altLang="en-US" dirty="0" smtClean="0"/>
              <a:t>Ｆ、正确处理劳资纠纷</a:t>
            </a:r>
            <a:endParaRPr lang="zh-CN" altLang="en-US" dirty="0" smtClean="0"/>
          </a:p>
          <a:p>
            <a:pPr marL="0" indent="0">
              <a:buNone/>
            </a:pPr>
            <a:endParaRPr lang="zh-CN" altLang="en-US"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41450"/>
            <a:ext cx="7886700" cy="4048523"/>
          </a:xfrm>
        </p:spPr>
        <p:txBody>
          <a:bodyPr>
            <a:normAutofit fontScale="60000"/>
          </a:bodyPr>
          <a:lstStyle/>
          <a:p>
            <a:pPr marL="0" indent="0">
              <a:buNone/>
            </a:pPr>
            <a:r>
              <a:rPr lang="zh-CN" altLang="en-US" sz="2400" b="1" dirty="0" smtClean="0"/>
              <a:t>４、婚姻立法</a:t>
            </a:r>
            <a:endParaRPr lang="zh-CN" altLang="en-US" sz="2400" b="1" dirty="0" smtClean="0"/>
          </a:p>
          <a:p>
            <a:pPr marL="0" indent="0">
              <a:buNone/>
            </a:pPr>
            <a:r>
              <a:rPr lang="zh-CN" altLang="en-US" dirty="0" smtClean="0"/>
              <a:t>１）主要婚姻立法：边区婚姻条例</a:t>
            </a:r>
            <a:endParaRPr lang="zh-CN" altLang="en-US" dirty="0" smtClean="0"/>
          </a:p>
          <a:p>
            <a:pPr marL="0" indent="0">
              <a:buNone/>
            </a:pPr>
            <a:r>
              <a:rPr lang="zh-CN" altLang="en-US" dirty="0" smtClean="0"/>
              <a:t>２）基本原则：</a:t>
            </a:r>
            <a:endParaRPr lang="zh-CN" altLang="en-US" dirty="0" smtClean="0"/>
          </a:p>
          <a:p>
            <a:pPr marL="0" indent="0">
              <a:buNone/>
            </a:pPr>
            <a:r>
              <a:rPr lang="zh-CN" altLang="en-US" dirty="0" smtClean="0"/>
              <a:t>Ａ、废除封建婚姻制度，实行男女平等</a:t>
            </a:r>
            <a:endParaRPr lang="zh-CN" altLang="en-US" dirty="0" smtClean="0"/>
          </a:p>
          <a:p>
            <a:pPr marL="0" indent="0">
              <a:buNone/>
            </a:pPr>
            <a:r>
              <a:rPr lang="zh-CN" altLang="en-US" dirty="0" smtClean="0"/>
              <a:t>Ｂ、建设革命的社会秩序</a:t>
            </a:r>
            <a:endParaRPr lang="zh-CN" altLang="en-US" dirty="0" smtClean="0"/>
          </a:p>
          <a:p>
            <a:pPr marL="0" indent="0">
              <a:buNone/>
            </a:pPr>
            <a:r>
              <a:rPr lang="zh-CN" altLang="en-US" dirty="0" smtClean="0"/>
              <a:t>Ｃ、有利于抗日战争</a:t>
            </a:r>
            <a:endParaRPr lang="zh-CN" altLang="en-US" dirty="0" smtClean="0"/>
          </a:p>
          <a:p>
            <a:pPr marL="0" indent="0">
              <a:buNone/>
            </a:pPr>
            <a:r>
              <a:rPr lang="zh-CN" altLang="en-US" dirty="0" smtClean="0"/>
              <a:t>３）基本内容：</a:t>
            </a:r>
            <a:endParaRPr lang="zh-CN" altLang="en-US" dirty="0" smtClean="0"/>
          </a:p>
          <a:p>
            <a:pPr marL="0" indent="0">
              <a:buNone/>
            </a:pPr>
            <a:r>
              <a:rPr lang="zh-CN" altLang="en-US" dirty="0" smtClean="0"/>
              <a:t>结婚：法定年龄；法定手续；其它规定</a:t>
            </a:r>
            <a:endParaRPr lang="zh-CN" altLang="en-US" dirty="0" smtClean="0"/>
          </a:p>
          <a:p>
            <a:pPr marL="0" indent="0">
              <a:buNone/>
            </a:pPr>
            <a:r>
              <a:rPr lang="zh-CN" altLang="en-US" dirty="0" smtClean="0"/>
              <a:t>离婚：</a:t>
            </a:r>
            <a:endParaRPr lang="en-US" altLang="zh-CN" dirty="0" smtClean="0"/>
          </a:p>
          <a:p>
            <a:pPr marL="0" indent="0">
              <a:buNone/>
            </a:pPr>
            <a:r>
              <a:rPr lang="zh-CN" altLang="en-US" dirty="0" smtClean="0"/>
              <a:t>Ａ、离婚的原则和具体条件</a:t>
            </a:r>
            <a:endParaRPr lang="zh-CN" altLang="en-US" dirty="0" smtClean="0"/>
          </a:p>
          <a:p>
            <a:pPr marL="0" indent="0">
              <a:buNone/>
            </a:pPr>
            <a:r>
              <a:rPr lang="zh-CN" altLang="en-US" dirty="0" smtClean="0"/>
              <a:t>Ｂ、离婚后子女抚养的规定</a:t>
            </a:r>
            <a:endParaRPr lang="zh-CN" altLang="en-US" dirty="0" smtClean="0"/>
          </a:p>
          <a:p>
            <a:pPr marL="0" indent="0">
              <a:buNone/>
            </a:pPr>
            <a:endParaRPr lang="zh-CN" altLang="en-US"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（三）抗日民主政权的司法制度</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１、主要司法机关：</a:t>
            </a:r>
            <a:endParaRPr lang="zh-CN" altLang="en-US" dirty="0" smtClean="0"/>
          </a:p>
          <a:p>
            <a:pPr marL="0" indent="0">
              <a:buNone/>
            </a:pPr>
            <a:r>
              <a:rPr lang="zh-CN" altLang="en-US" dirty="0" smtClean="0"/>
              <a:t>１）边区高等法院：管理全边区的审判工作和司法行政工作</a:t>
            </a:r>
            <a:endParaRPr lang="zh-CN" altLang="en-US" dirty="0" smtClean="0"/>
          </a:p>
          <a:p>
            <a:pPr marL="0" indent="0">
              <a:buNone/>
            </a:pPr>
            <a:r>
              <a:rPr lang="zh-CN" altLang="en-US" dirty="0" smtClean="0"/>
              <a:t>２）高等法院分庭：为二审机关</a:t>
            </a:r>
            <a:endParaRPr lang="zh-CN" altLang="en-US" dirty="0" smtClean="0"/>
          </a:p>
          <a:p>
            <a:pPr marL="0" indent="0">
              <a:buNone/>
            </a:pPr>
            <a:r>
              <a:rPr lang="zh-CN" altLang="en-US" dirty="0" smtClean="0"/>
              <a:t>３）县司法处或司法科：负责第一审民刑案件</a:t>
            </a:r>
            <a:endParaRPr lang="zh-CN" altLang="en-US" dirty="0" smtClean="0"/>
          </a:p>
          <a:p>
            <a:pPr marL="0" indent="0">
              <a:buNone/>
            </a:pPr>
            <a:r>
              <a:rPr lang="zh-CN" altLang="en-US" dirty="0" smtClean="0"/>
              <a:t>４）检察机关：实行“审检合一制”</a:t>
            </a:r>
            <a:endParaRPr lang="zh-CN" altLang="en-US" dirty="0" smtClean="0"/>
          </a:p>
          <a:p>
            <a:pPr marL="0" indent="0">
              <a:buNone/>
            </a:pPr>
            <a:endParaRPr lang="zh-CN" alt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dirty="0" smtClean="0"/>
              <a:t>２、诉讼制度</a:t>
            </a:r>
            <a:endParaRPr lang="zh-CN" altLang="en-US" dirty="0" smtClean="0"/>
          </a:p>
          <a:p>
            <a:pPr marL="0" indent="0">
              <a:buNone/>
            </a:pPr>
            <a:r>
              <a:rPr lang="zh-CN" altLang="en-US" dirty="0" smtClean="0"/>
              <a:t>１）主要原则：</a:t>
            </a:r>
            <a:endParaRPr lang="zh-CN" altLang="en-US" dirty="0" smtClean="0"/>
          </a:p>
          <a:p>
            <a:pPr marL="0" indent="0">
              <a:buNone/>
            </a:pPr>
            <a:r>
              <a:rPr lang="zh-CN" altLang="en-US" dirty="0" smtClean="0"/>
              <a:t>Ａ、简化诉讼程序，方便人民群众</a:t>
            </a:r>
            <a:endParaRPr lang="zh-CN" altLang="en-US" dirty="0" smtClean="0"/>
          </a:p>
          <a:p>
            <a:pPr marL="0" indent="0">
              <a:buNone/>
            </a:pPr>
            <a:r>
              <a:rPr lang="zh-CN" altLang="en-US" dirty="0" smtClean="0"/>
              <a:t>Ｂ、侦查、逮捕、审判权由公安机关和司法机关统一行使</a:t>
            </a:r>
            <a:endParaRPr lang="zh-CN" altLang="en-US" dirty="0" smtClean="0"/>
          </a:p>
          <a:p>
            <a:pPr marL="0" indent="0">
              <a:buNone/>
            </a:pPr>
            <a:r>
              <a:rPr lang="zh-CN" altLang="en-US" dirty="0" smtClean="0"/>
              <a:t>Ｃ、实事求是，调查研究</a:t>
            </a:r>
            <a:endParaRPr lang="zh-CN" altLang="en-US" dirty="0" smtClean="0"/>
          </a:p>
          <a:p>
            <a:pPr marL="0" indent="0">
              <a:buNone/>
            </a:pPr>
            <a:r>
              <a:rPr lang="zh-CN" altLang="en-US" dirty="0" smtClean="0"/>
              <a:t>Ｄ、严禁刑讯逼供，重证据不轻信口供</a:t>
            </a:r>
            <a:endParaRPr lang="zh-CN" altLang="en-US" dirty="0" smtClean="0"/>
          </a:p>
          <a:p>
            <a:pPr marL="0" indent="0">
              <a:buNone/>
            </a:pPr>
            <a:r>
              <a:rPr lang="zh-CN" altLang="en-US" dirty="0" smtClean="0"/>
              <a:t>Ｅ、法律面前人人平等</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smtClean="0"/>
              <a:t>２）主要诉讼制度：</a:t>
            </a:r>
            <a:endParaRPr lang="zh-CN" altLang="en-US" dirty="0" smtClean="0"/>
          </a:p>
          <a:p>
            <a:pPr marL="0" indent="0">
              <a:buNone/>
            </a:pPr>
            <a:r>
              <a:rPr lang="zh-CN" altLang="en-US" dirty="0" smtClean="0"/>
              <a:t>Ａ、人民陪审制度</a:t>
            </a:r>
            <a:endParaRPr lang="zh-CN" altLang="en-US" dirty="0" smtClean="0"/>
          </a:p>
          <a:p>
            <a:pPr marL="0" indent="0">
              <a:buNone/>
            </a:pPr>
            <a:r>
              <a:rPr lang="zh-CN" altLang="en-US" dirty="0" smtClean="0"/>
              <a:t>Ｂ、公开审判制度</a:t>
            </a:r>
            <a:endParaRPr lang="zh-CN" altLang="en-US" dirty="0" smtClean="0"/>
          </a:p>
          <a:p>
            <a:pPr marL="0" indent="0">
              <a:buNone/>
            </a:pPr>
            <a:r>
              <a:rPr lang="zh-CN" altLang="en-US" dirty="0" smtClean="0"/>
              <a:t>Ｃ、辩护制度</a:t>
            </a:r>
            <a:endParaRPr lang="zh-CN" altLang="en-US" dirty="0" smtClean="0"/>
          </a:p>
          <a:p>
            <a:pPr marL="0" indent="0">
              <a:buNone/>
            </a:pPr>
            <a:r>
              <a:rPr lang="zh-CN" altLang="en-US" dirty="0" smtClean="0"/>
              <a:t>Ｄ、就地审判制度</a:t>
            </a:r>
            <a:endParaRPr lang="zh-CN" altLang="en-US" dirty="0" smtClean="0"/>
          </a:p>
          <a:p>
            <a:pPr marL="0" indent="0">
              <a:buNone/>
            </a:pPr>
            <a:r>
              <a:rPr lang="zh-CN" altLang="en-US" dirty="0" smtClean="0"/>
              <a:t>Ｅ、巡回审判制度</a:t>
            </a:r>
            <a:endParaRPr lang="zh-CN" altLang="en-US" dirty="0" smtClean="0"/>
          </a:p>
          <a:p>
            <a:pPr marL="0" indent="0">
              <a:buNone/>
            </a:pPr>
            <a:r>
              <a:rPr lang="zh-CN" altLang="en-US" dirty="0" smtClean="0"/>
              <a:t>Ｆ、群众公审制度</a:t>
            </a:r>
            <a:endParaRPr lang="zh-CN" altLang="en-US" dirty="0" smtClean="0"/>
          </a:p>
          <a:p>
            <a:pPr marL="0" indent="0">
              <a:buNone/>
            </a:pPr>
            <a:r>
              <a:rPr lang="zh-CN" altLang="en-US" dirty="0" smtClean="0"/>
              <a:t>Ｇ、复核制度</a:t>
            </a:r>
            <a:endParaRPr lang="zh-CN" altLang="en-US" dirty="0" smtClean="0"/>
          </a:p>
          <a:p>
            <a:pPr marL="0" indent="0">
              <a:buNone/>
            </a:pPr>
            <a:endParaRPr lang="zh-CN" altLang="en-US"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马锡五审判方式</a:t>
            </a:r>
            <a:endParaRPr lang="zh-CN" altLang="en-US" dirty="0"/>
          </a:p>
        </p:txBody>
      </p:sp>
      <p:sp>
        <p:nvSpPr>
          <p:cNvPr id="3" name="内容占位符 2"/>
          <p:cNvSpPr>
            <a:spLocks noGrp="1"/>
          </p:cNvSpPr>
          <p:nvPr>
            <p:ph idx="1"/>
          </p:nvPr>
        </p:nvSpPr>
        <p:spPr/>
        <p:txBody>
          <a:bodyPr>
            <a:normAutofit/>
          </a:bodyPr>
          <a:lstStyle/>
          <a:p>
            <a:pPr marL="0" indent="0" algn="just">
              <a:buNone/>
            </a:pPr>
            <a:r>
              <a:rPr lang="zh-CN" altLang="en-US" dirty="0" smtClean="0"/>
              <a:t>３）马锡五审判方式</a:t>
            </a:r>
            <a:endParaRPr lang="zh-CN" altLang="en-US" dirty="0" smtClean="0"/>
          </a:p>
          <a:p>
            <a:pPr marL="0" indent="0" algn="just">
              <a:buNone/>
            </a:pPr>
            <a:r>
              <a:rPr lang="zh-CN" altLang="en-US" dirty="0" smtClean="0"/>
              <a:t>马锡五审判方式：１９４３年，兼任陕甘宁边区高等法院陇东分庭庭长的马锡五同志在巡回审判中 坚持群众路线的工作方法和实事求是的工作作风，正确地解决了许多疑难案件和错案件，使人民的合法权益受到保护，创造了贯彻司法民主的审判方式。</a:t>
            </a:r>
            <a:endParaRPr lang="zh-CN" altLang="en-US" dirty="0" smtClean="0"/>
          </a:p>
          <a:p>
            <a:pPr marL="0" indent="0" algn="just">
              <a:buNone/>
            </a:pPr>
            <a:r>
              <a:rPr lang="zh-CN" altLang="en-US" dirty="0" smtClean="0"/>
              <a:t>马锡五审判方式的特点：</a:t>
            </a:r>
            <a:endParaRPr lang="zh-CN" altLang="en-US" dirty="0" smtClean="0"/>
          </a:p>
          <a:p>
            <a:pPr marL="0" indent="0" algn="just">
              <a:buNone/>
            </a:pPr>
            <a:r>
              <a:rPr lang="zh-CN" altLang="en-US" dirty="0" smtClean="0"/>
              <a:t>Ａ、深入群众，调查研究、实事求是地处理案件</a:t>
            </a:r>
            <a:endParaRPr lang="zh-CN" altLang="en-US" dirty="0" smtClean="0"/>
          </a:p>
          <a:p>
            <a:pPr marL="0" indent="0" algn="just">
              <a:buNone/>
            </a:pPr>
            <a:r>
              <a:rPr lang="zh-CN" altLang="en-US" dirty="0" smtClean="0"/>
              <a:t>Ｂ、依靠群众，正确判案</a:t>
            </a:r>
            <a:endParaRPr lang="zh-CN" altLang="en-US" dirty="0" smtClean="0"/>
          </a:p>
          <a:p>
            <a:pPr marL="0" indent="0" algn="just">
              <a:buNone/>
            </a:pPr>
            <a:r>
              <a:rPr lang="zh-CN" altLang="en-US" dirty="0" smtClean="0"/>
              <a:t>Ｃ、方便群众，诉讼手续简便</a:t>
            </a:r>
            <a:endParaRPr lang="zh-CN" altLang="en-US" dirty="0" smtClean="0"/>
          </a:p>
          <a:p>
            <a:pPr marL="0" indent="0">
              <a:buNone/>
            </a:pP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177" y="764704"/>
            <a:ext cx="8568952" cy="5262979"/>
          </a:xfrm>
          <a:prstGeom prst="rect">
            <a:avLst/>
          </a:prstGeom>
        </p:spPr>
        <p:txBody>
          <a:bodyPr wrap="square">
            <a:spAutoFit/>
          </a:bodyPr>
          <a:lstStyle/>
          <a:p>
            <a:r>
              <a:rPr lang="zh-CN" altLang="en-US" sz="2800" b="1" dirty="0"/>
              <a:t>三、商朝法律的主要内容</a:t>
            </a:r>
            <a:endParaRPr lang="zh-CN" altLang="en-US" sz="2800" b="1" dirty="0"/>
          </a:p>
          <a:p>
            <a:r>
              <a:rPr lang="zh-CN" altLang="en-US" sz="2800" b="1" dirty="0"/>
              <a:t>（一）、刑名      “刑名从商”</a:t>
            </a:r>
            <a:endParaRPr lang="zh-CN" altLang="en-US" sz="2800" b="1" dirty="0"/>
          </a:p>
          <a:p>
            <a:r>
              <a:rPr lang="zh-CN" altLang="en-US" sz="2800" b="1" dirty="0"/>
              <a:t>        </a:t>
            </a:r>
            <a:r>
              <a:rPr lang="en-US" altLang="zh-CN" sz="2800" b="1" dirty="0"/>
              <a:t>1</a:t>
            </a:r>
            <a:r>
              <a:rPr lang="zh-CN" altLang="en-US" sz="2800" b="1" dirty="0"/>
              <a:t>、死刑，包括斩（生杀）、戮（死斩）、  炮烙</a:t>
            </a:r>
            <a:endParaRPr lang="zh-CN" altLang="en-US" sz="2800" b="1" dirty="0"/>
          </a:p>
          <a:p>
            <a:r>
              <a:rPr lang="zh-CN" altLang="en-US" sz="2800" b="1" dirty="0"/>
              <a:t>                       （即在铜柱上涂油并加热，令有罪者行其</a:t>
            </a:r>
            <a:endParaRPr lang="zh-CN" altLang="en-US" sz="2800" b="1" dirty="0"/>
          </a:p>
          <a:p>
            <a:r>
              <a:rPr lang="zh-CN" altLang="en-US" sz="2800" b="1" dirty="0"/>
              <a:t>                           上</a:t>
            </a:r>
            <a:r>
              <a:rPr lang="en-US" altLang="zh-CN" sz="2800" b="1" dirty="0"/>
              <a:t>, </a:t>
            </a:r>
            <a:r>
              <a:rPr lang="zh-CN" altLang="en-US" sz="2800" b="1" dirty="0"/>
              <a:t>坠炭上烧死）、醢（将罪犯捣成肉</a:t>
            </a:r>
            <a:endParaRPr lang="zh-CN" altLang="en-US" sz="2800" b="1" dirty="0"/>
          </a:p>
          <a:p>
            <a:r>
              <a:rPr lang="zh-CN" altLang="en-US" sz="2800" b="1" dirty="0"/>
              <a:t>                          酱）、 脯（将罪犯晒成肉干）。</a:t>
            </a:r>
            <a:endParaRPr lang="zh-CN" altLang="en-US" sz="2800" b="1" dirty="0"/>
          </a:p>
          <a:p>
            <a:r>
              <a:rPr lang="zh-CN" altLang="en-US" sz="2800" b="1" dirty="0"/>
              <a:t>       </a:t>
            </a:r>
            <a:r>
              <a:rPr lang="en-US" altLang="zh-CN" sz="2800" b="1" dirty="0"/>
              <a:t>2</a:t>
            </a:r>
            <a:r>
              <a:rPr lang="zh-CN" altLang="en-US" sz="2800" b="1" dirty="0"/>
              <a:t>、肉刑，包括墨刑（在罪犯面额上刺刻后，染</a:t>
            </a:r>
            <a:endParaRPr lang="zh-CN" altLang="en-US" sz="2800" b="1" dirty="0"/>
          </a:p>
          <a:p>
            <a:r>
              <a:rPr lang="zh-CN" altLang="en-US" sz="2800" b="1" dirty="0"/>
              <a:t>                        以墨色）、劓刑（割掉鼻子）、剕刑</a:t>
            </a:r>
            <a:endParaRPr lang="zh-CN" altLang="en-US" sz="2800" b="1" dirty="0"/>
          </a:p>
          <a:p>
            <a:r>
              <a:rPr lang="zh-CN" altLang="en-US" sz="2800" b="1" dirty="0"/>
              <a:t>                      （断足）、宫刑（割掉男子生殖器</a:t>
            </a:r>
            <a:r>
              <a:rPr lang="en-US" altLang="zh-CN" sz="2800" b="1" dirty="0"/>
              <a:t>—</a:t>
            </a:r>
            <a:endParaRPr lang="en-US" altLang="zh-CN" sz="2800" b="1" dirty="0"/>
          </a:p>
          <a:p>
            <a:r>
              <a:rPr lang="en-US" altLang="zh-CN" sz="2800" b="1" dirty="0"/>
              <a:t>                        </a:t>
            </a:r>
            <a:r>
              <a:rPr lang="zh-CN" altLang="en-US" sz="2800" b="1" dirty="0"/>
              <a:t>去势或破坏女子的生殖机能</a:t>
            </a:r>
            <a:r>
              <a:rPr lang="en-US" altLang="zh-CN" sz="2800" b="1" dirty="0"/>
              <a:t>—</a:t>
            </a:r>
            <a:r>
              <a:rPr lang="zh-CN" altLang="en-US" sz="2800" b="1" dirty="0"/>
              <a:t>幽禁）。</a:t>
            </a:r>
            <a:endParaRPr lang="zh-CN" altLang="en-US" sz="2800" b="1" dirty="0"/>
          </a:p>
          <a:p>
            <a:r>
              <a:rPr lang="zh-CN" altLang="en-US" sz="2800" b="1" dirty="0"/>
              <a:t>        </a:t>
            </a:r>
            <a:r>
              <a:rPr lang="en-US" altLang="zh-CN" sz="2800" b="1" dirty="0"/>
              <a:t>3</a:t>
            </a:r>
            <a:r>
              <a:rPr lang="zh-CN" altLang="en-US" sz="2800" b="1" dirty="0"/>
              <a:t>、徒刑，就是将罪犯拘役使其劳作。这是一种</a:t>
            </a:r>
            <a:endParaRPr lang="zh-CN" altLang="en-US" sz="2800" b="1" dirty="0"/>
          </a:p>
          <a:p>
            <a:r>
              <a:rPr lang="zh-CN" altLang="en-US" sz="2800" b="1" dirty="0"/>
              <a:t>                        附加的自由刑。</a:t>
            </a:r>
            <a:endParaRPr lang="zh-CN" altLang="en-US" sz="2800" b="1"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81100"/>
            <a:ext cx="7886700" cy="4308872"/>
          </a:xfrm>
        </p:spPr>
        <p:txBody>
          <a:bodyPr>
            <a:normAutofit fontScale="52500"/>
          </a:bodyPr>
          <a:lstStyle/>
          <a:p>
            <a:pPr marL="0" indent="0">
              <a:buNone/>
            </a:pPr>
            <a:r>
              <a:rPr lang="zh-CN" altLang="en-US" dirty="0" smtClean="0"/>
              <a:t>３、调解制度</a:t>
            </a:r>
            <a:endParaRPr lang="zh-CN" altLang="en-US" dirty="0" smtClean="0"/>
          </a:p>
          <a:p>
            <a:pPr marL="0" indent="0">
              <a:buNone/>
            </a:pPr>
            <a:r>
              <a:rPr lang="zh-CN" altLang="en-US" dirty="0" smtClean="0"/>
              <a:t>      １）调解工作的任务和范围</a:t>
            </a:r>
            <a:endParaRPr lang="zh-CN" altLang="en-US" dirty="0" smtClean="0"/>
          </a:p>
          <a:p>
            <a:pPr marL="0" indent="0">
              <a:buNone/>
            </a:pPr>
            <a:r>
              <a:rPr lang="zh-CN" altLang="en-US" dirty="0" smtClean="0"/>
              <a:t>      ２）调解工作的原则：</a:t>
            </a:r>
            <a:endParaRPr lang="zh-CN" altLang="en-US" dirty="0" smtClean="0"/>
          </a:p>
          <a:p>
            <a:pPr marL="0" indent="0">
              <a:buNone/>
            </a:pPr>
            <a:r>
              <a:rPr lang="zh-CN" altLang="en-US" dirty="0" smtClean="0"/>
              <a:t>Ａ、自愿原则</a:t>
            </a:r>
            <a:endParaRPr lang="zh-CN" altLang="en-US" dirty="0" smtClean="0"/>
          </a:p>
          <a:p>
            <a:pPr marL="0" indent="0">
              <a:buNone/>
            </a:pPr>
            <a:r>
              <a:rPr lang="zh-CN" altLang="en-US" dirty="0" smtClean="0"/>
              <a:t>Ｂ、合法原则</a:t>
            </a:r>
            <a:endParaRPr lang="zh-CN" altLang="en-US" dirty="0" smtClean="0"/>
          </a:p>
          <a:p>
            <a:pPr marL="0" indent="0">
              <a:buNone/>
            </a:pPr>
            <a:r>
              <a:rPr lang="zh-CN" altLang="en-US" dirty="0" smtClean="0"/>
              <a:t>Ｃ、不是诉讼必经程序的原则</a:t>
            </a:r>
            <a:endParaRPr lang="zh-CN" altLang="en-US" dirty="0" smtClean="0"/>
          </a:p>
          <a:p>
            <a:pPr marL="0" indent="0">
              <a:buNone/>
            </a:pPr>
            <a:endParaRPr lang="zh-CN" altLang="en-US" dirty="0" smtClean="0"/>
          </a:p>
          <a:p>
            <a:pPr marL="0" indent="0">
              <a:buNone/>
            </a:pPr>
            <a:r>
              <a:rPr lang="zh-CN" altLang="en-US" dirty="0" smtClean="0"/>
              <a:t>      ３）调解的种类：</a:t>
            </a:r>
            <a:endParaRPr lang="zh-CN" altLang="en-US" dirty="0" smtClean="0"/>
          </a:p>
          <a:p>
            <a:pPr marL="0" indent="0">
              <a:buNone/>
            </a:pPr>
            <a:r>
              <a:rPr lang="zh-CN" altLang="en-US" dirty="0" smtClean="0"/>
              <a:t>Ａ、民间调解</a:t>
            </a:r>
            <a:endParaRPr lang="zh-CN" altLang="en-US" dirty="0" smtClean="0"/>
          </a:p>
          <a:p>
            <a:pPr marL="0" indent="0">
              <a:buNone/>
            </a:pPr>
            <a:r>
              <a:rPr lang="zh-CN" altLang="en-US" dirty="0" smtClean="0"/>
              <a:t>Ｂ、群众团体调解：群众团体或调解委员会调解</a:t>
            </a:r>
            <a:endParaRPr lang="zh-CN" altLang="en-US" dirty="0" smtClean="0"/>
          </a:p>
          <a:p>
            <a:pPr marL="0" indent="0">
              <a:buNone/>
            </a:pPr>
            <a:r>
              <a:rPr lang="zh-CN" altLang="en-US" dirty="0" smtClean="0"/>
              <a:t>Ｃ、政府调解：在基层政权组织下的调解</a:t>
            </a:r>
            <a:endParaRPr lang="zh-CN" altLang="en-US" dirty="0" smtClean="0"/>
          </a:p>
          <a:p>
            <a:pPr marL="0" indent="0">
              <a:buNone/>
            </a:pPr>
            <a:r>
              <a:rPr lang="zh-CN" altLang="en-US" dirty="0" smtClean="0"/>
              <a:t>Ｄ、司法机关调解：司法机关处理案件形式之一，达成调解协议，对双方具有强制效力</a:t>
            </a:r>
            <a:endParaRPr lang="zh-CN" altLang="en-US" dirty="0" smtClean="0"/>
          </a:p>
          <a:p>
            <a:pPr marL="0" indent="0">
              <a:buNone/>
            </a:pPr>
            <a:endParaRPr lang="zh-CN" alt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４、狱政制度</a:t>
            </a:r>
            <a:br>
              <a:rPr lang="zh-CN" altLang="en-US" dirty="0" smtClean="0"/>
            </a:b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zh-CN" altLang="en-US" dirty="0" smtClean="0"/>
              <a:t>１）监狱组织</a:t>
            </a:r>
            <a:endParaRPr lang="zh-CN" altLang="en-US" dirty="0" smtClean="0"/>
          </a:p>
          <a:p>
            <a:pPr marL="0" indent="0">
              <a:buNone/>
            </a:pPr>
            <a:r>
              <a:rPr lang="zh-CN" altLang="en-US" dirty="0" smtClean="0"/>
              <a:t>监狱</a:t>
            </a:r>
            <a:r>
              <a:rPr lang="en-US" altLang="zh-CN" dirty="0" smtClean="0"/>
              <a:t>——</a:t>
            </a:r>
            <a:r>
              <a:rPr lang="zh-CN" altLang="en-US" dirty="0" smtClean="0"/>
              <a:t>高等法院及分庭，设典狱长</a:t>
            </a:r>
            <a:endParaRPr lang="zh-CN" altLang="en-US" dirty="0" smtClean="0"/>
          </a:p>
          <a:p>
            <a:pPr marL="0" indent="0">
              <a:buNone/>
            </a:pPr>
            <a:r>
              <a:rPr lang="zh-CN" altLang="en-US" dirty="0" smtClean="0"/>
              <a:t>看守所</a:t>
            </a:r>
            <a:r>
              <a:rPr lang="en-US" altLang="zh-CN" dirty="0" smtClean="0"/>
              <a:t>——</a:t>
            </a:r>
            <a:r>
              <a:rPr lang="zh-CN" altLang="en-US" dirty="0" smtClean="0"/>
              <a:t>县司法处，设所长</a:t>
            </a:r>
            <a:endParaRPr lang="zh-CN" altLang="en-US" dirty="0" smtClean="0"/>
          </a:p>
          <a:p>
            <a:pPr marL="0" indent="0">
              <a:buNone/>
            </a:pPr>
            <a:r>
              <a:rPr lang="zh-CN" altLang="en-US" dirty="0" smtClean="0"/>
              <a:t>２）监狱工作原则</a:t>
            </a:r>
            <a:r>
              <a:rPr lang="en-US" altLang="zh-CN" dirty="0" smtClean="0"/>
              <a:t>——</a:t>
            </a:r>
            <a:r>
              <a:rPr lang="zh-CN" altLang="en-US" dirty="0" smtClean="0"/>
              <a:t>思想教育和劳动改造相结合原则</a:t>
            </a:r>
            <a:endParaRPr lang="zh-CN" altLang="en-US" dirty="0" smtClean="0"/>
          </a:p>
          <a:p>
            <a:pPr marL="0" indent="0">
              <a:buNone/>
            </a:pPr>
            <a:r>
              <a:rPr lang="zh-CN" altLang="en-US" dirty="0" smtClean="0"/>
              <a:t>３）监狱工作制度：</a:t>
            </a:r>
            <a:endParaRPr lang="zh-CN" altLang="en-US" dirty="0" smtClean="0"/>
          </a:p>
          <a:p>
            <a:pPr marL="0" indent="0">
              <a:buNone/>
            </a:pPr>
            <a:r>
              <a:rPr lang="zh-CN" altLang="en-US" dirty="0" smtClean="0"/>
              <a:t>           Ａ、日常管理制度</a:t>
            </a:r>
            <a:endParaRPr lang="zh-CN" altLang="en-US" dirty="0" smtClean="0"/>
          </a:p>
          <a:p>
            <a:pPr marL="0" indent="0">
              <a:buNone/>
            </a:pPr>
            <a:r>
              <a:rPr lang="zh-CN" altLang="en-US" dirty="0" smtClean="0"/>
              <a:t>           Ｂ、思想教育制度</a:t>
            </a:r>
            <a:endParaRPr lang="zh-CN" altLang="en-US" dirty="0" smtClean="0"/>
          </a:p>
          <a:p>
            <a:pPr marL="0" indent="0">
              <a:buNone/>
            </a:pPr>
            <a:r>
              <a:rPr lang="zh-CN" altLang="en-US" dirty="0" smtClean="0"/>
              <a:t>           Ｃ、劳动改造制度</a:t>
            </a:r>
            <a:endParaRPr lang="zh-CN" altLang="en-US" dirty="0" smtClean="0"/>
          </a:p>
          <a:p>
            <a:pPr marL="0" indent="0">
              <a:buNone/>
            </a:pPr>
            <a:r>
              <a:rPr lang="zh-CN" altLang="en-US" dirty="0" smtClean="0"/>
              <a:t>           Ｄ、鼓励犯人自新制度</a:t>
            </a:r>
            <a:endParaRPr lang="zh-CN" altLang="en-US" dirty="0" smtClean="0"/>
          </a:p>
          <a:p>
            <a:pPr marL="0" indent="0">
              <a:buNone/>
            </a:pPr>
            <a:endParaRPr lang="zh-CN" altLang="en-US"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smtClean="0"/>
              <a:t>４）党鸿奎经验</a:t>
            </a:r>
            <a:endParaRPr lang="zh-CN" altLang="en-US" dirty="0" smtClean="0"/>
          </a:p>
          <a:p>
            <a:pPr marL="0" indent="0">
              <a:buNone/>
            </a:pPr>
            <a:r>
              <a:rPr lang="zh-CN" altLang="en-US" dirty="0" smtClean="0"/>
              <a:t>陕甘宁边区监狱典狱长党鸿奎，在监狱工作中积极执行思想教育与劳动改造相结合的原则，创造了丰富的经验：</a:t>
            </a:r>
            <a:endParaRPr lang="zh-CN" altLang="en-US" dirty="0" smtClean="0"/>
          </a:p>
          <a:p>
            <a:pPr marL="0" indent="0">
              <a:buNone/>
            </a:pPr>
            <a:r>
              <a:rPr lang="zh-CN" altLang="en-US" dirty="0" smtClean="0"/>
              <a:t>Ａ、加强对犯人的思想教育</a:t>
            </a:r>
            <a:br>
              <a:rPr lang="zh-CN" altLang="en-US" dirty="0" smtClean="0"/>
            </a:br>
            <a:r>
              <a:rPr lang="zh-CN" altLang="en-US" dirty="0" smtClean="0"/>
              <a:t>Ｂ、调动犯人的生产积极性</a:t>
            </a:r>
            <a:endParaRPr lang="zh-CN" altLang="en-US" dirty="0" smtClean="0"/>
          </a:p>
          <a:p>
            <a:pPr marL="0" indent="0">
              <a:buNone/>
            </a:pPr>
            <a:r>
              <a:rPr lang="zh-CN" altLang="en-US" dirty="0" smtClean="0"/>
              <a:t>Ｃ、关心犯人的生活</a:t>
            </a:r>
            <a:endParaRPr lang="zh-CN" altLang="en-US" dirty="0" smtClean="0"/>
          </a:p>
          <a:p>
            <a:pPr marL="0" indent="0">
              <a:buNone/>
            </a:pPr>
            <a:endParaRPr lang="zh-CN" altLang="en-US"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三、解放战争时期民主政权的法律制度</a:t>
            </a:r>
            <a:endParaRPr lang="zh-CN" altLang="en-US" dirty="0"/>
          </a:p>
        </p:txBody>
      </p:sp>
      <p:sp>
        <p:nvSpPr>
          <p:cNvPr id="3" name="内容占位符 2"/>
          <p:cNvSpPr>
            <a:spLocks noGrp="1"/>
          </p:cNvSpPr>
          <p:nvPr>
            <p:ph idx="1"/>
          </p:nvPr>
        </p:nvSpPr>
        <p:spPr>
          <a:xfrm>
            <a:off x="146050" y="2226469"/>
            <a:ext cx="8712200" cy="3577431"/>
          </a:xfrm>
        </p:spPr>
        <p:txBody>
          <a:bodyPr>
            <a:normAutofit fontScale="42500"/>
          </a:bodyPr>
          <a:lstStyle/>
          <a:p>
            <a:pPr marL="0" indent="0">
              <a:buNone/>
            </a:pPr>
            <a:r>
              <a:rPr lang="zh-CN" altLang="en-US" dirty="0" smtClean="0"/>
              <a:t>（一）宪法原则和施政纲领</a:t>
            </a:r>
            <a:endParaRPr lang="zh-CN" altLang="en-US" dirty="0" smtClean="0"/>
          </a:p>
          <a:p>
            <a:pPr marL="0" indent="0">
              <a:buNone/>
            </a:pPr>
            <a:r>
              <a:rPr lang="zh-CN" altLang="en-US" dirty="0" smtClean="0"/>
              <a:t>１、民主政权的宪法原则</a:t>
            </a:r>
            <a:endParaRPr lang="zh-CN" altLang="en-US" dirty="0" smtClean="0"/>
          </a:p>
          <a:p>
            <a:pPr marL="0" indent="0">
              <a:buNone/>
            </a:pPr>
            <a:r>
              <a:rPr lang="zh-CN" altLang="en-US" dirty="0" smtClean="0"/>
              <a:t>１）制定：１９４６年４月陕甘宁边区第三届参议会通过的宪法性文件，共分政权组织、人民权利、司法、经济、文化五部分。</a:t>
            </a:r>
            <a:endParaRPr lang="zh-CN" altLang="en-US" dirty="0" smtClean="0"/>
          </a:p>
          <a:p>
            <a:pPr marL="0" indent="0">
              <a:buNone/>
            </a:pPr>
            <a:r>
              <a:rPr lang="zh-CN" altLang="en-US" dirty="0" smtClean="0"/>
              <a:t>２）主要内容；</a:t>
            </a:r>
            <a:endParaRPr lang="zh-CN" altLang="en-US" dirty="0" smtClean="0"/>
          </a:p>
          <a:p>
            <a:pPr lvl="1"/>
            <a:r>
              <a:rPr lang="zh-CN" altLang="en-US" dirty="0" smtClean="0"/>
              <a:t>政权组织：确立边区、县、乡人民代表会议为管理政权机关</a:t>
            </a:r>
            <a:endParaRPr lang="zh-CN" altLang="en-US" dirty="0" smtClean="0"/>
          </a:p>
          <a:p>
            <a:pPr lvl="1"/>
            <a:r>
              <a:rPr lang="zh-CN" altLang="en-US" dirty="0" smtClean="0"/>
              <a:t>规定实行民族区域自治原则</a:t>
            </a:r>
            <a:endParaRPr lang="zh-CN" altLang="en-US" dirty="0" smtClean="0"/>
          </a:p>
          <a:p>
            <a:pPr lvl="1"/>
            <a:r>
              <a:rPr lang="zh-CN" altLang="en-US" dirty="0" smtClean="0"/>
              <a:t>人民的权利：</a:t>
            </a:r>
            <a:endParaRPr lang="zh-CN" altLang="en-US" dirty="0" smtClean="0"/>
          </a:p>
          <a:p>
            <a:pPr lvl="1"/>
            <a:r>
              <a:rPr lang="zh-CN" altLang="en-US" dirty="0" smtClean="0"/>
              <a:t>司法原则</a:t>
            </a:r>
            <a:endParaRPr lang="zh-CN" altLang="en-US" dirty="0" smtClean="0"/>
          </a:p>
          <a:p>
            <a:pPr lvl="1"/>
            <a:r>
              <a:rPr lang="zh-CN" altLang="en-US" dirty="0" smtClean="0"/>
              <a:t>经济政策</a:t>
            </a:r>
            <a:endParaRPr lang="zh-CN" altLang="en-US" dirty="0" smtClean="0"/>
          </a:p>
          <a:p>
            <a:pPr lvl="1"/>
            <a:r>
              <a:rPr lang="zh-CN" altLang="en-US" dirty="0" smtClean="0"/>
              <a:t>规定了文教卫生事业</a:t>
            </a:r>
            <a:endParaRPr lang="en-US" altLang="zh-CN" dirty="0" smtClean="0"/>
          </a:p>
          <a:p>
            <a:pPr marL="0" indent="0">
              <a:buNone/>
            </a:pPr>
            <a:endParaRPr lang="en-US" altLang="zh-CN" dirty="0" smtClean="0"/>
          </a:p>
          <a:p>
            <a:pPr marL="0" indent="0">
              <a:buNone/>
            </a:pPr>
            <a:r>
              <a:rPr lang="zh-CN" altLang="en-US" dirty="0" smtClean="0"/>
              <a:t>２、华北人民政府施政方针</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（二）新民主主义的经济政策和立法</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１、土地法</a:t>
            </a:r>
            <a:endParaRPr lang="en-US" altLang="zh-CN" dirty="0" smtClean="0"/>
          </a:p>
          <a:p>
            <a:pPr marL="0" indent="0">
              <a:buNone/>
            </a:pPr>
            <a:r>
              <a:rPr lang="zh-CN" altLang="en-US" dirty="0" smtClean="0"/>
              <a:t>１）五四指示：</a:t>
            </a:r>
            <a:endParaRPr lang="zh-CN" altLang="en-US" dirty="0" smtClean="0"/>
          </a:p>
          <a:p>
            <a:pPr marL="0" indent="0">
              <a:buNone/>
            </a:pPr>
            <a:r>
              <a:rPr lang="zh-CN" altLang="en-US" dirty="0" smtClean="0"/>
              <a:t>中国共产党于</a:t>
            </a:r>
            <a:r>
              <a:rPr lang="en-US" altLang="zh-CN" dirty="0" smtClean="0"/>
              <a:t>1946</a:t>
            </a:r>
            <a:r>
              <a:rPr lang="zh-CN" altLang="en-US" dirty="0" smtClean="0"/>
              <a:t>年</a:t>
            </a:r>
            <a:r>
              <a:rPr lang="en-US" altLang="zh-CN" dirty="0" smtClean="0"/>
              <a:t>5</a:t>
            </a:r>
            <a:r>
              <a:rPr lang="zh-CN" altLang="en-US" dirty="0" smtClean="0"/>
              <a:t>月</a:t>
            </a:r>
            <a:r>
              <a:rPr lang="en-US" altLang="zh-CN" dirty="0" smtClean="0"/>
              <a:t>4</a:t>
            </a:r>
            <a:r>
              <a:rPr lang="zh-CN" altLang="en-US" dirty="0" smtClean="0"/>
              <a:t>日颁布了</a:t>
            </a:r>
            <a:r>
              <a:rPr lang="en-US" altLang="zh-CN" dirty="0" smtClean="0"/>
              <a:t>《</a:t>
            </a:r>
            <a:r>
              <a:rPr lang="zh-CN" altLang="en-US" dirty="0" smtClean="0"/>
              <a:t>中共中央关于土地问题的指示</a:t>
            </a:r>
            <a:r>
              <a:rPr lang="en-US" altLang="zh-CN" dirty="0" smtClean="0"/>
              <a:t>》</a:t>
            </a:r>
            <a:r>
              <a:rPr lang="zh-CN" altLang="en-US" dirty="0" smtClean="0"/>
              <a:t>，因是在</a:t>
            </a:r>
            <a:r>
              <a:rPr lang="en-US" altLang="zh-CN" dirty="0" smtClean="0"/>
              <a:t>5</a:t>
            </a:r>
            <a:r>
              <a:rPr lang="zh-CN" altLang="en-US" dirty="0" smtClean="0"/>
              <a:t>月</a:t>
            </a:r>
            <a:r>
              <a:rPr lang="en-US" altLang="zh-CN" dirty="0" smtClean="0"/>
              <a:t>4</a:t>
            </a:r>
            <a:r>
              <a:rPr lang="zh-CN" altLang="en-US" dirty="0" smtClean="0"/>
              <a:t>日颁布的，故称，共</a:t>
            </a:r>
            <a:r>
              <a:rPr lang="en-US" altLang="zh-CN" dirty="0" smtClean="0"/>
              <a:t>18</a:t>
            </a:r>
            <a:r>
              <a:rPr lang="zh-CN" altLang="en-US" dirty="0" smtClean="0"/>
              <a:t>条。</a:t>
            </a:r>
            <a:endParaRPr lang="en-US" altLang="zh-CN" dirty="0" smtClean="0"/>
          </a:p>
          <a:p>
            <a:pPr marL="0" indent="0">
              <a:buNone/>
            </a:pPr>
            <a:r>
              <a:rPr lang="zh-CN" altLang="en-US" dirty="0" smtClean="0"/>
              <a:t>２）</a:t>
            </a:r>
            <a:r>
              <a:rPr lang="en-US" altLang="zh-CN" dirty="0" smtClean="0"/>
              <a:t>《</a:t>
            </a:r>
            <a:r>
              <a:rPr lang="zh-CN" altLang="en-US" dirty="0" smtClean="0"/>
              <a:t>中国土地法大纲</a:t>
            </a:r>
            <a:r>
              <a:rPr lang="en-US" altLang="zh-CN" dirty="0" smtClean="0"/>
              <a:t>》</a:t>
            </a:r>
            <a:endParaRPr lang="en-US" altLang="zh-CN" dirty="0" smtClean="0"/>
          </a:p>
          <a:p>
            <a:pPr marL="0" indent="0">
              <a:buNone/>
            </a:pPr>
            <a:r>
              <a:rPr lang="zh-CN" altLang="en-US" dirty="0" smtClean="0"/>
              <a:t>制定和颁布：</a:t>
            </a:r>
            <a:r>
              <a:rPr lang="en-US" altLang="zh-CN" dirty="0" smtClean="0"/>
              <a:t>1947</a:t>
            </a:r>
            <a:r>
              <a:rPr lang="zh-CN" altLang="en-US" dirty="0" smtClean="0"/>
              <a:t>年</a:t>
            </a:r>
            <a:r>
              <a:rPr lang="en-US" altLang="zh-CN" dirty="0" smtClean="0"/>
              <a:t>7</a:t>
            </a:r>
            <a:r>
              <a:rPr lang="zh-CN" altLang="en-US" dirty="0" smtClean="0"/>
              <a:t>月中共中央工作委员会召开全国土地会议，</a:t>
            </a:r>
            <a:r>
              <a:rPr lang="en-US" altLang="zh-CN" dirty="0" smtClean="0"/>
              <a:t>9</a:t>
            </a:r>
            <a:r>
              <a:rPr lang="zh-CN" altLang="en-US" dirty="0" smtClean="0"/>
              <a:t>月通过了</a:t>
            </a:r>
            <a:r>
              <a:rPr lang="en-US" altLang="zh-CN" dirty="0" smtClean="0"/>
              <a:t>《</a:t>
            </a:r>
            <a:r>
              <a:rPr lang="zh-CN" altLang="en-US" dirty="0" smtClean="0"/>
              <a:t>中国土地法大纲</a:t>
            </a:r>
            <a:r>
              <a:rPr lang="en-US" altLang="zh-CN" dirty="0" smtClean="0"/>
              <a:t>》</a:t>
            </a:r>
            <a:r>
              <a:rPr lang="zh-CN" altLang="en-US" dirty="0" smtClean="0"/>
              <a:t>，</a:t>
            </a:r>
            <a:r>
              <a:rPr lang="en-US" altLang="zh-CN" dirty="0" smtClean="0"/>
              <a:t>10</a:t>
            </a:r>
            <a:r>
              <a:rPr lang="zh-CN" altLang="en-US" dirty="0" smtClean="0"/>
              <a:t>月</a:t>
            </a:r>
            <a:r>
              <a:rPr lang="en-US" altLang="zh-CN" dirty="0" smtClean="0"/>
              <a:t>10</a:t>
            </a:r>
            <a:r>
              <a:rPr lang="zh-CN" altLang="en-US" dirty="0" smtClean="0"/>
              <a:t>日由中共中央正式公布施行。</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49" y="1143000"/>
            <a:ext cx="8483600" cy="4667250"/>
          </a:xfrm>
        </p:spPr>
        <p:txBody>
          <a:bodyPr>
            <a:normAutofit fontScale="90000" lnSpcReduction="20000"/>
          </a:bodyPr>
          <a:lstStyle/>
          <a:p>
            <a:pPr marL="0" indent="0">
              <a:buNone/>
            </a:pPr>
            <a:r>
              <a:rPr lang="zh-CN" altLang="en-US" sz="2400" b="1" dirty="0" smtClean="0"/>
              <a:t>土地法的主要内容：</a:t>
            </a:r>
            <a:endParaRPr lang="zh-CN" altLang="en-US" sz="2400" b="1" dirty="0" smtClean="0"/>
          </a:p>
          <a:p>
            <a:r>
              <a:rPr lang="zh-CN" altLang="en-US" dirty="0" smtClean="0"/>
              <a:t>规定彻底废除封建性及半封建性剥削的土地制度</a:t>
            </a:r>
            <a:endParaRPr lang="en-US" altLang="zh-CN" dirty="0"/>
          </a:p>
          <a:p>
            <a:r>
              <a:rPr lang="zh-CN" altLang="en-US" dirty="0" smtClean="0"/>
              <a:t>规定实行耕者有其田的土地制度</a:t>
            </a:r>
            <a:endParaRPr lang="zh-CN" altLang="en-US" dirty="0" smtClean="0"/>
          </a:p>
          <a:p>
            <a:r>
              <a:rPr lang="zh-CN" altLang="en-US" dirty="0" smtClean="0"/>
              <a:t>规定保护民族工商业的发展</a:t>
            </a:r>
            <a:endParaRPr lang="zh-CN" altLang="en-US" dirty="0" smtClean="0"/>
          </a:p>
          <a:p>
            <a:r>
              <a:rPr lang="zh-CN" altLang="en-US" dirty="0" smtClean="0"/>
              <a:t>规定设立保护土地改革的人民法庭</a:t>
            </a:r>
            <a:endParaRPr lang="en-US" altLang="zh-CN" dirty="0" smtClean="0"/>
          </a:p>
          <a:p>
            <a:pPr marL="0" indent="0">
              <a:buNone/>
            </a:pPr>
            <a:r>
              <a:rPr lang="zh-CN" altLang="en-US" sz="2400" b="1" dirty="0" smtClean="0"/>
              <a:t>意义：</a:t>
            </a:r>
            <a:endParaRPr lang="zh-CN" altLang="en-US" sz="2400" b="1" dirty="0" smtClean="0"/>
          </a:p>
          <a:p>
            <a:r>
              <a:rPr lang="zh-CN" altLang="en-US" dirty="0" smtClean="0"/>
              <a:t>土地改革废除了封建土地制度，挖掉了帝国主义和国民党政府的统治基础，巩固了根据地</a:t>
            </a:r>
            <a:endParaRPr lang="zh-CN" altLang="en-US" dirty="0" smtClean="0"/>
          </a:p>
          <a:p>
            <a:r>
              <a:rPr lang="zh-CN" altLang="en-US" dirty="0" smtClean="0"/>
              <a:t>农民分到了土地，为了保护自己的革命果实，组织人民武装，建立人民政权， 并积极参加人民解放军</a:t>
            </a:r>
            <a:endParaRPr lang="zh-CN" altLang="en-US" dirty="0" smtClean="0"/>
          </a:p>
          <a:p>
            <a:r>
              <a:rPr lang="zh-CN" altLang="en-US" dirty="0" smtClean="0"/>
              <a:t>农民的革命热情被激发出来，促进了社会生产力的发展，为解放战争的胜利奠 定了物质基础。</a:t>
            </a:r>
            <a:br>
              <a:rPr lang="zh-CN" altLang="en-US" dirty="0" smtClean="0"/>
            </a:br>
            <a:endParaRPr lang="zh-CN" altLang="en-US"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其他经济立法</a:t>
            </a:r>
            <a:endParaRPr lang="zh-CN" altLang="en-US" dirty="0"/>
          </a:p>
        </p:txBody>
      </p:sp>
      <p:sp>
        <p:nvSpPr>
          <p:cNvPr id="3" name="内容占位符 2"/>
          <p:cNvSpPr>
            <a:spLocks noGrp="1"/>
          </p:cNvSpPr>
          <p:nvPr>
            <p:ph idx="1"/>
          </p:nvPr>
        </p:nvSpPr>
        <p:spPr/>
        <p:txBody>
          <a:bodyPr/>
          <a:lstStyle/>
          <a:p>
            <a:r>
              <a:rPr lang="zh-CN" altLang="en-US" dirty="0" smtClean="0"/>
              <a:t>没收官僚资本的法令</a:t>
            </a:r>
            <a:endParaRPr lang="zh-CN" altLang="en-US" dirty="0" smtClean="0"/>
          </a:p>
          <a:p>
            <a:r>
              <a:rPr lang="zh-CN" altLang="en-US" dirty="0" smtClean="0"/>
              <a:t>保护民族工商业的法令</a:t>
            </a:r>
            <a:endParaRPr lang="zh-CN" alt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（三）镇反政策和刑事法令</a:t>
            </a:r>
            <a:endParaRPr lang="zh-CN" altLang="en-US" dirty="0"/>
          </a:p>
        </p:txBody>
      </p:sp>
      <p:sp>
        <p:nvSpPr>
          <p:cNvPr id="3" name="内容占位符 2"/>
          <p:cNvSpPr>
            <a:spLocks noGrp="1"/>
          </p:cNvSpPr>
          <p:nvPr>
            <p:ph idx="1"/>
          </p:nvPr>
        </p:nvSpPr>
        <p:spPr/>
        <p:txBody>
          <a:bodyPr>
            <a:normAutofit fontScale="67500" lnSpcReduction="20000"/>
          </a:bodyPr>
          <a:lstStyle/>
          <a:p>
            <a:pPr marL="0" indent="0">
              <a:buNone/>
            </a:pPr>
            <a:r>
              <a:rPr lang="zh-CN" altLang="en-US" dirty="0" smtClean="0"/>
              <a:t>１、镇反政策</a:t>
            </a:r>
            <a:endParaRPr lang="zh-CN" altLang="en-US" dirty="0" smtClean="0"/>
          </a:p>
          <a:p>
            <a:pPr marL="0" indent="0">
              <a:buNone/>
            </a:pPr>
            <a:r>
              <a:rPr lang="zh-CN" altLang="en-US" dirty="0" smtClean="0"/>
              <a:t>为了打倒国民党政府，分化敌人，各解放区政 府颁布一糸列法令，主要内容：</a:t>
            </a:r>
            <a:endParaRPr lang="zh-CN" altLang="en-US" dirty="0" smtClean="0"/>
          </a:p>
          <a:p>
            <a:r>
              <a:rPr lang="zh-CN" altLang="en-US" dirty="0" smtClean="0"/>
              <a:t>惩办战犯</a:t>
            </a:r>
            <a:endParaRPr lang="zh-CN" altLang="en-US" dirty="0" smtClean="0"/>
          </a:p>
          <a:p>
            <a:r>
              <a:rPr lang="zh-CN" altLang="en-US" dirty="0" smtClean="0"/>
              <a:t>肃清流窜叛匪</a:t>
            </a:r>
            <a:endParaRPr lang="zh-CN" altLang="en-US" dirty="0" smtClean="0"/>
          </a:p>
          <a:p>
            <a:r>
              <a:rPr lang="zh-CN" altLang="en-US" dirty="0" smtClean="0"/>
              <a:t>取缔反动党团和特务组织</a:t>
            </a:r>
            <a:endParaRPr lang="zh-CN" altLang="en-US" dirty="0" smtClean="0"/>
          </a:p>
          <a:p>
            <a:r>
              <a:rPr lang="zh-CN" altLang="en-US" dirty="0" smtClean="0"/>
              <a:t>解散所有会道门封建迷信组织</a:t>
            </a:r>
            <a:endParaRPr lang="en-US" altLang="zh-CN" dirty="0" smtClean="0"/>
          </a:p>
          <a:p>
            <a:pPr marL="0" indent="0">
              <a:buNone/>
            </a:pPr>
            <a:r>
              <a:rPr lang="zh-CN" altLang="en-US" dirty="0" smtClean="0"/>
              <a:t>２、刑事立法</a:t>
            </a:r>
            <a:endParaRPr lang="zh-CN" altLang="en-US" dirty="0" smtClean="0"/>
          </a:p>
          <a:p>
            <a:pPr marL="0" indent="0">
              <a:buNone/>
            </a:pPr>
            <a:r>
              <a:rPr lang="zh-CN" altLang="en-US" dirty="0" smtClean="0"/>
              <a:t>主要内容：</a:t>
            </a:r>
            <a:endParaRPr lang="zh-CN" altLang="en-US" dirty="0" smtClean="0"/>
          </a:p>
          <a:p>
            <a:r>
              <a:rPr lang="zh-CN" altLang="en-US" dirty="0" smtClean="0"/>
              <a:t>严厉打击反革命破坏活动</a:t>
            </a:r>
            <a:endParaRPr lang="zh-CN" altLang="en-US" dirty="0" smtClean="0"/>
          </a:p>
          <a:p>
            <a:r>
              <a:rPr lang="zh-CN" altLang="en-US" dirty="0" smtClean="0"/>
              <a:t>严厉惩办贪污分子</a:t>
            </a:r>
            <a:endParaRPr lang="zh-CN" altLang="en-US" dirty="0" smtClean="0"/>
          </a:p>
          <a:p>
            <a:r>
              <a:rPr lang="zh-CN" altLang="en-US" dirty="0" smtClean="0"/>
              <a:t>严厉打击破坏自主婚姻和奸害罪</a:t>
            </a:r>
            <a:endParaRPr lang="zh-CN" altLang="en-US" dirty="0" smtClean="0"/>
          </a:p>
          <a:p>
            <a:r>
              <a:rPr lang="zh-CN" altLang="en-US" dirty="0" smtClean="0"/>
              <a:t>严禁鸦片</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（四）婚姻和民事立法</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１、婚姻法</a:t>
            </a:r>
            <a:endParaRPr lang="zh-CN" altLang="en-US" dirty="0" smtClean="0"/>
          </a:p>
          <a:p>
            <a:pPr marL="0" indent="0">
              <a:buNone/>
            </a:pPr>
            <a:r>
              <a:rPr lang="zh-CN" altLang="en-US" dirty="0" smtClean="0"/>
              <a:t>１） 主要法令：婚姻法（新中国成立后第一部法律的蓝本）</a:t>
            </a:r>
            <a:endParaRPr lang="zh-CN" altLang="en-US" dirty="0" smtClean="0"/>
          </a:p>
          <a:p>
            <a:pPr marL="0" indent="0">
              <a:buNone/>
            </a:pPr>
            <a:r>
              <a:rPr lang="zh-CN" altLang="en-US" dirty="0" smtClean="0"/>
              <a:t>２）主要内容：</a:t>
            </a:r>
            <a:endParaRPr lang="zh-CN" altLang="en-US" dirty="0" smtClean="0"/>
          </a:p>
          <a:p>
            <a:pPr marL="0" indent="0">
              <a:buNone/>
            </a:pPr>
            <a:r>
              <a:rPr lang="zh-CN" altLang="en-US" dirty="0" smtClean="0"/>
              <a:t>Ａ、禁止封建重婚、纳妾等制度，实行一夫一妻制</a:t>
            </a:r>
            <a:endParaRPr lang="en-US" altLang="zh-CN" dirty="0" smtClean="0"/>
          </a:p>
          <a:p>
            <a:pPr marL="0" indent="0">
              <a:buNone/>
            </a:pPr>
            <a:r>
              <a:rPr lang="zh-CN" altLang="en-US" dirty="0" smtClean="0"/>
              <a:t>Ｂ、废除封建包办婚姻，实行婚姻自由</a:t>
            </a:r>
            <a:endParaRPr lang="zh-CN" altLang="en-US" dirty="0" smtClean="0"/>
          </a:p>
          <a:p>
            <a:pPr marL="0" indent="0">
              <a:buNone/>
            </a:pPr>
            <a:r>
              <a:rPr lang="zh-CN" altLang="en-US" dirty="0" smtClean="0"/>
              <a:t>Ｃ、保障革命军人的合法婚姻</a:t>
            </a:r>
            <a:endParaRPr lang="zh-CN" altLang="en-US" dirty="0" smtClean="0"/>
          </a:p>
          <a:p>
            <a:pPr marL="0" indent="0">
              <a:buNone/>
            </a:pPr>
            <a:endParaRPr lang="zh-CN" altLang="en-US"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smtClean="0"/>
              <a:t>２、民事法令</a:t>
            </a:r>
            <a:endParaRPr lang="zh-CN" altLang="en-US" dirty="0" smtClean="0"/>
          </a:p>
          <a:p>
            <a:pPr marL="0" indent="0">
              <a:buNone/>
            </a:pPr>
            <a:r>
              <a:rPr lang="zh-CN" altLang="en-US" dirty="0" smtClean="0"/>
              <a:t>主要内容：</a:t>
            </a:r>
            <a:endParaRPr lang="zh-CN" altLang="en-US" dirty="0" smtClean="0"/>
          </a:p>
          <a:p>
            <a:pPr marL="0" indent="0">
              <a:buNone/>
            </a:pPr>
            <a:r>
              <a:rPr lang="zh-CN" altLang="en-US" dirty="0" smtClean="0"/>
              <a:t>１）保障私人合法的借贷关糸的法令</a:t>
            </a:r>
            <a:endParaRPr lang="zh-CN" altLang="en-US" dirty="0" smtClean="0"/>
          </a:p>
          <a:p>
            <a:pPr marL="0" indent="0">
              <a:buNone/>
            </a:pPr>
            <a:r>
              <a:rPr lang="zh-CN" altLang="en-US" dirty="0" smtClean="0"/>
              <a:t>２）保护和奖励畜牲业生产的法令</a:t>
            </a:r>
            <a:endParaRPr lang="zh-CN" altLang="en-US" dirty="0" smtClean="0"/>
          </a:p>
          <a:p>
            <a:pPr marL="0" indent="0">
              <a:buNone/>
            </a:pPr>
            <a:r>
              <a:rPr lang="zh-CN" altLang="en-US" dirty="0" smtClean="0"/>
              <a:t>３）优待专家、奖励发明创造的法令</a:t>
            </a:r>
            <a:endParaRPr lang="zh-CN" altLang="en-US" dirty="0" smtClean="0"/>
          </a:p>
          <a:p>
            <a:pPr marL="0" indent="0">
              <a:buNone/>
            </a:pPr>
            <a:endParaRPr lang="zh-CN" altLang="en-US" dirty="0" smtClean="0"/>
          </a:p>
          <a:p>
            <a:pPr marL="0" indent="0">
              <a:buNone/>
            </a:pP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332656"/>
            <a:ext cx="7200800" cy="6186309"/>
          </a:xfrm>
          <a:prstGeom prst="rect">
            <a:avLst/>
          </a:prstGeom>
        </p:spPr>
        <p:txBody>
          <a:bodyPr wrap="square">
            <a:spAutoFit/>
          </a:bodyPr>
          <a:lstStyle/>
          <a:p>
            <a:r>
              <a:rPr lang="zh-CN" altLang="en-US" sz="3600" dirty="0"/>
              <a:t>（二）罪名</a:t>
            </a:r>
            <a:endParaRPr lang="zh-CN" altLang="en-US" sz="3600" dirty="0"/>
          </a:p>
          <a:p>
            <a:r>
              <a:rPr lang="zh-CN" altLang="en-US" sz="3600" dirty="0"/>
              <a:t>      </a:t>
            </a:r>
            <a:r>
              <a:rPr lang="en-US" altLang="zh-CN" sz="3600" dirty="0"/>
              <a:t>1</a:t>
            </a:r>
            <a:r>
              <a:rPr lang="zh-CN" altLang="en-US" sz="3600" dirty="0"/>
              <a:t>、舍弃穑事</a:t>
            </a:r>
            <a:endParaRPr lang="zh-CN" altLang="en-US" sz="3600" dirty="0"/>
          </a:p>
          <a:p>
            <a:r>
              <a:rPr lang="zh-CN" altLang="en-US" sz="3600" dirty="0"/>
              <a:t>      </a:t>
            </a:r>
            <a:r>
              <a:rPr lang="en-US" altLang="zh-CN" sz="3600" dirty="0"/>
              <a:t>2</a:t>
            </a:r>
            <a:r>
              <a:rPr lang="zh-CN" altLang="en-US" sz="3600" dirty="0"/>
              <a:t>、不从誓言</a:t>
            </a:r>
            <a:endParaRPr lang="zh-CN" altLang="en-US" sz="3600" dirty="0"/>
          </a:p>
          <a:p>
            <a:r>
              <a:rPr lang="zh-CN" altLang="en-US" sz="3600" dirty="0"/>
              <a:t>      </a:t>
            </a:r>
            <a:r>
              <a:rPr lang="en-US" altLang="zh-CN" sz="3600" dirty="0"/>
              <a:t>3</a:t>
            </a:r>
            <a:r>
              <a:rPr lang="zh-CN" altLang="en-US" sz="3600" dirty="0"/>
              <a:t>、不吉不迪</a:t>
            </a:r>
            <a:endParaRPr lang="zh-CN" altLang="en-US" sz="3600" dirty="0"/>
          </a:p>
          <a:p>
            <a:r>
              <a:rPr lang="zh-CN" altLang="en-US" sz="3600" dirty="0"/>
              <a:t>      </a:t>
            </a:r>
            <a:r>
              <a:rPr lang="en-US" altLang="zh-CN" sz="3600" dirty="0"/>
              <a:t>4</a:t>
            </a:r>
            <a:r>
              <a:rPr lang="zh-CN" altLang="en-US" sz="3600" dirty="0"/>
              <a:t>、颠越不恭</a:t>
            </a:r>
            <a:endParaRPr lang="zh-CN" altLang="en-US" sz="3600" dirty="0"/>
          </a:p>
          <a:p>
            <a:r>
              <a:rPr lang="zh-CN" altLang="en-US" sz="3600" dirty="0"/>
              <a:t>      </a:t>
            </a:r>
            <a:r>
              <a:rPr lang="en-US" altLang="zh-CN" sz="3600" dirty="0"/>
              <a:t>5</a:t>
            </a:r>
            <a:r>
              <a:rPr lang="zh-CN" altLang="en-US" sz="3600" dirty="0"/>
              <a:t>、暂遇奸宄</a:t>
            </a:r>
            <a:endParaRPr lang="zh-CN" altLang="en-US" sz="3600" dirty="0"/>
          </a:p>
          <a:p>
            <a:r>
              <a:rPr lang="zh-CN" altLang="en-US" sz="3600" dirty="0"/>
              <a:t>      </a:t>
            </a:r>
            <a:r>
              <a:rPr lang="en-US" altLang="zh-CN" sz="3600" dirty="0"/>
              <a:t>6</a:t>
            </a:r>
            <a:r>
              <a:rPr lang="zh-CN" altLang="en-US" sz="3600" dirty="0"/>
              <a:t>、不有功于民</a:t>
            </a:r>
            <a:endParaRPr lang="zh-CN" altLang="en-US" sz="3600" dirty="0"/>
          </a:p>
          <a:p>
            <a:r>
              <a:rPr lang="zh-CN" altLang="en-US" sz="3600" dirty="0"/>
              <a:t>（三）民事法律</a:t>
            </a:r>
            <a:endParaRPr lang="zh-CN" altLang="en-US" sz="3600" dirty="0"/>
          </a:p>
          <a:p>
            <a:r>
              <a:rPr lang="zh-CN" altLang="en-US" sz="3600" dirty="0"/>
              <a:t>      </a:t>
            </a:r>
            <a:r>
              <a:rPr lang="en-US" altLang="zh-CN" sz="3600" dirty="0"/>
              <a:t>1</a:t>
            </a:r>
            <a:r>
              <a:rPr lang="zh-CN" altLang="en-US" sz="3600" dirty="0"/>
              <a:t>、婚姻家庭制度：一夫一妻同时实行多妾制度</a:t>
            </a:r>
            <a:endParaRPr lang="zh-CN" altLang="en-US" sz="3600" dirty="0"/>
          </a:p>
          <a:p>
            <a:r>
              <a:rPr lang="zh-CN" altLang="en-US" sz="3600" dirty="0"/>
              <a:t> </a:t>
            </a:r>
            <a:endParaRPr lang="en-US" sz="3600"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5700"/>
            <a:ext cx="7886700" cy="4334273"/>
          </a:xfrm>
        </p:spPr>
        <p:txBody>
          <a:bodyPr>
            <a:normAutofit fontScale="52500"/>
          </a:bodyPr>
          <a:lstStyle/>
          <a:p>
            <a:pPr marL="0" indent="0">
              <a:buNone/>
            </a:pPr>
            <a:r>
              <a:rPr lang="zh-CN" altLang="en-US" dirty="0" smtClean="0"/>
              <a:t>（五）司法审判制度</a:t>
            </a:r>
            <a:endParaRPr lang="zh-CN" altLang="en-US" dirty="0" smtClean="0"/>
          </a:p>
          <a:p>
            <a:pPr marL="0" indent="0">
              <a:buNone/>
            </a:pPr>
            <a:r>
              <a:rPr lang="zh-CN" altLang="en-US" dirty="0" smtClean="0"/>
              <a:t>１、东北解放区人民法院的审判制度</a:t>
            </a:r>
            <a:endParaRPr lang="zh-CN" altLang="en-US" dirty="0" smtClean="0"/>
          </a:p>
          <a:p>
            <a:pPr lvl="1"/>
            <a:r>
              <a:rPr lang="zh-CN" altLang="en-US" dirty="0" smtClean="0"/>
              <a:t>审判机关：高等法院、高等法院东北分院地方法院，审检合一</a:t>
            </a:r>
            <a:endParaRPr lang="en-US" altLang="zh-CN" dirty="0" smtClean="0"/>
          </a:p>
          <a:p>
            <a:pPr lvl="1"/>
            <a:r>
              <a:rPr lang="zh-CN" altLang="en-US" dirty="0" smtClean="0"/>
              <a:t>审判原则：三级三审制</a:t>
            </a:r>
            <a:endParaRPr lang="zh-CN" altLang="en-US" dirty="0" smtClean="0"/>
          </a:p>
          <a:p>
            <a:pPr marL="0" indent="0">
              <a:buNone/>
            </a:pPr>
            <a:r>
              <a:rPr lang="zh-CN" altLang="en-US" dirty="0" smtClean="0"/>
              <a:t>２、华北解放区人民法院的审判制度主要内容：</a:t>
            </a:r>
            <a:endParaRPr lang="zh-CN" altLang="en-US" dirty="0" smtClean="0"/>
          </a:p>
          <a:p>
            <a:r>
              <a:rPr lang="zh-CN" altLang="en-US" dirty="0" smtClean="0"/>
              <a:t>取消人民诉讼须经区、村政府介绍制度</a:t>
            </a:r>
            <a:endParaRPr lang="zh-CN" altLang="en-US" dirty="0" smtClean="0"/>
          </a:p>
          <a:p>
            <a:r>
              <a:rPr lang="zh-CN" altLang="en-US" dirty="0" smtClean="0"/>
              <a:t>取消讼费</a:t>
            </a:r>
            <a:endParaRPr lang="zh-CN" altLang="en-US" dirty="0" smtClean="0"/>
          </a:p>
          <a:p>
            <a:r>
              <a:rPr lang="zh-CN" altLang="en-US" dirty="0" smtClean="0"/>
              <a:t>严禁刑讯逼供</a:t>
            </a:r>
            <a:endParaRPr lang="zh-CN" altLang="en-US" dirty="0" smtClean="0"/>
          </a:p>
          <a:p>
            <a:r>
              <a:rPr lang="zh-CN" altLang="en-US" dirty="0" smtClean="0"/>
              <a:t>设立裁判委员会，审断重要的民刑案件</a:t>
            </a:r>
            <a:endParaRPr lang="zh-CN" altLang="en-US" dirty="0" smtClean="0"/>
          </a:p>
          <a:p>
            <a:r>
              <a:rPr lang="zh-CN" altLang="en-US" dirty="0" smtClean="0"/>
              <a:t>规定上诉制度</a:t>
            </a:r>
            <a:endParaRPr lang="zh-CN" altLang="en-US" dirty="0" smtClean="0"/>
          </a:p>
          <a:p>
            <a:r>
              <a:rPr lang="zh-CN" altLang="en-US" dirty="0" smtClean="0"/>
              <a:t>确定刑事复核制度</a:t>
            </a:r>
            <a:endParaRPr lang="zh-CN" altLang="en-US" dirty="0" smtClean="0"/>
          </a:p>
          <a:p>
            <a:pPr marL="0" indent="0">
              <a:buNone/>
            </a:pPr>
            <a:r>
              <a:rPr lang="zh-CN" altLang="en-US" dirty="0" smtClean="0"/>
              <a:t>意义：华北人民法院及其审判制度的确立，为中华人民共和国最高法院及其审判制度的建立奠定基础。</a:t>
            </a:r>
            <a:endParaRPr lang="zh-CN" altLang="en-US" dirty="0" smtClean="0"/>
          </a:p>
          <a:p>
            <a:pPr marL="0" indent="0">
              <a:buNone/>
            </a:pP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980728"/>
            <a:ext cx="6696744" cy="5078313"/>
          </a:xfrm>
          <a:prstGeom prst="rect">
            <a:avLst/>
          </a:prstGeom>
        </p:spPr>
        <p:txBody>
          <a:bodyPr wrap="square">
            <a:spAutoFit/>
          </a:bodyPr>
          <a:lstStyle/>
          <a:p>
            <a:r>
              <a:rPr lang="zh-CN" altLang="en-US" sz="3600" b="1" dirty="0"/>
              <a:t> </a:t>
            </a:r>
            <a:r>
              <a:rPr lang="en-US" altLang="zh-CN" sz="3600" b="1" dirty="0"/>
              <a:t>2</a:t>
            </a:r>
            <a:r>
              <a:rPr lang="zh-CN" altLang="en-US" sz="3600" b="1" dirty="0"/>
              <a:t>、继承制度：兄终弟及制</a:t>
            </a:r>
            <a:r>
              <a:rPr lang="en-US" altLang="zh-CN" sz="3600" b="1" dirty="0"/>
              <a:t>——</a:t>
            </a:r>
            <a:r>
              <a:rPr lang="zh-CN" altLang="en-US" sz="3600" b="1" dirty="0"/>
              <a:t>嫡子继承制</a:t>
            </a:r>
            <a:r>
              <a:rPr lang="en-US" altLang="zh-CN" sz="3600" b="1" dirty="0"/>
              <a:t>——</a:t>
            </a:r>
            <a:r>
              <a:rPr lang="zh-CN" altLang="en-US" sz="3600" b="1" dirty="0"/>
              <a:t>嫡长子继承制</a:t>
            </a:r>
            <a:endParaRPr lang="en-US" altLang="zh-CN" sz="3600" b="1" dirty="0"/>
          </a:p>
          <a:p>
            <a:endParaRPr lang="zh-CN" altLang="en-US" sz="3600" b="1" dirty="0"/>
          </a:p>
          <a:p>
            <a:r>
              <a:rPr lang="zh-CN" altLang="en-US" sz="3600" b="1" dirty="0"/>
              <a:t>四、司法制度</a:t>
            </a:r>
            <a:endParaRPr lang="zh-CN" altLang="en-US" sz="3600" b="1" dirty="0"/>
          </a:p>
          <a:p>
            <a:r>
              <a:rPr lang="zh-CN" altLang="en-US" sz="3600" b="1" dirty="0"/>
              <a:t>（一）司法机关</a:t>
            </a:r>
            <a:endParaRPr lang="zh-CN" altLang="en-US" sz="3600" b="1" dirty="0"/>
          </a:p>
          <a:p>
            <a:r>
              <a:rPr lang="zh-CN" altLang="en-US" sz="3600" b="1" dirty="0"/>
              <a:t>        商王</a:t>
            </a:r>
            <a:r>
              <a:rPr lang="en-US" altLang="zh-CN" sz="3600" b="1" dirty="0"/>
              <a:t>——</a:t>
            </a:r>
            <a:r>
              <a:rPr lang="zh-CN" altLang="en-US" sz="3600" b="1" dirty="0"/>
              <a:t>司寇</a:t>
            </a:r>
            <a:r>
              <a:rPr lang="en-US" altLang="zh-CN" sz="3600" b="1" dirty="0"/>
              <a:t>——</a:t>
            </a:r>
            <a:r>
              <a:rPr lang="zh-CN" altLang="en-US" sz="3600" b="1" dirty="0"/>
              <a:t>正、史</a:t>
            </a:r>
            <a:endParaRPr lang="zh-CN" altLang="en-US" sz="3600" b="1" dirty="0"/>
          </a:p>
          <a:p>
            <a:r>
              <a:rPr lang="zh-CN" altLang="en-US" sz="3600" b="1" dirty="0"/>
              <a:t>（二）审判制度</a:t>
            </a:r>
            <a:endParaRPr lang="zh-CN" altLang="en-US" sz="3600" b="1" dirty="0"/>
          </a:p>
          <a:p>
            <a:r>
              <a:rPr lang="zh-CN" altLang="en-US" sz="3600" b="1" dirty="0"/>
              <a:t>（三）监狱：“圜土”、 “牖里”</a:t>
            </a:r>
            <a:endParaRPr lang="en-US" sz="36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286" y="476672"/>
            <a:ext cx="8383021"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 name="Rectangle 2"/>
          <p:cNvSpPr>
            <a:spLocks noGrp="1" noChangeArrowheads="1"/>
          </p:cNvSpPr>
          <p:nvPr>
            <p:ph type="title" idx="4294967295"/>
          </p:nvPr>
        </p:nvSpPr>
        <p:spPr>
          <a:xfrm>
            <a:off x="301625" y="381000"/>
            <a:ext cx="8540750" cy="1143000"/>
          </a:xfrm>
        </p:spPr>
        <p:txBody>
          <a:bodyPr/>
          <a:lstStyle/>
          <a:p>
            <a:r>
              <a:rPr lang="zh-CN" altLang="en-US" sz="6000" dirty="0"/>
              <a:t>案例</a:t>
            </a:r>
            <a:endParaRPr lang="zh-CN" altLang="en-US" sz="6000" dirty="0"/>
          </a:p>
        </p:txBody>
      </p:sp>
      <p:sp>
        <p:nvSpPr>
          <p:cNvPr id="2332" name="Rectangle 3"/>
          <p:cNvSpPr>
            <a:spLocks noGrp="1" noChangeArrowheads="1"/>
          </p:cNvSpPr>
          <p:nvPr>
            <p:ph idx="4294967295"/>
          </p:nvPr>
        </p:nvSpPr>
        <p:spPr>
          <a:xfrm>
            <a:off x="900113" y="1600200"/>
            <a:ext cx="7786687" cy="4997450"/>
          </a:xfrm>
        </p:spPr>
        <p:txBody>
          <a:bodyPr/>
          <a:lstStyle/>
          <a:p>
            <a:r>
              <a:rPr lang="en-US" altLang="en-US" sz="3600" dirty="0">
                <a:latin typeface="华文楷体" panose="02010600040101010101" pitchFamily="2" charset="-122"/>
                <a:ea typeface="华文楷体" panose="02010600040101010101" pitchFamily="2" charset="-122"/>
              </a:rPr>
              <a:t>案例2   </a:t>
            </a:r>
            <a:r>
              <a:rPr lang="en-US" altLang="en-US" sz="3600" dirty="0" err="1">
                <a:latin typeface="华文楷体" panose="02010600040101010101" pitchFamily="2" charset="-122"/>
                <a:ea typeface="华文楷体" panose="02010600040101010101" pitchFamily="2" charset="-122"/>
              </a:rPr>
              <a:t>商纣王位继承案</a:t>
            </a:r>
            <a:endParaRPr lang="en-US" altLang="en-US" sz="3600" dirty="0">
              <a:latin typeface="华文楷体" panose="02010600040101010101" pitchFamily="2" charset="-122"/>
              <a:ea typeface="华文楷体" panose="02010600040101010101" pitchFamily="2" charset="-122"/>
            </a:endParaRPr>
          </a:p>
          <a:p>
            <a:pPr>
              <a:buFont typeface="Wingdings" panose="05000000000000000000" pitchFamily="2" charset="2"/>
              <a:buNone/>
            </a:pPr>
            <a:r>
              <a:rPr lang="en-US" altLang="en-US" dirty="0"/>
              <a:t>       </a:t>
            </a:r>
            <a:r>
              <a:rPr lang="en-US" altLang="en-US" dirty="0">
                <a:latin typeface="楷体" panose="02010609060101010101" pitchFamily="49" charset="-122"/>
                <a:ea typeface="楷体" panose="02010609060101010101" pitchFamily="49" charset="-122"/>
              </a:rPr>
              <a:t> </a:t>
            </a:r>
            <a:r>
              <a:rPr lang="en-US" altLang="en-US" sz="2800" dirty="0" err="1">
                <a:latin typeface="楷体" panose="02010609060101010101" pitchFamily="49" charset="-122"/>
                <a:ea typeface="楷体" panose="02010609060101010101" pitchFamily="49" charset="-122"/>
              </a:rPr>
              <a:t>帝武丁崩，子帝祖庚立</a:t>
            </a:r>
            <a:r>
              <a:rPr lang="en-US" altLang="en-US" sz="2800" dirty="0">
                <a:latin typeface="楷体" panose="02010609060101010101" pitchFamily="49" charset="-122"/>
                <a:ea typeface="楷体" panose="02010609060101010101" pitchFamily="49" charset="-122"/>
              </a:rPr>
              <a:t>。……</a:t>
            </a:r>
            <a:r>
              <a:rPr lang="en-US" altLang="en-US" sz="2800" dirty="0" err="1">
                <a:latin typeface="楷体" panose="02010609060101010101" pitchFamily="49" charset="-122"/>
                <a:ea typeface="楷体" panose="02010609060101010101" pitchFamily="49" charset="-122"/>
              </a:rPr>
              <a:t>帝祖庚崩，弟祖甲立，是为帝甲</a:t>
            </a:r>
            <a:r>
              <a:rPr lang="en-US" altLang="en-US" sz="2800" dirty="0">
                <a:latin typeface="楷体" panose="02010609060101010101" pitchFamily="49" charset="-122"/>
                <a:ea typeface="楷体" panose="02010609060101010101" pitchFamily="49" charset="-122"/>
              </a:rPr>
              <a:t>。……</a:t>
            </a:r>
            <a:r>
              <a:rPr lang="en-US" altLang="en-US" sz="2800" dirty="0" err="1">
                <a:latin typeface="楷体" panose="02010609060101010101" pitchFamily="49" charset="-122"/>
                <a:ea typeface="楷体" panose="02010609060101010101" pitchFamily="49" charset="-122"/>
              </a:rPr>
              <a:t>帝甲崩，子帝廪辛立。帝廪辛崩，弟庚丁立，是为帝庚丁。弟庚丁崩，子帝武乙立</a:t>
            </a:r>
            <a:r>
              <a:rPr lang="en-US" altLang="en-US" sz="2800" dirty="0">
                <a:latin typeface="楷体" panose="02010609060101010101" pitchFamily="49" charset="-122"/>
                <a:ea typeface="楷体" panose="02010609060101010101" pitchFamily="49" charset="-122"/>
              </a:rPr>
              <a:t>。……</a:t>
            </a:r>
            <a:r>
              <a:rPr lang="en-US" altLang="en-US" sz="2800" dirty="0" err="1">
                <a:latin typeface="楷体" panose="02010609060101010101" pitchFamily="49" charset="-122"/>
                <a:ea typeface="楷体" panose="02010609060101010101" pitchFamily="49" charset="-122"/>
              </a:rPr>
              <a:t>武乙猎于河渭之间，暴雷，武乙震死。子帝太丁立。帝太丁崩，子帝乙立</a:t>
            </a:r>
            <a:r>
              <a:rPr lang="en-US" altLang="en-US" sz="2800" dirty="0">
                <a:latin typeface="楷体" panose="02010609060101010101" pitchFamily="49" charset="-122"/>
                <a:ea typeface="楷体" panose="02010609060101010101" pitchFamily="49" charset="-122"/>
              </a:rPr>
              <a:t>。……</a:t>
            </a:r>
            <a:r>
              <a:rPr lang="en-US" altLang="en-US" sz="2800" dirty="0" err="1">
                <a:latin typeface="楷体" panose="02010609060101010101" pitchFamily="49" charset="-122"/>
                <a:ea typeface="楷体" panose="02010609060101010101" pitchFamily="49" charset="-122"/>
              </a:rPr>
              <a:t>帝乙长子曰微子启，启母贱，不得嗣。少子辛，辛母正后，辛为嗣。帝乙崩，子辛立，是为帝辛，天下谓之纣</a:t>
            </a:r>
            <a:r>
              <a:rPr lang="en-US" altLang="en-US" sz="2800" dirty="0">
                <a:latin typeface="楷体" panose="02010609060101010101" pitchFamily="49" charset="-122"/>
                <a:ea typeface="楷体" panose="02010609060101010101" pitchFamily="49" charset="-122"/>
              </a:rPr>
              <a:t>。</a:t>
            </a:r>
            <a:endParaRPr lang="en-US" altLang="en-US" sz="2800" dirty="0">
              <a:latin typeface="楷体" panose="02010609060101010101" pitchFamily="49" charset="-122"/>
              <a:ea typeface="楷体" panose="02010609060101010101" pitchFamily="49" charset="-122"/>
            </a:endParaRPr>
          </a:p>
          <a:p>
            <a:pPr algn="r">
              <a:buFont typeface="Wingdings" panose="05000000000000000000" pitchFamily="2" charset="2"/>
              <a:buNone/>
            </a:pPr>
            <a:r>
              <a:rPr lang="en-US" altLang="en-US" sz="2800" dirty="0">
                <a:latin typeface="楷体" panose="02010609060101010101" pitchFamily="49" charset="-122"/>
                <a:ea typeface="楷体" panose="02010609060101010101" pitchFamily="49" charset="-122"/>
              </a:rPr>
              <a:t>——《</a:t>
            </a:r>
            <a:r>
              <a:rPr lang="en-US" altLang="en-US" sz="2800" dirty="0" err="1">
                <a:latin typeface="楷体" panose="02010609060101010101" pitchFamily="49" charset="-122"/>
                <a:ea typeface="楷体" panose="02010609060101010101" pitchFamily="49" charset="-122"/>
              </a:rPr>
              <a:t>史记·殷本纪</a:t>
            </a:r>
            <a:r>
              <a:rPr lang="en-US" altLang="en-US" sz="2800" dirty="0">
                <a:latin typeface="楷体" panose="02010609060101010101" pitchFamily="49" charset="-122"/>
                <a:ea typeface="楷体" panose="02010609060101010101" pitchFamily="49" charset="-122"/>
              </a:rPr>
              <a:t>》</a:t>
            </a:r>
            <a:endParaRPr lang="en-US" altLang="en-US" sz="2800" dirty="0">
              <a:latin typeface="楷体" panose="02010609060101010101" pitchFamily="49" charset="-122"/>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云梦睡虎地秦简</a:t>
            </a:r>
            <a:r>
              <a:rPr lang="en-US" altLang="zh-CN" b="1" dirty="0"/>
              <a:t>·</a:t>
            </a:r>
            <a:r>
              <a:rPr lang="zh-CN" altLang="en-US" b="1" dirty="0"/>
              <a:t>秦律</a:t>
            </a:r>
            <a:endParaRPr lang="en-US" b="1" dirty="0"/>
          </a:p>
        </p:txBody>
      </p:sp>
      <p:sp>
        <p:nvSpPr>
          <p:cNvPr id="3" name="内容占位符 2"/>
          <p:cNvSpPr>
            <a:spLocks noGrp="1"/>
          </p:cNvSpPr>
          <p:nvPr>
            <p:ph idx="1"/>
          </p:nvPr>
        </p:nvSpPr>
        <p:spPr>
          <a:xfrm>
            <a:off x="457200" y="1268760"/>
            <a:ext cx="8229600" cy="5472608"/>
          </a:xfrm>
        </p:spPr>
        <p:txBody>
          <a:bodyPr>
            <a:normAutofit fontScale="55000" lnSpcReduction="20000"/>
          </a:bodyPr>
          <a:lstStyle/>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田律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：农田水利、山林保护方面的法律。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厩苑律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：畜牧饲养牛马、禁苑林囿的法律。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仓律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：国家粮食仓储、保管、发放的法律。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金布律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：货币流通、市场交易的法律。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关市律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：管理关和市的法律。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工律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：公家手工业生产管理的法律。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均工</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：手工业生产管理的法律。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工人程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：手工业生产定额的法律。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徭律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：徭役征发的法律。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司空（律）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：规定司空职务的法律。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军爵律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：军功爵的法律。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置吏律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：设置任用官吏的法律。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效（律）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：核验官府物资财产及度量衡管理的法律。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传食律</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：驿站传饭食供给的法律。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行书</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：公文传递的法律。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内史杂</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：内吏为掌治京城及畿辅地区官员的法律。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尉杂</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：廷尉职责的法律。</a:t>
            </a:r>
            <a:endParaRPr lang="zh-CN" altLang="en-US"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属邦</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：管理所属少数民族及邦国职务的法律。</a:t>
            </a:r>
            <a:endParaRPr lang="en-US"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1052736"/>
            <a:ext cx="7416824" cy="4647426"/>
          </a:xfrm>
          <a:prstGeom prst="rect">
            <a:avLst/>
          </a:prstGeom>
        </p:spPr>
        <p:txBody>
          <a:bodyPr wrap="square">
            <a:spAutoFit/>
          </a:bodyPr>
          <a:lstStyle/>
          <a:p>
            <a:pPr algn="ctr"/>
            <a:r>
              <a:rPr lang="zh-CN" altLang="en-US" sz="4000" b="1" dirty="0"/>
              <a:t>九世之乱</a:t>
            </a:r>
            <a:endParaRPr lang="en-US" altLang="zh-CN" sz="4000" b="1" dirty="0"/>
          </a:p>
          <a:p>
            <a:pPr algn="just"/>
            <a:r>
              <a:rPr lang="zh-CN" altLang="en-US" sz="3200" b="1" dirty="0"/>
              <a:t>九世之乱是商朝从仲丁开始，商朝一度中衰，王室内部连续发生王位的纷争，商朝前期的兄终弟及王位继承制度遭破坏。当继位之弟死时，弟之子都不肯把王位交还给兄之子，因此造成了废嫡而更立诸弟子，弟子或争相代立的混乱局面。这种情况一直持续到阳甲在位时期，共经历五代、九王，史称九世之乱。</a:t>
            </a:r>
            <a:endParaRPr lang="en-US" sz="32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12789" y="476672"/>
            <a:ext cx="3278462" cy="830997"/>
          </a:xfrm>
          <a:prstGeom prst="rect">
            <a:avLst/>
          </a:prstGeom>
        </p:spPr>
        <p:txBody>
          <a:bodyPr wrap="none">
            <a:spAutoFit/>
          </a:bodyPr>
          <a:lstStyle/>
          <a:p>
            <a:r>
              <a:rPr lang="zh-CN" altLang="en-US" sz="4800" b="1" dirty="0"/>
              <a:t>内外服制度</a:t>
            </a:r>
            <a:endParaRPr lang="en-US" sz="4800" b="1" dirty="0"/>
          </a:p>
        </p:txBody>
      </p:sp>
      <p:sp>
        <p:nvSpPr>
          <p:cNvPr id="3" name="矩形 2"/>
          <p:cNvSpPr/>
          <p:nvPr/>
        </p:nvSpPr>
        <p:spPr>
          <a:xfrm>
            <a:off x="539552" y="1844824"/>
            <a:ext cx="8424936" cy="4524315"/>
          </a:xfrm>
          <a:prstGeom prst="rect">
            <a:avLst/>
          </a:prstGeom>
        </p:spPr>
        <p:txBody>
          <a:bodyPr wrap="square">
            <a:spAutoFit/>
          </a:bodyPr>
          <a:lstStyle/>
          <a:p>
            <a:pPr algn="just"/>
            <a:r>
              <a:rPr lang="zh-CN" altLang="en-US" sz="3200" b="1" dirty="0"/>
              <a:t>五百里甸服：百里赋纳总，二百里纳铚，三 百里纳秸服，四百里粟，五百里米。</a:t>
            </a:r>
            <a:endParaRPr lang="zh-CN" altLang="en-US" sz="3200" b="1" dirty="0"/>
          </a:p>
          <a:p>
            <a:pPr algn="just"/>
            <a:r>
              <a:rPr lang="zh-CN" altLang="en-US" sz="3200" b="1" dirty="0"/>
              <a:t>五百里侯服：百里采，二百里男邦，三百里 诸侯。</a:t>
            </a:r>
            <a:endParaRPr lang="zh-CN" altLang="en-US" sz="3200" b="1" dirty="0"/>
          </a:p>
          <a:p>
            <a:pPr algn="just"/>
            <a:r>
              <a:rPr lang="zh-CN" altLang="en-US" sz="3200" b="1" dirty="0"/>
              <a:t>五百里绥服：三百里揆文教，二百里奋武卫。</a:t>
            </a:r>
            <a:endParaRPr lang="zh-CN" altLang="en-US" sz="3200" b="1" dirty="0"/>
          </a:p>
          <a:p>
            <a:pPr algn="just"/>
            <a:r>
              <a:rPr lang="zh-CN" altLang="en-US" sz="3200" b="1" dirty="0"/>
              <a:t>五百里要服：三百里夷，二百里蔡。</a:t>
            </a:r>
            <a:endParaRPr lang="zh-CN" altLang="en-US" sz="3200" b="1" dirty="0"/>
          </a:p>
          <a:p>
            <a:pPr algn="just"/>
            <a:r>
              <a:rPr lang="zh-CN" altLang="en-US" sz="3200" b="1" dirty="0"/>
              <a:t>五百里荒服：三百里蛮，二百里流。</a:t>
            </a:r>
            <a:endParaRPr lang="en-US" altLang="zh-CN" sz="3200" b="1" dirty="0"/>
          </a:p>
          <a:p>
            <a:pPr algn="just"/>
            <a:endParaRPr lang="en-US" altLang="zh-CN" sz="3200" b="1" dirty="0"/>
          </a:p>
          <a:p>
            <a:pPr algn="r"/>
            <a:r>
              <a:rPr lang="en-US" altLang="zh-CN" sz="3200" b="1" dirty="0"/>
              <a:t>——《</a:t>
            </a:r>
            <a:r>
              <a:rPr lang="zh-CN" altLang="en-US" sz="3200" b="1" dirty="0"/>
              <a:t>尚书</a:t>
            </a:r>
            <a:r>
              <a:rPr lang="en-US" altLang="zh-CN" sz="3200" b="1" dirty="0"/>
              <a:t>·</a:t>
            </a:r>
            <a:r>
              <a:rPr lang="zh-CN" altLang="en-US" sz="3200" b="1" dirty="0"/>
              <a:t>禹贡</a:t>
            </a:r>
            <a:r>
              <a:rPr lang="en-US" altLang="zh-CN" sz="3200" b="1" dirty="0"/>
              <a:t>》</a:t>
            </a:r>
            <a:endParaRPr lang="en-US" altLang="zh-CN" sz="32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836712"/>
            <a:ext cx="7920880" cy="2062103"/>
          </a:xfrm>
          <a:prstGeom prst="rect">
            <a:avLst/>
          </a:prstGeom>
        </p:spPr>
        <p:txBody>
          <a:bodyPr wrap="square">
            <a:spAutoFit/>
          </a:bodyPr>
          <a:lstStyle/>
          <a:p>
            <a:pPr algn="just"/>
            <a:r>
              <a:rPr lang="zh-CN" altLang="en-US" sz="3200" b="1" dirty="0"/>
              <a:t>先王之制，邦内甸服，邦外侯服，侯卫宾服，夷蛮要服，戎狄荒服。日祭、月祀、时享、岁贡、终王，先王之训也。</a:t>
            </a:r>
            <a:endParaRPr lang="zh-CN" altLang="en-US" sz="3200" b="1" dirty="0"/>
          </a:p>
          <a:p>
            <a:pPr algn="r"/>
            <a:r>
              <a:rPr lang="en-US" altLang="zh-CN" sz="3200" b="1" dirty="0"/>
              <a:t>——《</a:t>
            </a:r>
            <a:r>
              <a:rPr lang="zh-CN" altLang="en-US" sz="3200" b="1" dirty="0"/>
              <a:t>国语</a:t>
            </a:r>
            <a:r>
              <a:rPr lang="en-US" altLang="zh-CN" sz="3200" b="1" dirty="0"/>
              <a:t>·</a:t>
            </a:r>
            <a:r>
              <a:rPr lang="zh-CN" altLang="en-US" sz="3200" b="1" dirty="0"/>
              <a:t>周语</a:t>
            </a:r>
            <a:r>
              <a:rPr lang="en-US" altLang="zh-CN" sz="3200" b="1" dirty="0"/>
              <a:t>》</a:t>
            </a:r>
            <a:endParaRPr lang="en-US" altLang="zh-CN" sz="3200" b="1" dirty="0"/>
          </a:p>
        </p:txBody>
      </p:sp>
      <p:sp>
        <p:nvSpPr>
          <p:cNvPr id="3" name="矩形 2"/>
          <p:cNvSpPr/>
          <p:nvPr/>
        </p:nvSpPr>
        <p:spPr>
          <a:xfrm>
            <a:off x="683568" y="3890664"/>
            <a:ext cx="7920880" cy="1569660"/>
          </a:xfrm>
          <a:prstGeom prst="rect">
            <a:avLst/>
          </a:prstGeom>
        </p:spPr>
        <p:txBody>
          <a:bodyPr wrap="square">
            <a:spAutoFit/>
          </a:bodyPr>
          <a:lstStyle/>
          <a:p>
            <a:r>
              <a:rPr lang="zh-CN" altLang="en-US" sz="2400" b="1" dirty="0"/>
              <a:t>内服与外服制度的实质：内服是王朝统治氏族本族的活动区域，天子直接统治的王畿地区；外服是王族以外的藩屏诸侯，由诸侯、邦伯管辖的地区。统治氏族以支配氏族联盟要约的管理制度来分别处理本族和臣服的外族的事务。</a:t>
            </a:r>
            <a:endParaRPr lang="en-US" sz="24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043607" y="1557338"/>
            <a:ext cx="7704857"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tx2"/>
              </a:buClr>
              <a:buSzPct val="65000"/>
              <a:buFont typeface="Wingdings" panose="05000000000000000000" pitchFamily="2" charset="2"/>
              <a:buChar char="n"/>
              <a:defRPr sz="3200">
                <a:solidFill>
                  <a:schemeClr val="tx1"/>
                </a:solidFill>
                <a:latin typeface="Times New Roman" panose="02020603050405020304" pitchFamily="18" charset="0"/>
                <a:ea typeface="隶书" panose="02010509060101010101" pitchFamily="49" charset="-122"/>
              </a:defRPr>
            </a:lvl1pPr>
            <a:lvl2pPr marL="742950" indent="-285750" algn="l" rtl="0" fontAlgn="base">
              <a:spcBef>
                <a:spcPct val="20000"/>
              </a:spcBef>
              <a:spcAft>
                <a:spcPct val="0"/>
              </a:spcAft>
              <a:buClr>
                <a:schemeClr val="tx2"/>
              </a:buClr>
              <a:buSzPct val="65000"/>
              <a:buFont typeface="Wingdings" panose="05000000000000000000" pitchFamily="2" charset="2"/>
              <a:buChar char="p"/>
              <a:defRPr sz="2800">
                <a:solidFill>
                  <a:schemeClr val="tx1"/>
                </a:solidFill>
                <a:latin typeface="Times New Roman" panose="02020603050405020304" pitchFamily="18" charset="0"/>
                <a:ea typeface="隶书" panose="02010509060101010101" pitchFamily="49" charset="-122"/>
              </a:defRPr>
            </a:lvl2pPr>
            <a:lvl3pPr marL="1143000" indent="-228600" algn="l" rtl="0" fontAlgn="base">
              <a:spcBef>
                <a:spcPct val="20000"/>
              </a:spcBef>
              <a:spcAft>
                <a:spcPct val="0"/>
              </a:spcAft>
              <a:buClr>
                <a:schemeClr val="tx2"/>
              </a:buClr>
              <a:buSzPct val="65000"/>
              <a:buFont typeface="Wingdings" panose="05000000000000000000" pitchFamily="2" charset="2"/>
              <a:buChar char="n"/>
              <a:defRPr sz="2400">
                <a:solidFill>
                  <a:schemeClr val="tx1"/>
                </a:solidFill>
                <a:latin typeface="Times New Roman" panose="02020603050405020304" pitchFamily="18" charset="0"/>
                <a:ea typeface="隶书" panose="02010509060101010101" pitchFamily="49" charset="-122"/>
              </a:defRPr>
            </a:lvl3pPr>
            <a:lvl4pPr marL="1600200" indent="-228600" algn="l" rtl="0" fontAlgn="base">
              <a:spcBef>
                <a:spcPct val="20000"/>
              </a:spcBef>
              <a:spcAft>
                <a:spcPct val="0"/>
              </a:spcAft>
              <a:buClr>
                <a:schemeClr val="tx2"/>
              </a:buClr>
              <a:buSzPct val="65000"/>
              <a:buFont typeface="Wingdings" panose="05000000000000000000" pitchFamily="2" charset="2"/>
              <a:buChar char="p"/>
              <a:defRPr sz="2000">
                <a:solidFill>
                  <a:schemeClr val="tx1"/>
                </a:solidFill>
                <a:latin typeface="Times New Roman" panose="02020603050405020304" pitchFamily="18" charset="0"/>
                <a:ea typeface="隶书" panose="02010509060101010101" pitchFamily="49" charset="-122"/>
              </a:defRPr>
            </a:lvl4pPr>
            <a:lvl5pPr marL="2057400" indent="-228600" algn="l" rtl="0" fontAlgn="base">
              <a:spcBef>
                <a:spcPct val="20000"/>
              </a:spcBef>
              <a:spcAft>
                <a:spcPct val="0"/>
              </a:spcAft>
              <a:buClr>
                <a:schemeClr val="tx2"/>
              </a:buClr>
              <a:buSzPct val="65000"/>
              <a:buFont typeface="Wingdings" panose="05000000000000000000" pitchFamily="2" charset="2"/>
              <a:buChar char="n"/>
              <a:defRPr sz="2000">
                <a:solidFill>
                  <a:schemeClr val="tx1"/>
                </a:solidFill>
                <a:latin typeface="Times New Roman" panose="02020603050405020304" pitchFamily="18" charset="0"/>
                <a:ea typeface="隶书" panose="02010509060101010101" pitchFamily="49" charset="-122"/>
              </a:defRPr>
            </a:lvl5pPr>
            <a:lvl6pPr marL="2514600" indent="-228600" algn="l" rtl="0" fontAlgn="base">
              <a:spcBef>
                <a:spcPct val="20000"/>
              </a:spcBef>
              <a:spcAft>
                <a:spcPct val="0"/>
              </a:spcAft>
              <a:buClr>
                <a:schemeClr val="tx2"/>
              </a:buClr>
              <a:buSzPct val="65000"/>
              <a:buFont typeface="Wingdings" panose="05000000000000000000" pitchFamily="2" charset="2"/>
              <a:buChar char="n"/>
              <a:defRPr sz="2000">
                <a:solidFill>
                  <a:schemeClr val="tx1"/>
                </a:solidFill>
                <a:latin typeface="Times New Roman" panose="02020603050405020304" pitchFamily="18" charset="0"/>
                <a:ea typeface="隶书" panose="02010509060101010101" pitchFamily="49" charset="-122"/>
              </a:defRPr>
            </a:lvl6pPr>
            <a:lvl7pPr marL="2971800" indent="-228600" algn="l" rtl="0" fontAlgn="base">
              <a:spcBef>
                <a:spcPct val="20000"/>
              </a:spcBef>
              <a:spcAft>
                <a:spcPct val="0"/>
              </a:spcAft>
              <a:buClr>
                <a:schemeClr val="tx2"/>
              </a:buClr>
              <a:buSzPct val="65000"/>
              <a:buFont typeface="Wingdings" panose="05000000000000000000" pitchFamily="2" charset="2"/>
              <a:buChar char="n"/>
              <a:defRPr sz="2000">
                <a:solidFill>
                  <a:schemeClr val="tx1"/>
                </a:solidFill>
                <a:latin typeface="Times New Roman" panose="02020603050405020304" pitchFamily="18" charset="0"/>
                <a:ea typeface="隶书" panose="02010509060101010101" pitchFamily="49" charset="-122"/>
              </a:defRPr>
            </a:lvl7pPr>
            <a:lvl8pPr marL="3429000" indent="-228600" algn="l" rtl="0" fontAlgn="base">
              <a:spcBef>
                <a:spcPct val="20000"/>
              </a:spcBef>
              <a:spcAft>
                <a:spcPct val="0"/>
              </a:spcAft>
              <a:buClr>
                <a:schemeClr val="tx2"/>
              </a:buClr>
              <a:buSzPct val="65000"/>
              <a:buFont typeface="Wingdings" panose="05000000000000000000" pitchFamily="2" charset="2"/>
              <a:buChar char="n"/>
              <a:defRPr sz="2000">
                <a:solidFill>
                  <a:schemeClr val="tx1"/>
                </a:solidFill>
                <a:latin typeface="Times New Roman" panose="02020603050405020304" pitchFamily="18" charset="0"/>
                <a:ea typeface="隶书" panose="02010509060101010101" pitchFamily="49" charset="-122"/>
              </a:defRPr>
            </a:lvl8pPr>
            <a:lvl9pPr marL="3886200" indent="-228600" algn="l" rtl="0" fontAlgn="base">
              <a:spcBef>
                <a:spcPct val="20000"/>
              </a:spcBef>
              <a:spcAft>
                <a:spcPct val="0"/>
              </a:spcAft>
              <a:buClr>
                <a:schemeClr val="tx2"/>
              </a:buClr>
              <a:buSzPct val="65000"/>
              <a:buFont typeface="Wingdings" panose="05000000000000000000" pitchFamily="2" charset="2"/>
              <a:buChar char="n"/>
              <a:defRPr sz="2000">
                <a:solidFill>
                  <a:schemeClr val="tx1"/>
                </a:solidFill>
                <a:latin typeface="Times New Roman" panose="02020603050405020304" pitchFamily="18" charset="0"/>
                <a:ea typeface="隶书" panose="02010509060101010101" pitchFamily="49" charset="-122"/>
              </a:defRPr>
            </a:lvl9pPr>
          </a:lstStyle>
          <a:p>
            <a:pPr algn="just">
              <a:buClrTx/>
            </a:pPr>
            <a:r>
              <a:rPr lang="en-US" altLang="zh-CN" sz="2800" b="1" dirty="0">
                <a:latin typeface="隶书" panose="02010509060101010101" pitchFamily="49" charset="-122"/>
              </a:rPr>
              <a:t>《</a:t>
            </a:r>
            <a:r>
              <a:rPr lang="zh-CN" altLang="en-US" sz="2800" b="1" dirty="0">
                <a:latin typeface="隶书" panose="02010509060101010101" pitchFamily="49" charset="-122"/>
              </a:rPr>
              <a:t>周礼</a:t>
            </a:r>
            <a:r>
              <a:rPr lang="en-US" altLang="zh-CN" sz="2800" b="1" dirty="0">
                <a:latin typeface="隶书" panose="02010509060101010101" pitchFamily="49" charset="-122"/>
              </a:rPr>
              <a:t>·</a:t>
            </a:r>
            <a:r>
              <a:rPr lang="zh-CN" altLang="en-US" sz="2800" b="1" dirty="0">
                <a:latin typeface="隶书" panose="02010509060101010101" pitchFamily="49" charset="-122"/>
              </a:rPr>
              <a:t>秋官</a:t>
            </a:r>
            <a:r>
              <a:rPr lang="en-US" altLang="zh-CN" sz="2800" b="1" dirty="0">
                <a:latin typeface="隶书" panose="02010509060101010101" pitchFamily="49" charset="-122"/>
              </a:rPr>
              <a:t>·</a:t>
            </a:r>
            <a:r>
              <a:rPr lang="zh-CN" altLang="en-US" sz="2800" b="1" dirty="0">
                <a:latin typeface="隶书" panose="02010509060101010101" pitchFamily="49" charset="-122"/>
              </a:rPr>
              <a:t>司刑</a:t>
            </a:r>
            <a:r>
              <a:rPr lang="en-US" altLang="zh-CN" sz="2800" b="1" dirty="0">
                <a:latin typeface="隶书" panose="02010509060101010101" pitchFamily="49" charset="-122"/>
              </a:rPr>
              <a:t>》</a:t>
            </a:r>
            <a:r>
              <a:rPr lang="zh-CN" altLang="en-US" sz="2800" b="1" dirty="0">
                <a:latin typeface="隶书" panose="02010509060101010101" pitchFamily="49" charset="-122"/>
              </a:rPr>
              <a:t>：“夏刑大辟二百，膑辟三百，宫辟五百，劓，墨各干”</a:t>
            </a:r>
            <a:endParaRPr lang="en-US" altLang="zh-CN" sz="2800" b="1" dirty="0">
              <a:latin typeface="隶书" panose="02010509060101010101" pitchFamily="49" charset="-122"/>
            </a:endParaRPr>
          </a:p>
          <a:p>
            <a:pPr algn="just">
              <a:buClrTx/>
            </a:pPr>
            <a:r>
              <a:rPr lang="en-US" altLang="zh-CN" sz="2800" b="1" dirty="0">
                <a:latin typeface="隶书" panose="02010509060101010101" pitchFamily="49" charset="-122"/>
              </a:rPr>
              <a:t>《</a:t>
            </a:r>
            <a:r>
              <a:rPr lang="zh-CN" altLang="en-US" sz="2800" b="1" dirty="0">
                <a:latin typeface="隶书" panose="02010509060101010101" pitchFamily="49" charset="-122"/>
              </a:rPr>
              <a:t>左传</a:t>
            </a:r>
            <a:r>
              <a:rPr lang="en-US" altLang="zh-CN" sz="2800" b="1" dirty="0">
                <a:latin typeface="隶书" panose="02010509060101010101" pitchFamily="49" charset="-122"/>
              </a:rPr>
              <a:t>》</a:t>
            </a:r>
            <a:r>
              <a:rPr lang="zh-CN" altLang="en-US" sz="2800" b="1" dirty="0">
                <a:latin typeface="隶书" panose="02010509060101010101" pitchFamily="49" charset="-122"/>
              </a:rPr>
              <a:t>：“</a:t>
            </a:r>
            <a:r>
              <a:rPr lang="en-US" altLang="zh-CN" sz="2800" b="1" dirty="0">
                <a:latin typeface="隶书" panose="02010509060101010101" pitchFamily="49" charset="-122"/>
              </a:rPr>
              <a:t>《</a:t>
            </a:r>
            <a:r>
              <a:rPr lang="zh-CN" altLang="en-US" sz="2800" b="1" dirty="0">
                <a:latin typeface="隶书" panose="02010509060101010101" pitchFamily="49" charset="-122"/>
              </a:rPr>
              <a:t>夏书</a:t>
            </a:r>
            <a:r>
              <a:rPr lang="en-US" altLang="zh-CN" sz="2800" b="1" dirty="0">
                <a:latin typeface="隶书" panose="02010509060101010101" pitchFamily="49" charset="-122"/>
              </a:rPr>
              <a:t>》</a:t>
            </a:r>
            <a:r>
              <a:rPr lang="zh-CN" altLang="en-US" sz="2800" b="1" dirty="0">
                <a:latin typeface="隶书" panose="02010509060101010101" pitchFamily="49" charset="-122"/>
              </a:rPr>
              <a:t>曰，昏、墨、贼、杀；皋陶之刑也，请从之。”</a:t>
            </a:r>
            <a:endParaRPr lang="en-US" altLang="zh-CN" sz="2800" b="1" dirty="0">
              <a:latin typeface="隶书" panose="02010509060101010101" pitchFamily="49" charset="-122"/>
            </a:endParaRPr>
          </a:p>
          <a:p>
            <a:pPr algn="just">
              <a:buClrTx/>
            </a:pPr>
            <a:r>
              <a:rPr lang="en-US" altLang="zh-CN" sz="2800" b="1" dirty="0">
                <a:latin typeface="隶书" panose="02010509060101010101" pitchFamily="49" charset="-122"/>
              </a:rPr>
              <a:t>《</a:t>
            </a:r>
            <a:r>
              <a:rPr lang="zh-CN" altLang="en-US" sz="2800" b="1" dirty="0">
                <a:latin typeface="隶书" panose="02010509060101010101" pitchFamily="49" charset="-122"/>
              </a:rPr>
              <a:t>左传</a:t>
            </a:r>
            <a:r>
              <a:rPr lang="en-US" altLang="zh-CN" sz="2800" b="1" dirty="0">
                <a:latin typeface="隶书" panose="02010509060101010101" pitchFamily="49" charset="-122"/>
              </a:rPr>
              <a:t>·</a:t>
            </a:r>
            <a:r>
              <a:rPr lang="zh-CN" altLang="en-US" sz="2800" b="1" dirty="0">
                <a:latin typeface="隶书" panose="02010509060101010101" pitchFamily="49" charset="-122"/>
              </a:rPr>
              <a:t>昭公六年</a:t>
            </a:r>
            <a:r>
              <a:rPr lang="en-US" altLang="zh-CN" sz="2800" b="1" dirty="0">
                <a:latin typeface="隶书" panose="02010509060101010101" pitchFamily="49" charset="-122"/>
              </a:rPr>
              <a:t>》</a:t>
            </a:r>
            <a:r>
              <a:rPr lang="zh-CN" altLang="en-US" sz="2800" b="1" dirty="0">
                <a:latin typeface="隶书" panose="02010509060101010101" pitchFamily="49" charset="-122"/>
              </a:rPr>
              <a:t>：“商有乱政，而作汤刑。”</a:t>
            </a:r>
            <a:endParaRPr lang="en-US" altLang="zh-CN" sz="2800" b="1" dirty="0">
              <a:latin typeface="隶书" panose="02010509060101010101" pitchFamily="49" charset="-122"/>
            </a:endParaRPr>
          </a:p>
          <a:p>
            <a:pPr algn="just">
              <a:buClrTx/>
            </a:pPr>
            <a:r>
              <a:rPr lang="en-US" altLang="zh-CN" sz="2800" b="1" dirty="0">
                <a:latin typeface="隶书" panose="02010509060101010101" pitchFamily="49" charset="-122"/>
              </a:rPr>
              <a:t>《</a:t>
            </a:r>
            <a:r>
              <a:rPr lang="zh-CN" altLang="en-US" sz="2800" b="1" dirty="0">
                <a:latin typeface="隶书" panose="02010509060101010101" pitchFamily="49" charset="-122"/>
              </a:rPr>
              <a:t>竹书纪年</a:t>
            </a:r>
            <a:r>
              <a:rPr lang="en-US" altLang="zh-CN" sz="2800" b="1" dirty="0">
                <a:latin typeface="隶书" panose="02010509060101010101" pitchFamily="49" charset="-122"/>
              </a:rPr>
              <a:t>》</a:t>
            </a:r>
            <a:r>
              <a:rPr lang="zh-CN" altLang="en-US" sz="2800" b="1" dirty="0">
                <a:latin typeface="隶书" panose="02010509060101010101" pitchFamily="49" charset="-122"/>
              </a:rPr>
              <a:t>：“祖甲二十四年，重作汤刑。”</a:t>
            </a:r>
            <a:endParaRPr lang="en-US" altLang="zh-CN" sz="2800" b="1" dirty="0">
              <a:latin typeface="隶书" panose="02010509060101010101" pitchFamily="49" charset="-122"/>
            </a:endParaRPr>
          </a:p>
          <a:p>
            <a:pPr algn="just">
              <a:buClrTx/>
            </a:pPr>
            <a:r>
              <a:rPr lang="en-US" altLang="zh-CN" sz="2800" b="1" dirty="0">
                <a:latin typeface="隶书" panose="02010509060101010101" pitchFamily="49" charset="-122"/>
              </a:rPr>
              <a:t>《</a:t>
            </a:r>
            <a:r>
              <a:rPr lang="zh-CN" altLang="en-US" sz="2800" b="1" dirty="0">
                <a:latin typeface="隶书" panose="02010509060101010101" pitchFamily="49" charset="-122"/>
              </a:rPr>
              <a:t>吕氏春秋</a:t>
            </a:r>
            <a:r>
              <a:rPr lang="en-US" altLang="zh-CN" sz="2800" b="1" dirty="0">
                <a:latin typeface="隶书" panose="02010509060101010101" pitchFamily="49" charset="-122"/>
              </a:rPr>
              <a:t>·</a:t>
            </a:r>
            <a:r>
              <a:rPr lang="zh-CN" altLang="en-US" sz="2800" b="1" dirty="0">
                <a:latin typeface="隶书" panose="02010509060101010101" pitchFamily="49" charset="-122"/>
              </a:rPr>
              <a:t>孝行</a:t>
            </a:r>
            <a:r>
              <a:rPr lang="en-US" altLang="zh-CN" sz="2800" b="1" dirty="0">
                <a:latin typeface="隶书" panose="02010509060101010101" pitchFamily="49" charset="-122"/>
              </a:rPr>
              <a:t>》</a:t>
            </a:r>
            <a:r>
              <a:rPr lang="zh-CN" altLang="en-US" sz="2800" b="1" dirty="0">
                <a:latin typeface="隶书" panose="02010509060101010101" pitchFamily="49" charset="-122"/>
              </a:rPr>
              <a:t>：“</a:t>
            </a:r>
            <a:r>
              <a:rPr lang="en-US" altLang="zh-CN" sz="2800" b="1" dirty="0">
                <a:latin typeface="隶书" panose="02010509060101010101" pitchFamily="49" charset="-122"/>
              </a:rPr>
              <a:t>《</a:t>
            </a:r>
            <a:r>
              <a:rPr lang="zh-CN" altLang="en-US" sz="2800" b="1" dirty="0">
                <a:latin typeface="隶书" panose="02010509060101010101" pitchFamily="49" charset="-122"/>
              </a:rPr>
              <a:t>商书</a:t>
            </a:r>
            <a:r>
              <a:rPr lang="en-US" altLang="zh-CN" sz="2800" b="1" dirty="0">
                <a:latin typeface="隶书" panose="02010509060101010101" pitchFamily="49" charset="-122"/>
              </a:rPr>
              <a:t>》</a:t>
            </a:r>
            <a:r>
              <a:rPr lang="zh-CN" altLang="en-US" sz="2800" b="1" dirty="0">
                <a:latin typeface="隶书" panose="02010509060101010101" pitchFamily="49" charset="-122"/>
              </a:rPr>
              <a:t>曰，“刑三百，罪莫重于不孝。”</a:t>
            </a:r>
            <a:endParaRPr lang="en-US" altLang="zh-CN" sz="2800" b="1" dirty="0">
              <a:latin typeface="隶书" panose="02010509060101010101" pitchFamily="49" charset="-122"/>
            </a:endParaRPr>
          </a:p>
          <a:p>
            <a:pPr algn="just">
              <a:buClrTx/>
            </a:pPr>
            <a:endParaRPr lang="en-US" altLang="zh-CN" sz="2800" b="1" dirty="0">
              <a:latin typeface="隶书" panose="02010509060101010101" pitchFamily="49" charset="-122"/>
            </a:endParaRPr>
          </a:p>
          <a:p>
            <a:pPr marL="609600" indent="-609600" algn="just">
              <a:buClrTx/>
              <a:buNone/>
            </a:pPr>
            <a:endParaRPr lang="en-US" altLang="en-US" sz="2000" b="1" dirty="0">
              <a:latin typeface="隶书" panose="02010509060101010101" pitchFamily="49" charset="-122"/>
            </a:endParaRPr>
          </a:p>
        </p:txBody>
      </p:sp>
      <p:sp>
        <p:nvSpPr>
          <p:cNvPr id="3" name="TextBox 2"/>
          <p:cNvSpPr txBox="1"/>
          <p:nvPr/>
        </p:nvSpPr>
        <p:spPr>
          <a:xfrm>
            <a:off x="1115616" y="260648"/>
            <a:ext cx="5976664" cy="769441"/>
          </a:xfrm>
          <a:prstGeom prst="rect">
            <a:avLst/>
          </a:prstGeom>
          <a:noFill/>
        </p:spPr>
        <p:txBody>
          <a:bodyPr wrap="square" rtlCol="0">
            <a:spAutoFit/>
          </a:bodyPr>
          <a:lstStyle/>
          <a:p>
            <a:r>
              <a:rPr lang="zh-CN" altLang="en-US" sz="4400" b="1" dirty="0">
                <a:latin typeface="楷体" panose="02010609060101010101" pitchFamily="49" charset="-122"/>
                <a:ea typeface="楷体" panose="02010609060101010101" pitchFamily="49" charset="-122"/>
              </a:rPr>
              <a:t>史料</a:t>
            </a:r>
            <a:endParaRPr lang="en-US" sz="44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withEffect">
                                  <p:childTnLst>
                                    <p:set>
                                      <p:cBhvr additive="base">
                                        <p:cTn id="6" dur="1" fill="hold">
                                          <p:stCondLst>
                                            <p:cond delay="0"/>
                                          </p:stCondLst>
                                        </p:cTn>
                                        <p:tgtEl>
                                          <p:spTgt spid="2">
                                            <p:bg/>
                                          </p:spTgt>
                                        </p:tgtEl>
                                        <p:attrNameLst>
                                          <p:attrName>style.visibility</p:attrName>
                                        </p:attrNameLst>
                                      </p:cBhvr>
                                      <p:to>
                                        <p:strVal val="visible"/>
                                      </p:to>
                                    </p:set>
                                    <p:animEffect transition="in" filter="blinds(horizontal)">
                                      <p:cBhvr additive="base">
                                        <p:cTn id="7" dur="500" fill="hold"/>
                                        <p:tgtEl>
                                          <p:spTgt spid="2">
                                            <p:bg/>
                                          </p:spTgt>
                                        </p:tgtEl>
                                      </p:cBhvr>
                                    </p:animEffect>
                                  </p:childTnLst>
                                </p:cTn>
                              </p:par>
                              <p:par>
                                <p:cTn id="8" presetID="3" presetClass="entr" presetSubtype="10" fill="hold" grpId="1" nodeType="withEffect">
                                  <p:childTnLst>
                                    <p:set>
                                      <p:cBhvr additive="base">
                                        <p:cTn id="9" dur="1" fill="hold">
                                          <p:stCondLst>
                                            <p:cond delay="0"/>
                                          </p:stCondLst>
                                        </p:cTn>
                                        <p:tgtEl>
                                          <p:spTgt spid="2">
                                            <p:bg/>
                                          </p:spTgt>
                                        </p:tgtEl>
                                        <p:attrNameLst>
                                          <p:attrName>style.visibility</p:attrName>
                                        </p:attrNameLst>
                                      </p:cBhvr>
                                      <p:to>
                                        <p:strVal val="visible"/>
                                      </p:to>
                                    </p:set>
                                    <p:animEffect transition="in" filter="blinds(horizontal)">
                                      <p:cBhvr additive="base">
                                        <p:cTn id="10" dur="500" fill="hold"/>
                                        <p:tgtEl>
                                          <p:spTgt spid="2">
                                            <p:bg/>
                                          </p:spTgt>
                                        </p:tgtEl>
                                      </p:cBhvr>
                                    </p:animEffect>
                                  </p:childTnLst>
                                </p:cTn>
                              </p:par>
                              <p:par>
                                <p:cTn id="11" presetID="3" presetClass="entr" presetSubtype="10" fill="hold" grpId="1" nodeType="withEffect">
                                  <p:childTnLst>
                                    <p:set>
                                      <p:cBhvr additive="base">
                                        <p:cTn id="12" dur="1" fill="hold">
                                          <p:stCondLst>
                                            <p:cond delay="0"/>
                                          </p:stCondLst>
                                        </p:cTn>
                                        <p:tgtEl>
                                          <p:spTgt spid="2">
                                            <p:bg/>
                                          </p:spTgt>
                                        </p:tgtEl>
                                        <p:attrNameLst>
                                          <p:attrName>style.visibility</p:attrName>
                                        </p:attrNameLst>
                                      </p:cBhvr>
                                      <p:to>
                                        <p:strVal val="visible"/>
                                      </p:to>
                                    </p:set>
                                    <p:animEffect transition="in" filter="blinds(horizontal)">
                                      <p:cBhvr additive="base">
                                        <p:cTn id="13" dur="500" fill="hold"/>
                                        <p:tgtEl>
                                          <p:spTgt spid="2">
                                            <p:bg/>
                                          </p:spTgt>
                                        </p:tgtEl>
                                      </p:cBhvr>
                                    </p:animEffect>
                                  </p:childTnLst>
                                </p:cTn>
                              </p:par>
                              <p:par>
                                <p:cTn id="14" presetID="3" presetClass="entr" presetSubtype="10" fill="hold" grpId="1" nodeType="withEffect">
                                  <p:childTnLst>
                                    <p:set>
                                      <p:cBhvr additive="base">
                                        <p:cTn id="15" dur="1" fill="hold">
                                          <p:stCondLst>
                                            <p:cond delay="0"/>
                                          </p:stCondLst>
                                        </p:cTn>
                                        <p:tgtEl>
                                          <p:spTgt spid="2">
                                            <p:bg/>
                                          </p:spTgt>
                                        </p:tgtEl>
                                        <p:attrNameLst>
                                          <p:attrName>style.visibility</p:attrName>
                                        </p:attrNameLst>
                                      </p:cBhvr>
                                      <p:to>
                                        <p:strVal val="visible"/>
                                      </p:to>
                                    </p:set>
                                    <p:animEffect transition="in" filter="blinds(horizontal)">
                                      <p:cBhvr additive="base">
                                        <p:cTn id="16" dur="500" fill="hold"/>
                                        <p:tgtEl>
                                          <p:spTgt spid="2">
                                            <p:bg/>
                                          </p:spTgt>
                                        </p:tgtEl>
                                      </p:cBhvr>
                                    </p:animEffect>
                                  </p:childTnLst>
                                </p:cTn>
                              </p:par>
                              <p:par>
                                <p:cTn id="17" presetID="3" presetClass="entr" presetSubtype="10" fill="hold" grpId="1" nodeType="withEffect">
                                  <p:childTnLst>
                                    <p:set>
                                      <p:cBhvr additive="base">
                                        <p:cTn id="18" dur="1" fill="hold">
                                          <p:stCondLst>
                                            <p:cond delay="0"/>
                                          </p:stCondLst>
                                        </p:cTn>
                                        <p:tgtEl>
                                          <p:spTgt spid="2">
                                            <p:bg/>
                                          </p:spTgt>
                                        </p:tgtEl>
                                        <p:attrNameLst>
                                          <p:attrName>style.visibility</p:attrName>
                                        </p:attrNameLst>
                                      </p:cBhvr>
                                      <p:to>
                                        <p:strVal val="visible"/>
                                      </p:to>
                                    </p:set>
                                    <p:animEffect transition="in" filter="blinds(horizontal)">
                                      <p:cBhvr additive="base">
                                        <p:cTn id="19" dur="500" fill="hold"/>
                                        <p:tgtEl>
                                          <p:spTgt spid="2">
                                            <p:bg/>
                                          </p:spTgt>
                                        </p:tgtEl>
                                      </p:cBhvr>
                                    </p:animEffect>
                                  </p:childTnLst>
                                </p:cTn>
                              </p:par>
                              <p:par>
                                <p:cTn id="20" presetID="3" presetClass="entr" presetSubtype="10" fill="hold" grpId="1" nodeType="withEffect">
                                  <p:childTnLst>
                                    <p:set>
                                      <p:cBhvr additive="base">
                                        <p:cTn id="21" dur="1" fill="hold">
                                          <p:stCondLst>
                                            <p:cond delay="0"/>
                                          </p:stCondLst>
                                        </p:cTn>
                                        <p:tgtEl>
                                          <p:spTgt spid="2">
                                            <p:bg/>
                                          </p:spTgt>
                                        </p:tgtEl>
                                        <p:attrNameLst>
                                          <p:attrName>style.visibility</p:attrName>
                                        </p:attrNameLst>
                                      </p:cBhvr>
                                      <p:to>
                                        <p:strVal val="visible"/>
                                      </p:to>
                                    </p:set>
                                    <p:animEffect transition="in" filter="blinds(horizontal)">
                                      <p:cBhvr additive="base">
                                        <p:cTn id="22" dur="500" fill="hold"/>
                                        <p:tgtEl>
                                          <p:spTgt spid="2">
                                            <p:bg/>
                                          </p:spTgt>
                                        </p:tgtEl>
                                      </p:cBhvr>
                                    </p:animEffect>
                                  </p:childTnLst>
                                </p:cTn>
                              </p:par>
                              <p:par>
                                <p:cTn id="23" presetID="3" presetClass="entr" presetSubtype="10" fill="hold" grpId="1" nodeType="withEffect">
                                  <p:childTnLst>
                                    <p:set>
                                      <p:cBhvr additive="base">
                                        <p:cTn id="24" dur="1" fill="hold">
                                          <p:stCondLst>
                                            <p:cond delay="0"/>
                                          </p:stCondLst>
                                        </p:cTn>
                                        <p:tgtEl>
                                          <p:spTgt spid="2">
                                            <p:bg/>
                                          </p:spTgt>
                                        </p:tgtEl>
                                        <p:attrNameLst>
                                          <p:attrName>style.visibility</p:attrName>
                                        </p:attrNameLst>
                                      </p:cBhvr>
                                      <p:to>
                                        <p:strVal val="visible"/>
                                      </p:to>
                                    </p:set>
                                    <p:animEffect transition="in" filter="blinds(horizontal)">
                                      <p:cBhvr additive="base">
                                        <p:cTn id="25" dur="500" fill="hold"/>
                                        <p:tgtEl>
                                          <p:spTgt spid="2">
                                            <p:bg/>
                                          </p:spTgt>
                                        </p:tgtEl>
                                      </p:cBhvr>
                                    </p:animEffect>
                                  </p:childTnLst>
                                </p:cTn>
                              </p:par>
                              <p:par>
                                <p:cTn id="26" presetID="3" presetClass="entr" presetSubtype="10" fill="hold" grpId="1" nodeType="withEffect">
                                  <p:childTnLst>
                                    <p:set>
                                      <p:cBhvr additive="base">
                                        <p:cTn id="27" dur="1" fill="hold">
                                          <p:stCondLst>
                                            <p:cond delay="0"/>
                                          </p:stCondLst>
                                        </p:cTn>
                                        <p:tgtEl>
                                          <p:spTgt spid="2">
                                            <p:bg/>
                                          </p:spTgt>
                                        </p:tgtEl>
                                        <p:attrNameLst>
                                          <p:attrName>style.visibility</p:attrName>
                                        </p:attrNameLst>
                                      </p:cBhvr>
                                      <p:to>
                                        <p:strVal val="visible"/>
                                      </p:to>
                                    </p:set>
                                    <p:animEffect transition="in" filter="blinds(horizontal)">
                                      <p:cBhvr additive="base">
                                        <p:cTn id="28" dur="500" fill="hold"/>
                                        <p:tgtEl>
                                          <p:spTgt spid="2">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P spid="2" grpId="1" animBg="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1475656" y="2636912"/>
            <a:ext cx="6264696" cy="1015663"/>
          </a:xfrm>
          <a:prstGeom prst="rect">
            <a:avLst/>
          </a:prstGeom>
        </p:spPr>
        <p:txBody>
          <a:bodyPr wrap="square">
            <a:spAutoFit/>
          </a:bodyPr>
          <a:lstStyle/>
          <a:p>
            <a:pPr algn="ctr"/>
            <a:r>
              <a:rPr kumimoji="1" lang="zh-CN" altLang="en-US" sz="6000" b="1" dirty="0">
                <a:latin typeface="隶书" panose="02010509060101010101" pitchFamily="49" charset="-122"/>
                <a:ea typeface="隶书" panose="02010509060101010101" pitchFamily="49" charset="-122"/>
              </a:rPr>
              <a:t>西周的法律制度</a:t>
            </a:r>
            <a:endParaRPr lang="en-US" sz="6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7138" y="476672"/>
            <a:ext cx="8424936" cy="5509200"/>
          </a:xfrm>
          <a:prstGeom prst="rect">
            <a:avLst/>
          </a:prstGeom>
        </p:spPr>
        <p:txBody>
          <a:bodyPr wrap="square">
            <a:spAutoFit/>
          </a:bodyPr>
          <a:lstStyle/>
          <a:p>
            <a:pPr algn="just"/>
            <a:r>
              <a:rPr lang="zh-CN" altLang="en-US" sz="3200" b="1" dirty="0"/>
              <a:t>一、西周的建立和奴隶制的发展</a:t>
            </a:r>
            <a:endParaRPr lang="zh-CN" altLang="en-US" sz="3200" b="1" dirty="0"/>
          </a:p>
          <a:p>
            <a:pPr algn="just"/>
            <a:r>
              <a:rPr lang="zh-CN" altLang="en-US" sz="3200" b="1" dirty="0"/>
              <a:t>二、立法概况和法律形式</a:t>
            </a:r>
            <a:endParaRPr lang="zh-CN" altLang="en-US" sz="3200" b="1" dirty="0"/>
          </a:p>
          <a:p>
            <a:pPr algn="just"/>
            <a:r>
              <a:rPr lang="zh-CN" altLang="en-US" sz="3200" b="1" dirty="0"/>
              <a:t>（一）立法概况：作</a:t>
            </a:r>
            <a:r>
              <a:rPr lang="en-US" altLang="zh-CN" sz="3200" b="1" dirty="0"/>
              <a:t>《</a:t>
            </a:r>
            <a:r>
              <a:rPr lang="zh-CN" altLang="en-US" sz="3200" b="1" dirty="0"/>
              <a:t>九刑</a:t>
            </a:r>
            <a:r>
              <a:rPr lang="en-US" altLang="zh-CN" sz="3200" b="1" dirty="0"/>
              <a:t>》</a:t>
            </a:r>
            <a:r>
              <a:rPr lang="zh-CN" altLang="en-US" sz="3200" b="1" dirty="0"/>
              <a:t>（</a:t>
            </a:r>
            <a:r>
              <a:rPr lang="zh-CN" altLang="en-US" sz="3200" dirty="0">
                <a:solidFill>
                  <a:srgbClr val="FF0000"/>
                </a:solidFill>
              </a:rPr>
              <a:t>流、赎、鞭、扑</a:t>
            </a:r>
            <a:r>
              <a:rPr lang="zh-CN" altLang="en-US" sz="3200" b="1" dirty="0"/>
              <a:t>），制</a:t>
            </a:r>
            <a:r>
              <a:rPr lang="en-US" altLang="zh-CN" sz="3200" b="1" dirty="0"/>
              <a:t>《</a:t>
            </a:r>
            <a:r>
              <a:rPr lang="zh-CN" altLang="en-US" sz="3200" b="1" dirty="0"/>
              <a:t>吕刑</a:t>
            </a:r>
            <a:r>
              <a:rPr lang="en-US" altLang="zh-CN" sz="3200" b="1" dirty="0"/>
              <a:t>》</a:t>
            </a:r>
            <a:endParaRPr lang="en-US" altLang="zh-CN" sz="3200" b="1" dirty="0"/>
          </a:p>
          <a:p>
            <a:pPr algn="just"/>
            <a:r>
              <a:rPr lang="zh-CN" altLang="en-US" sz="3200" b="1" dirty="0"/>
              <a:t>（二）法律形式：</a:t>
            </a:r>
            <a:endParaRPr lang="zh-CN" altLang="en-US" sz="3200" b="1" dirty="0"/>
          </a:p>
          <a:p>
            <a:pPr algn="just"/>
            <a:r>
              <a:rPr lang="zh-CN" altLang="en-US" sz="3200" b="1" dirty="0"/>
              <a:t>      </a:t>
            </a:r>
            <a:r>
              <a:rPr lang="en-US" altLang="zh-CN" sz="3200" b="1" dirty="0"/>
              <a:t>1</a:t>
            </a:r>
            <a:r>
              <a:rPr lang="zh-CN" altLang="en-US" sz="3200" b="1" dirty="0"/>
              <a:t>、周礼：周公姬旦损益夏、商两代礼制加上周族自已的礼制制定了周礼</a:t>
            </a:r>
            <a:endParaRPr lang="zh-CN" altLang="en-US" sz="3200" b="1" dirty="0"/>
          </a:p>
          <a:p>
            <a:pPr algn="just"/>
            <a:r>
              <a:rPr lang="zh-CN" altLang="en-US" sz="3200" b="1" dirty="0"/>
              <a:t>      </a:t>
            </a:r>
            <a:r>
              <a:rPr lang="en-US" altLang="zh-CN" sz="3200" b="1" dirty="0"/>
              <a:t>2</a:t>
            </a:r>
            <a:r>
              <a:rPr lang="zh-CN" altLang="en-US" sz="3200" b="1" dirty="0"/>
              <a:t>、誓，</a:t>
            </a:r>
            <a:r>
              <a:rPr lang="en-US" altLang="zh-CN" sz="3200" b="1" dirty="0"/>
              <a:t>3</a:t>
            </a:r>
            <a:r>
              <a:rPr lang="zh-CN" altLang="en-US" sz="3200" b="1" dirty="0"/>
              <a:t>、诰，</a:t>
            </a:r>
            <a:r>
              <a:rPr lang="en-US" altLang="zh-CN" sz="3200" b="1" dirty="0"/>
              <a:t>4</a:t>
            </a:r>
            <a:r>
              <a:rPr lang="zh-CN" altLang="en-US" sz="3200" b="1" dirty="0"/>
              <a:t>、命，</a:t>
            </a:r>
            <a:r>
              <a:rPr lang="en-US" altLang="zh-CN" sz="3200" b="1" dirty="0"/>
              <a:t>5</a:t>
            </a:r>
            <a:r>
              <a:rPr lang="zh-CN" altLang="en-US" sz="3200" b="1" dirty="0"/>
              <a:t>、遗训</a:t>
            </a:r>
            <a:endParaRPr lang="zh-CN" altLang="en-US" sz="3200" b="1" dirty="0"/>
          </a:p>
          <a:p>
            <a:pPr algn="just"/>
            <a:r>
              <a:rPr lang="zh-CN" altLang="en-US" sz="3200" b="1" dirty="0"/>
              <a:t>      </a:t>
            </a:r>
            <a:r>
              <a:rPr lang="en-US" altLang="zh-CN" sz="3200" b="1" dirty="0"/>
              <a:t>6</a:t>
            </a:r>
            <a:r>
              <a:rPr lang="zh-CN" altLang="en-US" sz="3200" b="1" dirty="0"/>
              <a:t>、殷彞：商朝的某些法律，即在商人集中的地方准许适用一些不与周朝法律相冲突的商朝习惯法</a:t>
            </a:r>
            <a:endParaRPr lang="zh-CN" altLang="en-US" sz="32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833669"/>
            <a:ext cx="6408712" cy="5509200"/>
          </a:xfrm>
          <a:prstGeom prst="rect">
            <a:avLst/>
          </a:prstGeom>
        </p:spPr>
        <p:txBody>
          <a:bodyPr wrap="square">
            <a:spAutoFit/>
          </a:bodyPr>
          <a:lstStyle/>
          <a:p>
            <a:pPr marL="285750" indent="-285750" algn="just">
              <a:buFont typeface="Arial" panose="020B0604020202020204" pitchFamily="34" charset="0"/>
              <a:buChar char="•"/>
            </a:pPr>
            <a:r>
              <a:rPr lang="zh-CN" altLang="en-US" sz="3200" b="1" dirty="0">
                <a:solidFill>
                  <a:srgbClr val="FF0000"/>
                </a:solidFill>
              </a:rPr>
              <a:t>誓</a:t>
            </a:r>
            <a:r>
              <a:rPr lang="zh-CN" altLang="en-US" sz="3200" b="1" dirty="0"/>
              <a:t>，主要用以誓告军旅。</a:t>
            </a:r>
            <a:endParaRPr lang="en-US" altLang="zh-CN" sz="3200" b="1" dirty="0"/>
          </a:p>
          <a:p>
            <a:pPr marL="285750" indent="-285750" algn="just">
              <a:buFont typeface="Arial" panose="020B0604020202020204" pitchFamily="34" charset="0"/>
              <a:buChar char="•"/>
            </a:pPr>
            <a:r>
              <a:rPr lang="zh-CN" altLang="en-US" sz="3200" b="1" dirty="0">
                <a:solidFill>
                  <a:srgbClr val="FF0000"/>
                </a:solidFill>
              </a:rPr>
              <a:t>诰</a:t>
            </a:r>
            <a:r>
              <a:rPr lang="zh-CN" altLang="en-US" sz="3200" b="1" dirty="0"/>
              <a:t>，施政文告。</a:t>
            </a:r>
            <a:endParaRPr lang="en-US" altLang="zh-CN" sz="3200" b="1" dirty="0"/>
          </a:p>
          <a:p>
            <a:pPr marL="285750" indent="-285750" algn="just">
              <a:buFont typeface="Arial" panose="020B0604020202020204" pitchFamily="34" charset="0"/>
              <a:buChar char="•"/>
            </a:pPr>
            <a:r>
              <a:rPr lang="zh-CN" altLang="en-US" sz="3200" b="1" dirty="0">
                <a:solidFill>
                  <a:srgbClr val="FF0000"/>
                </a:solidFill>
              </a:rPr>
              <a:t>命</a:t>
            </a:r>
            <a:r>
              <a:rPr lang="zh-CN" altLang="en-US" sz="3200" b="1" dirty="0"/>
              <a:t>，命是命官之辞，大曰命，小曰令。王言同称命，有的用以命官，如</a:t>
            </a:r>
            <a:r>
              <a:rPr lang="en-US" altLang="zh-CN" sz="3200" b="1" dirty="0"/>
              <a:t>《</a:t>
            </a:r>
            <a:r>
              <a:rPr lang="zh-CN" altLang="en-US" sz="3200" b="1" dirty="0"/>
              <a:t>尚书</a:t>
            </a:r>
            <a:r>
              <a:rPr lang="en-US" altLang="zh-CN" sz="3200" b="1" dirty="0"/>
              <a:t>》</a:t>
            </a:r>
            <a:r>
              <a:rPr lang="zh-CN" altLang="en-US" sz="3200" b="1" dirty="0"/>
              <a:t>中的</a:t>
            </a:r>
            <a:r>
              <a:rPr lang="en-US" altLang="zh-CN" sz="3200" b="1" dirty="0"/>
              <a:t>《</a:t>
            </a:r>
            <a:r>
              <a:rPr lang="zh-CN" altLang="en-US" sz="3200" b="1" dirty="0"/>
              <a:t>说命</a:t>
            </a:r>
            <a:r>
              <a:rPr lang="en-US" altLang="zh-CN" sz="3200" b="1" dirty="0"/>
              <a:t>》</a:t>
            </a:r>
            <a:r>
              <a:rPr lang="zh-CN" altLang="en-US" sz="3200" b="1" dirty="0"/>
              <a:t>。有的用以封爵，如</a:t>
            </a:r>
            <a:r>
              <a:rPr lang="en-US" altLang="zh-CN" sz="3200" b="1" dirty="0"/>
              <a:t>《</a:t>
            </a:r>
            <a:r>
              <a:rPr lang="zh-CN" altLang="en-US" sz="3200" b="1" dirty="0"/>
              <a:t>尚书</a:t>
            </a:r>
            <a:r>
              <a:rPr lang="en-US" altLang="zh-CN" sz="3200" b="1" dirty="0"/>
              <a:t>》</a:t>
            </a:r>
            <a:r>
              <a:rPr lang="zh-CN" altLang="en-US" sz="3200" b="1" dirty="0"/>
              <a:t>中的</a:t>
            </a:r>
            <a:r>
              <a:rPr lang="en-US" altLang="zh-CN" sz="3200" b="1" dirty="0"/>
              <a:t>《</a:t>
            </a:r>
            <a:r>
              <a:rPr lang="zh-CN" altLang="en-US" sz="3200" b="1" dirty="0"/>
              <a:t>微子之命、</a:t>
            </a:r>
            <a:r>
              <a:rPr lang="en-US" altLang="zh-CN" sz="3200" b="1" dirty="0"/>
              <a:t>《</a:t>
            </a:r>
            <a:r>
              <a:rPr lang="zh-CN" altLang="en-US" sz="3200" b="1" dirty="0"/>
              <a:t>蔡仲之命</a:t>
            </a:r>
            <a:r>
              <a:rPr lang="en-US" altLang="zh-CN" sz="3200" b="1" dirty="0"/>
              <a:t>》</a:t>
            </a:r>
            <a:r>
              <a:rPr lang="zh-CN" altLang="en-US" sz="3200" b="1" dirty="0"/>
              <a:t>；有的用以饬职，如</a:t>
            </a:r>
            <a:r>
              <a:rPr lang="en-US" altLang="zh-CN" sz="3200" b="1" dirty="0"/>
              <a:t>《</a:t>
            </a:r>
            <a:r>
              <a:rPr lang="zh-CN" altLang="en-US" sz="3200" b="1" dirty="0"/>
              <a:t>尚书</a:t>
            </a:r>
            <a:r>
              <a:rPr lang="en-US" altLang="zh-CN" sz="3200" b="1" dirty="0"/>
              <a:t>·</a:t>
            </a:r>
            <a:r>
              <a:rPr lang="zh-CN" altLang="en-US" sz="3200" b="1" dirty="0"/>
              <a:t>毕命</a:t>
            </a:r>
            <a:r>
              <a:rPr lang="en-US" altLang="zh-CN" sz="3200" b="1" dirty="0"/>
              <a:t>》</a:t>
            </a:r>
            <a:r>
              <a:rPr lang="zh-CN" altLang="en-US" sz="3200" b="1" dirty="0"/>
              <a:t>；有的用以赏赐，如</a:t>
            </a:r>
            <a:r>
              <a:rPr lang="en-US" altLang="zh-CN" sz="3200" b="1" dirty="0"/>
              <a:t>《</a:t>
            </a:r>
            <a:r>
              <a:rPr lang="zh-CN" altLang="en-US" sz="3200" b="1" dirty="0"/>
              <a:t>尚书</a:t>
            </a:r>
            <a:r>
              <a:rPr lang="en-US" altLang="zh-CN" sz="3200" b="1" dirty="0"/>
              <a:t>·</a:t>
            </a:r>
            <a:r>
              <a:rPr lang="zh-CN" altLang="en-US" sz="3200" b="1" dirty="0"/>
              <a:t>文侯之命</a:t>
            </a:r>
            <a:r>
              <a:rPr lang="en-US" altLang="zh-CN" sz="3200" b="1" dirty="0"/>
              <a:t>》</a:t>
            </a:r>
            <a:r>
              <a:rPr lang="zh-CN" altLang="en-US" sz="3200" b="1" dirty="0"/>
              <a:t>。秦并天下，改命为制。</a:t>
            </a:r>
            <a:endParaRPr lang="en-US" altLang="zh-CN" sz="3200" b="1" dirty="0"/>
          </a:p>
          <a:p>
            <a:pPr marL="285750" indent="-285750" algn="just">
              <a:buFont typeface="Arial" panose="020B0604020202020204" pitchFamily="34" charset="0"/>
              <a:buChar char="•"/>
            </a:pPr>
            <a:r>
              <a:rPr lang="zh-CN" altLang="en-US" sz="3200" b="1" dirty="0">
                <a:solidFill>
                  <a:srgbClr val="FF0000"/>
                </a:solidFill>
              </a:rPr>
              <a:t>训</a:t>
            </a:r>
            <a:r>
              <a:rPr lang="zh-CN" altLang="en-US" sz="3200" b="1" dirty="0"/>
              <a:t>，记述训导言词，如</a:t>
            </a:r>
            <a:r>
              <a:rPr lang="en-US" altLang="zh-CN" sz="3200" b="1" dirty="0"/>
              <a:t>《</a:t>
            </a:r>
            <a:r>
              <a:rPr lang="zh-CN" altLang="en-US" sz="3200" b="1" dirty="0"/>
              <a:t>伊训</a:t>
            </a:r>
            <a:r>
              <a:rPr lang="en-US" altLang="zh-CN" sz="3200" b="1" dirty="0"/>
              <a:t>》</a:t>
            </a:r>
            <a:endParaRPr lang="en-US" sz="32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3568" y="620688"/>
            <a:ext cx="7992888" cy="5509200"/>
          </a:xfrm>
          <a:prstGeom prst="rect">
            <a:avLst/>
          </a:prstGeom>
        </p:spPr>
        <p:txBody>
          <a:bodyPr wrap="square">
            <a:spAutoFit/>
          </a:bodyPr>
          <a:lstStyle/>
          <a:p>
            <a:r>
              <a:rPr lang="zh-CN" altLang="en-US" sz="3200" b="1" dirty="0"/>
              <a:t>三、刑事立法</a:t>
            </a:r>
            <a:endParaRPr lang="zh-CN" altLang="en-US" sz="3200" b="1" dirty="0"/>
          </a:p>
          <a:p>
            <a:r>
              <a:rPr lang="zh-CN" altLang="en-US" sz="3200" b="1" dirty="0"/>
              <a:t>（一）立法指导思想：“以德配天，明德慎罚”</a:t>
            </a:r>
            <a:endParaRPr lang="zh-CN" altLang="en-US" sz="3200" b="1" dirty="0"/>
          </a:p>
          <a:p>
            <a:r>
              <a:rPr lang="zh-CN" altLang="en-US" sz="3200" b="1" dirty="0"/>
              <a:t>（二）刑事立法的主要内容：</a:t>
            </a:r>
            <a:endParaRPr lang="zh-CN" altLang="en-US" sz="3200" b="1" dirty="0"/>
          </a:p>
          <a:p>
            <a:r>
              <a:rPr lang="zh-CN" altLang="en-US" sz="3200" b="1" dirty="0"/>
              <a:t>     </a:t>
            </a:r>
            <a:r>
              <a:rPr lang="en-US" altLang="zh-CN" sz="3200" b="1" dirty="0"/>
              <a:t>1</a:t>
            </a:r>
            <a:r>
              <a:rPr lang="zh-CN" altLang="en-US" sz="3200" b="1" dirty="0"/>
              <a:t>、主要罪名：</a:t>
            </a:r>
            <a:endParaRPr lang="zh-CN" altLang="en-US" sz="3200" b="1" dirty="0"/>
          </a:p>
          <a:p>
            <a:r>
              <a:rPr lang="zh-CN" altLang="en-US" sz="3200" b="1" dirty="0"/>
              <a:t>    （</a:t>
            </a:r>
            <a:r>
              <a:rPr lang="en-US" altLang="zh-CN" sz="3200" b="1" dirty="0"/>
              <a:t>1</a:t>
            </a:r>
            <a:r>
              <a:rPr lang="zh-CN" altLang="en-US" sz="3200" b="1" dirty="0"/>
              <a:t>）违反王命罪</a:t>
            </a:r>
            <a:endParaRPr lang="zh-CN" altLang="en-US" sz="3200" b="1" dirty="0"/>
          </a:p>
          <a:p>
            <a:r>
              <a:rPr lang="zh-CN" altLang="en-US" sz="3200" b="1" dirty="0"/>
              <a:t>    （</a:t>
            </a:r>
            <a:r>
              <a:rPr lang="en-US" altLang="zh-CN" sz="3200" b="1" dirty="0"/>
              <a:t>2</a:t>
            </a:r>
            <a:r>
              <a:rPr lang="zh-CN" altLang="en-US" sz="3200" b="1" dirty="0"/>
              <a:t>）不孝不友罪；不孝，是指不孝敬父母，不友，是指不恭敬兄长</a:t>
            </a:r>
            <a:endParaRPr lang="zh-CN" altLang="en-US" sz="3200" b="1" dirty="0"/>
          </a:p>
          <a:p>
            <a:r>
              <a:rPr lang="zh-CN" altLang="en-US" sz="3200" b="1" dirty="0"/>
              <a:t>    （</a:t>
            </a:r>
            <a:r>
              <a:rPr lang="en-US" altLang="zh-CN" sz="3200" b="1" dirty="0"/>
              <a:t>3</a:t>
            </a:r>
            <a:r>
              <a:rPr lang="zh-CN" altLang="en-US" sz="3200" b="1" dirty="0"/>
              <a:t>）寇攘与杀越人于货罪；指强盗罪或强盗杀人罪。</a:t>
            </a:r>
            <a:endParaRPr lang="zh-CN" altLang="en-US" sz="3200" b="1" dirty="0"/>
          </a:p>
          <a:p>
            <a:r>
              <a:rPr lang="zh-CN" altLang="en-US" sz="3200" b="1" dirty="0"/>
              <a:t>    （</a:t>
            </a:r>
            <a:r>
              <a:rPr lang="en-US" altLang="zh-CN" sz="3200" b="1" dirty="0"/>
              <a:t>4</a:t>
            </a:r>
            <a:r>
              <a:rPr lang="zh-CN" altLang="en-US" sz="3200" b="1" dirty="0"/>
              <a:t>）群饮罪；即聚众饮酒</a:t>
            </a:r>
            <a:endParaRPr lang="zh-CN" altLang="en-US" sz="32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268760"/>
            <a:ext cx="7632848" cy="3970318"/>
          </a:xfrm>
          <a:prstGeom prst="rect">
            <a:avLst/>
          </a:prstGeom>
        </p:spPr>
        <p:txBody>
          <a:bodyPr wrap="square">
            <a:spAutoFit/>
          </a:bodyPr>
          <a:lstStyle/>
          <a:p>
            <a:pPr algn="just"/>
            <a:r>
              <a:rPr lang="en-US" altLang="zh-CN" sz="2800" b="1" dirty="0"/>
              <a:t>2</a:t>
            </a:r>
            <a:r>
              <a:rPr lang="zh-CN" altLang="en-US" sz="2800" b="1" dirty="0"/>
              <a:t>、刑法原则和刑事政策：</a:t>
            </a:r>
            <a:endParaRPr lang="en-US" altLang="zh-CN" sz="2800" b="1" dirty="0"/>
          </a:p>
          <a:p>
            <a:pPr algn="just"/>
            <a:r>
              <a:rPr lang="zh-CN" altLang="en-US" sz="2800" b="1" dirty="0"/>
              <a:t>（</a:t>
            </a:r>
            <a:r>
              <a:rPr lang="en-US" altLang="zh-CN" sz="2800" b="1" dirty="0"/>
              <a:t>1</a:t>
            </a:r>
            <a:r>
              <a:rPr lang="zh-CN" altLang="en-US" sz="2800" b="1" dirty="0"/>
              <a:t>）耄悼之年有罪不加刑。这是根据犯罪人的          行为能力，有区别的加以定罪量刑</a:t>
            </a:r>
            <a:endParaRPr lang="zh-CN" altLang="en-US" sz="2800" b="1" dirty="0"/>
          </a:p>
          <a:p>
            <a:pPr algn="just"/>
            <a:r>
              <a:rPr lang="zh-CN" altLang="en-US" sz="2800" b="1" dirty="0"/>
              <a:t>（</a:t>
            </a:r>
            <a:r>
              <a:rPr lang="en-US" altLang="zh-CN" sz="2800" b="1" dirty="0"/>
              <a:t>2</a:t>
            </a:r>
            <a:r>
              <a:rPr lang="zh-CN" altLang="en-US" sz="2800" b="1" dirty="0"/>
              <a:t>）区分眚、非眚；非终、惟终。这就是注意          到了犯罪人主观状态在定罪量刑中的意义</a:t>
            </a:r>
            <a:endParaRPr lang="en-US" altLang="zh-CN" sz="2800" b="1" dirty="0"/>
          </a:p>
          <a:p>
            <a:pPr algn="just"/>
            <a:r>
              <a:rPr lang="zh-CN" altLang="en-US" sz="2800" b="1" dirty="0"/>
              <a:t>（</a:t>
            </a:r>
            <a:r>
              <a:rPr lang="en-US" altLang="zh-CN" sz="2800" b="1" dirty="0"/>
              <a:t>3</a:t>
            </a:r>
            <a:r>
              <a:rPr lang="zh-CN" altLang="en-US" sz="2800" b="1" dirty="0"/>
              <a:t>）慎测浅深之量以别之。这是要求从犯罪人         主观动机的善恶以及对社会危害的大小来         考虑量刑轻重</a:t>
            </a:r>
            <a:endParaRPr lang="zh-CN" altLang="en-US" sz="2800" b="1" dirty="0"/>
          </a:p>
          <a:p>
            <a:pPr algn="just"/>
            <a:r>
              <a:rPr lang="zh-CN" altLang="en-US" sz="2800" b="1" dirty="0"/>
              <a:t>（</a:t>
            </a:r>
            <a:r>
              <a:rPr lang="en-US" altLang="zh-CN" sz="2800" b="1" dirty="0"/>
              <a:t>4</a:t>
            </a:r>
            <a:r>
              <a:rPr lang="zh-CN" altLang="en-US" sz="2800" b="1" dirty="0"/>
              <a:t>）罪疑从赦。即“附从轻、赦从重”</a:t>
            </a:r>
            <a:endParaRPr lang="zh-CN" altLang="en-US" sz="28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08720"/>
            <a:ext cx="8352928" cy="4031873"/>
          </a:xfrm>
          <a:prstGeom prst="rect">
            <a:avLst/>
          </a:prstGeom>
        </p:spPr>
        <p:txBody>
          <a:bodyPr wrap="square">
            <a:spAutoFit/>
          </a:bodyPr>
          <a:lstStyle/>
          <a:p>
            <a:r>
              <a:rPr lang="en-US" altLang="zh-CN" sz="3600" b="1" dirty="0"/>
              <a:t>3</a:t>
            </a:r>
            <a:r>
              <a:rPr lang="zh-CN" altLang="en-US" sz="3600" b="1" dirty="0"/>
              <a:t>、刑名：西周的刑名，基本沿用商朝</a:t>
            </a:r>
            <a:endParaRPr lang="zh-CN" altLang="en-US" sz="3600" b="1" dirty="0"/>
          </a:p>
          <a:p>
            <a:endParaRPr lang="en-US" altLang="zh-CN" sz="2800" b="1" dirty="0"/>
          </a:p>
          <a:p>
            <a:pPr marL="457200" indent="-457200">
              <a:buFont typeface="Arial" panose="020B0604020202020204" pitchFamily="34" charset="0"/>
              <a:buChar char="•"/>
            </a:pPr>
            <a:r>
              <a:rPr lang="zh-CN" altLang="en-US" sz="3200" b="1" dirty="0"/>
              <a:t>（</a:t>
            </a:r>
            <a:r>
              <a:rPr lang="en-US" altLang="zh-CN" sz="3200" b="1" dirty="0"/>
              <a:t>1</a:t>
            </a:r>
            <a:r>
              <a:rPr lang="zh-CN" altLang="en-US" sz="3200" b="1" dirty="0"/>
              <a:t>）死刑：统称“大辟”。死刑的条目有二百多，分为对公族施用和对没有爵位的奴 隶 主及平民施用二类</a:t>
            </a:r>
            <a:endParaRPr lang="zh-CN" altLang="en-US" sz="3200" b="1" dirty="0"/>
          </a:p>
          <a:p>
            <a:pPr marL="457200" indent="-457200">
              <a:buFont typeface="Arial" panose="020B0604020202020204" pitchFamily="34" charset="0"/>
              <a:buChar char="•"/>
            </a:pPr>
            <a:r>
              <a:rPr lang="zh-CN" altLang="en-US" sz="3200" b="1" dirty="0"/>
              <a:t>（</a:t>
            </a:r>
            <a:r>
              <a:rPr lang="en-US" altLang="zh-CN" sz="3200" b="1" dirty="0"/>
              <a:t>2</a:t>
            </a:r>
            <a:r>
              <a:rPr lang="zh-CN" altLang="en-US" sz="3200" b="1" dirty="0"/>
              <a:t>）肉刑：仍沿用商朝的墨、劓、剕、宫，条目达二千多，是西周的主体刑</a:t>
            </a:r>
            <a:endParaRPr lang="zh-CN" altLang="en-US" sz="3200" b="1" dirty="0"/>
          </a:p>
          <a:p>
            <a:pPr marL="457200" indent="-457200">
              <a:buFont typeface="Arial" panose="020B0604020202020204" pitchFamily="34" charset="0"/>
              <a:buChar char="•"/>
            </a:pPr>
            <a:r>
              <a:rPr lang="zh-CN" altLang="en-US" sz="3200" b="1" dirty="0"/>
              <a:t>（</a:t>
            </a:r>
            <a:r>
              <a:rPr lang="en-US" altLang="zh-CN" sz="3200" b="1" dirty="0"/>
              <a:t>3</a:t>
            </a:r>
            <a:r>
              <a:rPr lang="zh-CN" altLang="en-US" sz="3200" b="1" dirty="0"/>
              <a:t>）流刑：商朝出现，西周沿用。</a:t>
            </a:r>
            <a:endParaRPr lang="zh-CN" altLang="en-US" sz="3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 name="Rectangle 2"/>
          <p:cNvSpPr>
            <a:spLocks noGrp="1" noChangeArrowheads="1"/>
          </p:cNvSpPr>
          <p:nvPr>
            <p:ph type="title" idx="4294967295"/>
          </p:nvPr>
        </p:nvSpPr>
        <p:spPr>
          <a:xfrm>
            <a:off x="0" y="476672"/>
            <a:ext cx="9144000" cy="863600"/>
          </a:xfrm>
        </p:spPr>
        <p:txBody>
          <a:bodyPr>
            <a:noAutofit/>
          </a:bodyPr>
          <a:lstStyle/>
          <a:p>
            <a:br>
              <a:rPr lang="en-US" altLang="en-US" b="0" dirty="0">
                <a:latin typeface="华文行楷" panose="02010800040101010101" pitchFamily="2" charset="-122"/>
              </a:rPr>
            </a:br>
            <a:r>
              <a:rPr lang="en-US" altLang="en-US" sz="3600" b="0" dirty="0" err="1">
                <a:latin typeface="华文行楷" panose="02010800040101010101" pitchFamily="2" charset="-122"/>
              </a:rPr>
              <a:t>三、中国法律制度发展、演变的主要过程</a:t>
            </a:r>
            <a:br>
              <a:rPr lang="en-US" altLang="en-US" b="0" dirty="0">
                <a:latin typeface="华文行楷" panose="02010800040101010101" pitchFamily="2" charset="-122"/>
              </a:rPr>
            </a:br>
            <a:endParaRPr lang="en-US" altLang="en-US" dirty="0"/>
          </a:p>
        </p:txBody>
      </p:sp>
      <p:graphicFrame>
        <p:nvGraphicFramePr>
          <p:cNvPr id="2206" name="Group 158"/>
          <p:cNvGraphicFramePr>
            <a:graphicFrameLocks noGrp="1"/>
          </p:cNvGraphicFramePr>
          <p:nvPr/>
        </p:nvGraphicFramePr>
        <p:xfrm>
          <a:off x="642938" y="1643063"/>
          <a:ext cx="7786687" cy="4857751"/>
        </p:xfrm>
        <a:graphic>
          <a:graphicData uri="http://schemas.openxmlformats.org/drawingml/2006/table">
            <a:tbl>
              <a:tblPr/>
              <a:tblGrid>
                <a:gridCol w="2298700"/>
                <a:gridCol w="5487987"/>
              </a:tblGrid>
              <a:tr h="4365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发展阶段</a:t>
                      </a:r>
                      <a:endPar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楷体_GB2312" pitchFamily="49" charset="-122"/>
                        </a:rPr>
                        <a:t>法律制度特点</a:t>
                      </a:r>
                      <a:endParaRPr kumimoji="0" lang="zh-CN" altLang="en-US" sz="20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62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中国法早期发展阶段（夏、商、西周） </a:t>
                      </a:r>
                      <a:endPar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中国法律发展的源头起自于夏朝，与中国文明的起源同步。商朝、西周确立起以</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亲亲</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尊尊</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为主要原则的宗法制法律制度，这一制度的形成与中国文明发源的特点密切相关。 </a:t>
                      </a:r>
                      <a:endPar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49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a:ln>
                            <a:noFill/>
                          </a:ln>
                          <a:solidFill>
                            <a:schemeClr val="tx1"/>
                          </a:solidFill>
                          <a:effectLst/>
                          <a:latin typeface="楷体_GB2312" pitchFamily="49" charset="-122"/>
                          <a:ea typeface="楷体_GB2312" pitchFamily="49" charset="-122"/>
                        </a:rPr>
                        <a:t>成文法及</a:t>
                      </a:r>
                      <a:r>
                        <a:rPr kumimoji="0" lang="zh-CN" altLang="en-US" sz="2000" b="1" i="0" u="none" strike="noStrike" cap="none" normalizeH="0" baseline="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a:ln>
                            <a:noFill/>
                          </a:ln>
                          <a:solidFill>
                            <a:schemeClr val="tx1"/>
                          </a:solidFill>
                          <a:effectLst/>
                          <a:latin typeface="楷体_GB2312" pitchFamily="49" charset="-122"/>
                          <a:ea typeface="楷体_GB2312" pitchFamily="49" charset="-122"/>
                        </a:rPr>
                        <a:t>法治</a:t>
                      </a:r>
                      <a:r>
                        <a:rPr kumimoji="0" lang="zh-CN" altLang="en-US" sz="2000" b="1" i="0" u="none" strike="noStrike" cap="none" normalizeH="0" baseline="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a:ln>
                            <a:noFill/>
                          </a:ln>
                          <a:solidFill>
                            <a:schemeClr val="tx1"/>
                          </a:solidFill>
                          <a:effectLst/>
                          <a:latin typeface="楷体_GB2312" pitchFamily="49" charset="-122"/>
                          <a:ea typeface="楷体_GB2312" pitchFamily="49" charset="-122"/>
                        </a:rPr>
                        <a:t>阶段（春秋、战国、秦）</a:t>
                      </a:r>
                      <a:endParaRPr kumimoji="0" lang="zh-CN" altLang="en-US" sz="2000" b="1"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随着中国文明的继续发展，社会经济的逐渐发达，在春秋、战国时期，伴随着社会制度的巨变，法律制度的发展也进入了一个新时期，成文法及法典的编纂，是这一时期法制的主要特点，尤其是这一时期法律思想的发展，为中国古代法律制度的指导思想的发展充分准备了理论依据。秦朝是中国历史上第一个统一的封建王朝，在中国确立了战国法家提出的君主专制制度，并实施了法家提出的</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法治</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rPr>
                        <a:t>方针。 </a:t>
                      </a:r>
                      <a:endParaRPr kumimoji="0" lang="zh-CN" altLang="en-US" sz="2000" b="1" i="0" u="none" strike="noStrike" cap="none" normalizeH="0" baseline="0" dirty="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5292" y="1052736"/>
            <a:ext cx="7704856" cy="4955203"/>
          </a:xfrm>
          <a:prstGeom prst="rect">
            <a:avLst/>
          </a:prstGeom>
        </p:spPr>
        <p:txBody>
          <a:bodyPr wrap="square">
            <a:spAutoFit/>
          </a:bodyPr>
          <a:lstStyle/>
          <a:p>
            <a:pPr marL="457200" indent="-457200">
              <a:buFont typeface="Arial" panose="020B0604020202020204" pitchFamily="34" charset="0"/>
              <a:buChar char="•"/>
            </a:pPr>
            <a:r>
              <a:rPr lang="zh-CN" altLang="en-US" sz="3200" b="1" dirty="0"/>
              <a:t>（</a:t>
            </a:r>
            <a:r>
              <a:rPr lang="en-US" altLang="zh-CN" sz="3200" b="1" dirty="0"/>
              <a:t>4</a:t>
            </a:r>
            <a:r>
              <a:rPr lang="zh-CN" altLang="en-US" sz="3200" b="1" dirty="0"/>
              <a:t>）“圜土之制” ：西周把判处徒刑的犯人送 到监狱里执行</a:t>
            </a:r>
            <a:endParaRPr lang="zh-CN" altLang="en-US" sz="3200" b="1" dirty="0"/>
          </a:p>
          <a:p>
            <a:pPr marL="457200" indent="-457200">
              <a:buFont typeface="Arial" panose="020B0604020202020204" pitchFamily="34" charset="0"/>
              <a:buChar char="•"/>
            </a:pPr>
            <a:r>
              <a:rPr lang="zh-CN" altLang="en-US" sz="3200" b="1" dirty="0"/>
              <a:t>（</a:t>
            </a:r>
            <a:r>
              <a:rPr lang="en-US" altLang="zh-CN" sz="3200" b="1" dirty="0"/>
              <a:t>5</a:t>
            </a:r>
            <a:r>
              <a:rPr lang="zh-CN" altLang="en-US" sz="3200" b="1" dirty="0"/>
              <a:t>）“嘉石之制”：是对有罪过，但不够处徒 刑者的一种较轻的刑罚，类似于近世的拘留</a:t>
            </a:r>
            <a:endParaRPr lang="zh-CN" altLang="en-US" sz="3200" b="1" dirty="0"/>
          </a:p>
          <a:p>
            <a:pPr marL="457200" indent="-457200">
              <a:buFont typeface="Arial" panose="020B0604020202020204" pitchFamily="34" charset="0"/>
              <a:buChar char="•"/>
            </a:pPr>
            <a:r>
              <a:rPr lang="zh-CN" altLang="en-US" sz="3200" b="1" dirty="0"/>
              <a:t>（</a:t>
            </a:r>
            <a:r>
              <a:rPr lang="en-US" altLang="zh-CN" sz="3200" b="1" dirty="0"/>
              <a:t>6</a:t>
            </a:r>
            <a:r>
              <a:rPr lang="zh-CN" altLang="en-US" sz="3200" b="1" dirty="0"/>
              <a:t>）赎刑：是一种刑罚执行的变通办法，即允许受刑人拿出一定的金钱或物品折抵刑罚</a:t>
            </a:r>
            <a:endParaRPr lang="zh-CN" altLang="en-US" sz="3200" b="1" dirty="0"/>
          </a:p>
          <a:p>
            <a:pPr marL="457200" indent="-457200">
              <a:buFont typeface="Arial" panose="020B0604020202020204" pitchFamily="34" charset="0"/>
              <a:buChar char="•"/>
            </a:pPr>
            <a:r>
              <a:rPr lang="zh-CN" altLang="en-US" sz="3200" b="1" dirty="0"/>
              <a:t>（</a:t>
            </a:r>
            <a:r>
              <a:rPr lang="en-US" altLang="zh-CN" sz="3200" b="1" dirty="0"/>
              <a:t>7</a:t>
            </a:r>
            <a:r>
              <a:rPr lang="zh-CN" altLang="en-US" sz="3200" b="1" dirty="0"/>
              <a:t>）没为官奴婢</a:t>
            </a:r>
            <a:endParaRPr lang="zh-CN" altLang="en-US" sz="3200" b="1" dirty="0"/>
          </a:p>
          <a:p>
            <a:endParaRPr lang="en-US" altLang="zh-CN"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1580" y="476672"/>
            <a:ext cx="7560840" cy="2677656"/>
          </a:xfrm>
          <a:prstGeom prst="rect">
            <a:avLst/>
          </a:prstGeom>
          <a:noFill/>
        </p:spPr>
        <p:txBody>
          <a:bodyPr wrap="square">
            <a:spAutoFit/>
          </a:bodyPr>
          <a:lstStyle/>
          <a:p>
            <a:pPr algn="just"/>
            <a:r>
              <a:rPr lang="zh-CN" altLang="en-US" sz="2800" b="1" dirty="0"/>
              <a:t>周初刑事制度</a:t>
            </a:r>
            <a:r>
              <a:rPr lang="en-US" altLang="zh-CN" sz="2800" b="1" dirty="0"/>
              <a:t>·《</a:t>
            </a:r>
            <a:r>
              <a:rPr lang="zh-CN" altLang="en-US" sz="2800" b="1" dirty="0"/>
              <a:t>周礼</a:t>
            </a:r>
            <a:r>
              <a:rPr lang="en-US" altLang="zh-CN" sz="2800" b="1" dirty="0"/>
              <a:t>》</a:t>
            </a:r>
            <a:r>
              <a:rPr lang="zh-CN" altLang="en-US" sz="2800" b="1" dirty="0"/>
              <a:t>体系</a:t>
            </a:r>
            <a:endParaRPr lang="en-US" altLang="zh-CN" sz="2800" b="1" dirty="0"/>
          </a:p>
          <a:p>
            <a:pPr algn="just"/>
            <a:r>
              <a:rPr lang="zh-CN" altLang="en-US" sz="2800" b="1" dirty="0"/>
              <a:t>司救掌万民之袤恶过失而诛让之，以礼防禁而救之。凡民之有袤恶者，三让而罚，三罚而士加明刑，耻诸嘉石。役诸司空，其有过失者，三让而罚，三罚而归于圜土。</a:t>
            </a:r>
            <a:endParaRPr lang="en-US" altLang="zh-CN" sz="2800" b="1" dirty="0"/>
          </a:p>
          <a:p>
            <a:pPr algn="r"/>
            <a:r>
              <a:rPr lang="en-US" altLang="zh-CN" sz="2800" b="1" dirty="0"/>
              <a:t>——</a:t>
            </a:r>
            <a:r>
              <a:rPr lang="zh-CN" altLang="en-US" sz="2800" b="1" dirty="0"/>
              <a:t>周礼</a:t>
            </a:r>
            <a:r>
              <a:rPr lang="en-US" altLang="zh-CN" sz="2800" b="1" dirty="0"/>
              <a:t>·</a:t>
            </a:r>
            <a:r>
              <a:rPr lang="zh-CN" altLang="en-US" sz="2800" b="1" dirty="0"/>
              <a:t>地官</a:t>
            </a:r>
            <a:endParaRPr lang="zh-CN" altLang="en-US" sz="2800" b="1" dirty="0"/>
          </a:p>
        </p:txBody>
      </p:sp>
      <p:sp>
        <p:nvSpPr>
          <p:cNvPr id="5" name="文本框 4"/>
          <p:cNvSpPr txBox="1"/>
          <p:nvPr/>
        </p:nvSpPr>
        <p:spPr>
          <a:xfrm>
            <a:off x="791580" y="3420036"/>
            <a:ext cx="7560840" cy="3108543"/>
          </a:xfrm>
          <a:prstGeom prst="rect">
            <a:avLst/>
          </a:prstGeom>
          <a:noFill/>
        </p:spPr>
        <p:txBody>
          <a:bodyPr wrap="square">
            <a:spAutoFit/>
          </a:bodyPr>
          <a:lstStyle/>
          <a:p>
            <a:pPr algn="just"/>
            <a:r>
              <a:rPr lang="zh-CN" altLang="en-US" sz="2800" b="1" dirty="0"/>
              <a:t>以嘉石平罢民，凡万民之有罪过而未丽于法而害于州里者，桎梏而坐诸嘉石，役诸司空。重罪，旬有三日坐，期役；其次，九日坐，九月役；其次，七日坐，七月役；其次；五日坐，五月役；其下罪，三日坐，三月役，使州里任之，则宥而舍之。</a:t>
            </a:r>
            <a:endParaRPr lang="en-US" altLang="zh-CN" sz="2800" b="1" dirty="0"/>
          </a:p>
          <a:p>
            <a:pPr algn="r"/>
            <a:r>
              <a:rPr lang="en-US" altLang="zh-CN" sz="2800" b="1" dirty="0"/>
              <a:t>——</a:t>
            </a:r>
            <a:r>
              <a:rPr lang="zh-CN" altLang="en-US" sz="2800" b="1" dirty="0"/>
              <a:t>周礼</a:t>
            </a:r>
            <a:r>
              <a:rPr lang="en-US" altLang="zh-CN" sz="2800" b="1" dirty="0"/>
              <a:t>·</a:t>
            </a:r>
            <a:r>
              <a:rPr lang="zh-CN" altLang="en-US" sz="2800" b="1" dirty="0"/>
              <a:t>秋官</a:t>
            </a:r>
            <a:endParaRPr lang="zh-CN" altLang="en-US" sz="28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1600" y="1412776"/>
            <a:ext cx="7416824" cy="3539430"/>
          </a:xfrm>
          <a:prstGeom prst="rect">
            <a:avLst/>
          </a:prstGeom>
          <a:noFill/>
        </p:spPr>
        <p:txBody>
          <a:bodyPr wrap="square">
            <a:spAutoFit/>
          </a:bodyPr>
          <a:lstStyle/>
          <a:p>
            <a:pPr algn="just"/>
            <a:r>
              <a:rPr lang="zh-CN" altLang="en-US" sz="2800" b="1" dirty="0"/>
              <a:t>刑象制度：正月之吉，始和，布刑于邦国都鄙，乃县刑象之法于象魏，使万民观刑象。</a:t>
            </a:r>
            <a:endParaRPr lang="en-US" altLang="zh-CN" sz="2800" b="1" dirty="0"/>
          </a:p>
          <a:p>
            <a:pPr algn="r"/>
            <a:r>
              <a:rPr lang="en-US" altLang="zh-CN" sz="2800" b="1" dirty="0"/>
              <a:t>——</a:t>
            </a:r>
            <a:r>
              <a:rPr lang="zh-CN" altLang="en-US" sz="2800" b="1" dirty="0"/>
              <a:t>周礼</a:t>
            </a:r>
            <a:r>
              <a:rPr lang="en-US" altLang="zh-CN" sz="2800" b="1" dirty="0"/>
              <a:t>·</a:t>
            </a:r>
            <a:r>
              <a:rPr lang="zh-CN" altLang="en-US" sz="2800" b="1" dirty="0"/>
              <a:t>秋官</a:t>
            </a:r>
            <a:endParaRPr lang="en-US" altLang="zh-CN" sz="2800" b="1" dirty="0"/>
          </a:p>
          <a:p>
            <a:pPr algn="just"/>
            <a:endParaRPr lang="en-US" altLang="zh-CN" sz="2800" b="1" dirty="0"/>
          </a:p>
          <a:p>
            <a:pPr algn="just"/>
            <a:r>
              <a:rPr lang="zh-CN" altLang="en-US" sz="2800" b="1" dirty="0"/>
              <a:t>先事绘象以昭示之，使其观具生警以不及犯，则 唐 虞 之象刑，象魏之刑象，是皆以其昭昭，使人昭昭也。</a:t>
            </a:r>
            <a:endParaRPr lang="en-US" altLang="zh-CN" sz="2800" b="1" dirty="0"/>
          </a:p>
          <a:p>
            <a:pPr algn="r"/>
            <a:r>
              <a:rPr lang="en-US" altLang="zh-CN" sz="2800" b="1" dirty="0"/>
              <a:t>——《</a:t>
            </a:r>
            <a:r>
              <a:rPr lang="zh-CN" altLang="en-US" sz="2800" b="1" dirty="0"/>
              <a:t>考古编</a:t>
            </a:r>
            <a:r>
              <a:rPr lang="en-US" altLang="zh-CN" sz="2800" b="1" dirty="0"/>
              <a:t>·</a:t>
            </a:r>
            <a:r>
              <a:rPr lang="zh-CN" altLang="en-US" sz="2800" b="1" dirty="0"/>
              <a:t>象刑三</a:t>
            </a:r>
            <a:r>
              <a:rPr lang="en-US" altLang="zh-CN" sz="2800" b="1" dirty="0"/>
              <a:t>》</a:t>
            </a:r>
            <a:endParaRPr lang="zh-CN" altLang="en-US" sz="28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5596" y="1124744"/>
            <a:ext cx="7272808" cy="4401205"/>
          </a:xfrm>
          <a:prstGeom prst="rect">
            <a:avLst/>
          </a:prstGeom>
          <a:noFill/>
        </p:spPr>
        <p:txBody>
          <a:bodyPr wrap="square">
            <a:spAutoFit/>
          </a:bodyPr>
          <a:lstStyle/>
          <a:p>
            <a:pPr algn="just"/>
            <a:r>
              <a:rPr lang="zh-CN" altLang="en-US" sz="2800" b="1" dirty="0"/>
              <a:t>周礼下的其他刑事制度：</a:t>
            </a:r>
            <a:endParaRPr lang="en-US" altLang="zh-CN" sz="2800" b="1" dirty="0"/>
          </a:p>
          <a:p>
            <a:pPr algn="just"/>
            <a:r>
              <a:rPr lang="zh-CN" altLang="en-US" sz="2800" b="1" dirty="0"/>
              <a:t>以乡八刑纠万民：一曰不孝之刑，二曰不睦之刑，三曰不姻之刑，四曰不弟之刑，五曰不任之刑，六曰不恤之刑，七曰造言之刑，八曰乱民之刑。</a:t>
            </a:r>
            <a:endParaRPr lang="en-US" altLang="zh-CN" sz="2800" b="1" dirty="0"/>
          </a:p>
          <a:p>
            <a:pPr algn="just"/>
            <a:endParaRPr lang="en-US" altLang="zh-CN" sz="2800" b="1" dirty="0"/>
          </a:p>
          <a:p>
            <a:pPr algn="just"/>
            <a:r>
              <a:rPr lang="zh-CN" altLang="en-US" sz="2800" b="1" dirty="0"/>
              <a:t>以五祀防万民之伪而教之中，以六乐防万民之情而教之和。凡万民之不服教而有狱讼者，与有地治者听而断之，其附于刑者，归于士。</a:t>
            </a:r>
            <a:endParaRPr lang="en-US" altLang="zh-CN" sz="2800" b="1" dirty="0"/>
          </a:p>
          <a:p>
            <a:pPr algn="r"/>
            <a:r>
              <a:rPr lang="en-US" altLang="zh-CN" sz="2800" b="1" dirty="0"/>
              <a:t>——</a:t>
            </a:r>
            <a:r>
              <a:rPr lang="zh-CN" altLang="en-US" sz="2800" b="1" dirty="0"/>
              <a:t>周礼</a:t>
            </a:r>
            <a:endParaRPr lang="zh-CN" altLang="en-US" sz="28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404664"/>
            <a:ext cx="8064896" cy="5386090"/>
          </a:xfrm>
          <a:prstGeom prst="rect">
            <a:avLst/>
          </a:prstGeom>
        </p:spPr>
        <p:txBody>
          <a:bodyPr wrap="square">
            <a:spAutoFit/>
          </a:bodyPr>
          <a:lstStyle/>
          <a:p>
            <a:pPr algn="ctr"/>
            <a:r>
              <a:rPr lang="zh-CN" altLang="en-US" sz="3200" b="1" dirty="0" smtClean="0"/>
              <a:t>周初法律制度和思想的总结</a:t>
            </a:r>
            <a:endParaRPr lang="en-US" altLang="zh-CN" sz="3200" b="1" dirty="0" smtClean="0"/>
          </a:p>
          <a:p>
            <a:endParaRPr lang="en-US" altLang="zh-CN" sz="2400" dirty="0" smtClean="0"/>
          </a:p>
          <a:p>
            <a:r>
              <a:rPr lang="en-US" altLang="zh-CN" sz="2400" dirty="0" smtClean="0"/>
              <a:t>(</a:t>
            </a:r>
            <a:r>
              <a:rPr lang="zh-CN" altLang="en-US" sz="2400" dirty="0"/>
              <a:t>一</a:t>
            </a:r>
            <a:r>
              <a:rPr lang="en-US" altLang="zh-CN" sz="2400" dirty="0"/>
              <a:t>) “</a:t>
            </a:r>
            <a:r>
              <a:rPr lang="zh-CN" altLang="en-US" sz="2400" dirty="0"/>
              <a:t>敬天保民</a:t>
            </a:r>
            <a:r>
              <a:rPr lang="zh-CN" altLang="en-US" sz="2400" dirty="0" smtClean="0"/>
              <a:t>”、“</a:t>
            </a:r>
            <a:r>
              <a:rPr lang="zh-CN" altLang="en-US" sz="2400" dirty="0"/>
              <a:t>明德慎罚”</a:t>
            </a:r>
            <a:endParaRPr lang="zh-CN" altLang="en-US" sz="2400" dirty="0"/>
          </a:p>
          <a:p>
            <a:pPr marL="342900" indent="-342900" algn="just">
              <a:buFont typeface="Arial" panose="020B0604020202020204" pitchFamily="34" charset="0"/>
              <a:buChar char="•"/>
            </a:pPr>
            <a:r>
              <a:rPr lang="zh-CN" altLang="en-US" sz="2400" dirty="0" smtClean="0"/>
              <a:t>周</a:t>
            </a:r>
            <a:r>
              <a:rPr lang="zh-CN" altLang="en-US" sz="2400" dirty="0"/>
              <a:t>初统治者从夺取政权和巩固政权的严峻斗争中深刻意识到天命虽然难料，但有规律可循：“天唯时求民主”，天总是寻求能够为民作主的统治者。周初对周人贵族内部的文告中反复出现强调“保民”、“安民”以及类似的提法，可见他们标榜“敬天”，却落实在“保民”上。</a:t>
            </a:r>
            <a:endParaRPr lang="zh-CN" altLang="en-US" sz="2400" dirty="0"/>
          </a:p>
          <a:p>
            <a:pPr marL="342900" indent="-342900" algn="just">
              <a:buFont typeface="Arial" panose="020B0604020202020204" pitchFamily="34" charset="0"/>
              <a:buChar char="•"/>
            </a:pPr>
            <a:endParaRPr lang="zh-CN" altLang="en-US" sz="2400" dirty="0"/>
          </a:p>
          <a:p>
            <a:pPr marL="342900" indent="-342900" algn="just">
              <a:buFont typeface="Arial" panose="020B0604020202020204" pitchFamily="34" charset="0"/>
              <a:buChar char="•"/>
            </a:pPr>
            <a:r>
              <a:rPr lang="zh-CN" altLang="en-US" sz="2400" dirty="0"/>
              <a:t>另一条规律：天命总是归属于有德者并以“德”严格要求统治者内部，将德落实在国家活动的各个方面。运用于法制便是“明德慎罚”，无论立法、司法都必须崇德，慎重从事，制定法规，任用法官，审理案件，施用刑罚，都必须反复思考，不可轻率。</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836712"/>
            <a:ext cx="7128792" cy="5109091"/>
          </a:xfrm>
          <a:prstGeom prst="rect">
            <a:avLst/>
          </a:prstGeom>
        </p:spPr>
        <p:txBody>
          <a:bodyPr wrap="square">
            <a:spAutoFit/>
          </a:bodyPr>
          <a:lstStyle/>
          <a:p>
            <a:r>
              <a:rPr lang="en-US" altLang="zh-CN" sz="2800" b="1" dirty="0"/>
              <a:t>(</a:t>
            </a:r>
            <a:r>
              <a:rPr lang="zh-CN" altLang="en-US" sz="2800" b="1" dirty="0"/>
              <a:t>二</a:t>
            </a:r>
            <a:r>
              <a:rPr lang="en-US" altLang="zh-CN" sz="2800" b="1" dirty="0"/>
              <a:t>) “</a:t>
            </a:r>
            <a:r>
              <a:rPr lang="zh-CN" altLang="en-US" sz="2800" b="1" dirty="0"/>
              <a:t>亲亲”、“尊尊”</a:t>
            </a:r>
            <a:endParaRPr lang="zh-CN" altLang="en-US" sz="2800" b="1" dirty="0"/>
          </a:p>
          <a:p>
            <a:endParaRPr lang="zh-CN" altLang="en-US" dirty="0"/>
          </a:p>
          <a:p>
            <a:pPr marL="285750" indent="-285750" algn="just">
              <a:buFont typeface="Arial" panose="020B0604020202020204" pitchFamily="34" charset="0"/>
              <a:buChar char="•"/>
            </a:pPr>
            <a:r>
              <a:rPr lang="zh-CN" altLang="en-US" sz="2800" b="1" dirty="0"/>
              <a:t>鉴于统治者的内部关系是事关国家命运和政局稳定的决定条件之一，周初统治者十分重视在贵族内部提倡和贯彻“亲亲”、“尊尊”，即亲其亲者，尊其尊者的原则。“亲亲”指维护家族内部秩序，“尊尊”指维护社会及家族内部的尊卑关系。</a:t>
            </a:r>
            <a:endParaRPr lang="zh-CN" altLang="en-US" sz="2800" b="1" dirty="0"/>
          </a:p>
          <a:p>
            <a:pPr marL="285750" indent="-285750" algn="just">
              <a:buFont typeface="Arial" panose="020B0604020202020204" pitchFamily="34" charset="0"/>
              <a:buChar char="•"/>
            </a:pPr>
            <a:endParaRPr lang="zh-CN" altLang="en-US" sz="2800" b="1" dirty="0"/>
          </a:p>
          <a:p>
            <a:pPr marL="285750" indent="-285750" algn="just">
              <a:buFont typeface="Arial" panose="020B0604020202020204" pitchFamily="34" charset="0"/>
              <a:buChar char="•"/>
            </a:pPr>
            <a:r>
              <a:rPr lang="zh-CN" altLang="en-US" sz="2800" b="1" dirty="0"/>
              <a:t>在“敬天保民”、“明德慎罚”的前提下，将“亲亲”、“尊尊”原则制度化、法律化，落到实处，是西周法制的基本特点。</a:t>
            </a:r>
            <a:endParaRPr lang="en-US" sz="28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980728"/>
            <a:ext cx="7272808" cy="3539430"/>
          </a:xfrm>
          <a:prstGeom prst="rect">
            <a:avLst/>
          </a:prstGeom>
        </p:spPr>
        <p:txBody>
          <a:bodyPr wrap="square">
            <a:spAutoFit/>
          </a:bodyPr>
          <a:lstStyle/>
          <a:p>
            <a:pPr algn="just"/>
            <a:r>
              <a:rPr lang="zh-CN" altLang="en-US" sz="2800" b="1" dirty="0"/>
              <a:t>（三）“刑罚世轻世重”</a:t>
            </a:r>
            <a:endParaRPr lang="zh-CN" altLang="en-US" sz="2800" b="1" dirty="0"/>
          </a:p>
          <a:p>
            <a:pPr algn="just"/>
            <a:endParaRPr lang="zh-CN" altLang="en-US" sz="2800" b="1" dirty="0"/>
          </a:p>
          <a:p>
            <a:pPr marL="342900" indent="-342900" algn="just">
              <a:buFont typeface="Arial" panose="020B0604020202020204" pitchFamily="34" charset="0"/>
              <a:buChar char="•"/>
            </a:pPr>
            <a:r>
              <a:rPr lang="zh-CN" altLang="en-US" sz="2400" b="1" dirty="0"/>
              <a:t>西周初期，统治者们在政治上、法律上更加成熟，在总结前代立法用刑经验的基础上提出了著名的“刑罚世轻世重”理论，并以此来指导周王朝的法律实践。“刑罚世轻世重”是指应根据时世的变化来确定用刑的宽与严、轻与重，即惩罚犯罪应根据犯罪者的主观情节与当时的客观形势，进行权衡，强调具体适用法律时的灵活性。</a:t>
            </a:r>
            <a:endParaRPr lang="en-US" sz="2400"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9552" y="1052736"/>
            <a:ext cx="7992888" cy="4176464"/>
          </a:xfrm>
          <a:prstGeom prst="rect">
            <a:avLst/>
          </a:prstGeom>
        </p:spPr>
        <p:txBody>
          <a:bodyPr wrap="square">
            <a:spAutoFit/>
          </a:bodyPr>
          <a:lstStyle/>
          <a:p>
            <a:pPr algn="just"/>
            <a:endParaRPr lang="zh-CN" altLang="en-US" sz="2400" b="1" dirty="0"/>
          </a:p>
          <a:p>
            <a:pPr algn="just"/>
            <a:r>
              <a:rPr lang="en-US" altLang="zh-CN" sz="2400" b="1" dirty="0"/>
              <a:t>(</a:t>
            </a:r>
            <a:r>
              <a:rPr lang="zh-CN" altLang="en-US" sz="2400" b="1" dirty="0"/>
              <a:t>四</a:t>
            </a:r>
            <a:r>
              <a:rPr lang="en-US" altLang="zh-CN" sz="2400" b="1" dirty="0"/>
              <a:t>)</a:t>
            </a:r>
            <a:r>
              <a:rPr lang="zh-CN" altLang="en-US" sz="2400" b="1" dirty="0"/>
              <a:t>出礼入刑</a:t>
            </a:r>
            <a:endParaRPr lang="zh-CN" altLang="en-US" sz="2400" b="1" dirty="0"/>
          </a:p>
          <a:p>
            <a:pPr algn="just"/>
            <a:endParaRPr lang="zh-CN" altLang="en-US" sz="2400" b="1" dirty="0"/>
          </a:p>
          <a:p>
            <a:pPr marL="285750" indent="-285750" algn="just">
              <a:buFont typeface="Arial" panose="020B0604020202020204" pitchFamily="34" charset="0"/>
              <a:buChar char="•"/>
            </a:pPr>
            <a:r>
              <a:rPr lang="zh-CN" altLang="en-US" sz="2400" b="1" dirty="0"/>
              <a:t>礼与刑是西周法的两个基本方面。礼主要用于贵族内部，以积极的、正面的“ 禁于将然” 为主；刑主要用于处罚犯罪。“ 礼不下庶人” ，指庶人不可能完全按礼行事，但决不许违反礼的基本原则。“ 刑不上大夫” ，指贵族犯罪在一定条件下可减免刑罚</a:t>
            </a:r>
            <a:r>
              <a:rPr lang="zh-CN" altLang="en-US" sz="2400" b="1" dirty="0" smtClean="0"/>
              <a:t>。</a:t>
            </a:r>
            <a:endParaRPr lang="en-US" altLang="zh-CN" sz="2400" b="1" dirty="0" smtClean="0"/>
          </a:p>
          <a:p>
            <a:pPr marL="285750" indent="-285750" algn="just">
              <a:buFont typeface="Arial" panose="020B0604020202020204" pitchFamily="34" charset="0"/>
              <a:buChar char="•"/>
            </a:pPr>
            <a:r>
              <a:rPr lang="zh-CN" altLang="en-US" sz="2400" b="1" dirty="0" smtClean="0"/>
              <a:t>要求</a:t>
            </a:r>
            <a:r>
              <a:rPr lang="zh-CN" altLang="en-US" sz="2400" b="1" dirty="0"/>
              <a:t>用刑必须以德教为本，必须适“ 中” ，此后通篇反复强调“ 中” 字，力求不轻不重。</a:t>
            </a:r>
            <a:endParaRPr lang="zh-CN" altLang="en-US" sz="2400" b="1" dirty="0"/>
          </a:p>
          <a:p>
            <a:pPr algn="just"/>
            <a:endParaRPr lang="en-US" sz="24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08762" y="397275"/>
            <a:ext cx="4526475" cy="606344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3608" y="692696"/>
            <a:ext cx="7344816" cy="4893647"/>
          </a:xfrm>
          <a:prstGeom prst="rect">
            <a:avLst/>
          </a:prstGeom>
          <a:noFill/>
        </p:spPr>
        <p:txBody>
          <a:bodyPr wrap="square">
            <a:spAutoFit/>
          </a:bodyPr>
          <a:lstStyle/>
          <a:p>
            <a:pPr algn="ctr"/>
            <a:r>
              <a:rPr lang="zh-CN" altLang="en-US" sz="3200" b="1" dirty="0"/>
              <a:t>周中期</a:t>
            </a:r>
            <a:r>
              <a:rPr lang="en-US" altLang="zh-CN" sz="3200" b="1" dirty="0"/>
              <a:t>·</a:t>
            </a:r>
            <a:r>
              <a:rPr lang="zh-CN" altLang="en-US" sz="3200" b="1" dirty="0"/>
              <a:t>吕刑体系</a:t>
            </a:r>
            <a:endParaRPr lang="en-US" altLang="zh-CN" sz="3200" b="1" dirty="0"/>
          </a:p>
          <a:p>
            <a:pPr algn="just"/>
            <a:endParaRPr lang="en-US" altLang="zh-CN" sz="2800" b="1" dirty="0"/>
          </a:p>
          <a:p>
            <a:pPr marL="457200" indent="-457200" algn="just">
              <a:buFont typeface="Arial" panose="020B0604020202020204" pitchFamily="34" charset="0"/>
              <a:buChar char="•"/>
            </a:pPr>
            <a:r>
              <a:rPr lang="zh-CN" altLang="en-US" sz="2800" b="1" dirty="0"/>
              <a:t>西周初年即有刑法，分“轻典”、“中典”、“重典”，合称“三典”，用以维护其统治和社会安定。</a:t>
            </a:r>
            <a:endParaRPr lang="en-US" altLang="zh-CN" sz="2800" b="1" dirty="0"/>
          </a:p>
          <a:p>
            <a:pPr marL="457200" indent="-457200" algn="just">
              <a:buFont typeface="Arial" panose="020B0604020202020204" pitchFamily="34" charset="0"/>
              <a:buChar char="•"/>
            </a:pPr>
            <a:r>
              <a:rPr lang="zh-CN" altLang="en-US" sz="2800" b="1" dirty="0"/>
              <a:t>西周中期，社会矛盾开始加深，周穆王命吕侯制定</a:t>
            </a:r>
            <a:r>
              <a:rPr lang="en-US" altLang="zh-CN" sz="2800" b="1" dirty="0"/>
              <a:t>《</a:t>
            </a:r>
            <a:r>
              <a:rPr lang="zh-CN" altLang="en-US" sz="2800" b="1" dirty="0"/>
              <a:t>吕刑</a:t>
            </a:r>
            <a:r>
              <a:rPr lang="en-US" altLang="zh-CN" sz="2800" b="1" dirty="0"/>
              <a:t>》</a:t>
            </a:r>
            <a:r>
              <a:rPr lang="zh-CN" altLang="en-US" sz="2800" b="1" dirty="0"/>
              <a:t>，共三千条。按刑种分类，计墨刑千条，劓刑千条，剕刑五百条，宫刑三百条，大辟二百条。</a:t>
            </a:r>
            <a:endParaRPr lang="en-US" altLang="zh-CN" sz="2800" b="1" dirty="0"/>
          </a:p>
          <a:p>
            <a:pPr marL="457200" indent="-457200" algn="just">
              <a:buFont typeface="Arial" panose="020B0604020202020204" pitchFamily="34" charset="0"/>
              <a:buChar char="•"/>
            </a:pPr>
            <a:r>
              <a:rPr lang="zh-CN" altLang="en-US" sz="2800" b="1" dirty="0"/>
              <a:t>今文</a:t>
            </a:r>
            <a:r>
              <a:rPr lang="en-US" altLang="zh-CN" sz="2800" b="1" dirty="0"/>
              <a:t>《</a:t>
            </a:r>
            <a:r>
              <a:rPr lang="zh-CN" altLang="en-US" sz="2800" b="1" dirty="0"/>
              <a:t>尚书</a:t>
            </a:r>
            <a:r>
              <a:rPr lang="en-US" altLang="zh-CN" sz="2800" b="1" dirty="0"/>
              <a:t>》</a:t>
            </a:r>
            <a:r>
              <a:rPr lang="zh-CN" altLang="en-US" sz="2800" b="1" dirty="0"/>
              <a:t>中现存</a:t>
            </a:r>
            <a:r>
              <a:rPr lang="en-US" altLang="zh-CN" sz="2800" b="1" dirty="0"/>
              <a:t>《</a:t>
            </a:r>
            <a:r>
              <a:rPr lang="zh-CN" altLang="en-US" sz="2800" b="1" dirty="0"/>
              <a:t>吕刑</a:t>
            </a:r>
            <a:r>
              <a:rPr lang="en-US" altLang="zh-CN" sz="2800" b="1" dirty="0"/>
              <a:t>》</a:t>
            </a:r>
            <a:r>
              <a:rPr lang="zh-CN" altLang="en-US" sz="2800" b="1" dirty="0"/>
              <a:t>一篇，而作为法典的</a:t>
            </a:r>
            <a:r>
              <a:rPr lang="en-US" altLang="zh-CN" sz="2800" b="1" dirty="0"/>
              <a:t>《</a:t>
            </a:r>
            <a:r>
              <a:rPr lang="zh-CN" altLang="en-US" sz="2800" b="1" dirty="0"/>
              <a:t>吕刑</a:t>
            </a:r>
            <a:r>
              <a:rPr lang="en-US" altLang="zh-CN" sz="2800" b="1" dirty="0"/>
              <a:t>》</a:t>
            </a:r>
            <a:r>
              <a:rPr lang="zh-CN" altLang="en-US" sz="2800" b="1" dirty="0"/>
              <a:t>其原件已失传。</a:t>
            </a:r>
            <a:endParaRPr lang="zh-CN" altLang="en-US" sz="2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23" name="Group 175"/>
          <p:cNvGraphicFramePr>
            <a:graphicFrameLocks noGrp="1"/>
          </p:cNvGraphicFramePr>
          <p:nvPr/>
        </p:nvGraphicFramePr>
        <p:xfrm>
          <a:off x="571500" y="428625"/>
          <a:ext cx="7939088" cy="6029326"/>
        </p:xfrm>
        <a:graphic>
          <a:graphicData uri="http://schemas.openxmlformats.org/drawingml/2006/table">
            <a:tbl>
              <a:tblPr/>
              <a:tblGrid>
                <a:gridCol w="1309688"/>
                <a:gridCol w="6629400"/>
              </a:tblGrid>
              <a:tr h="44926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发展阶段</a:t>
                      </a:r>
                      <a:endPar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法律制度特点</a:t>
                      </a:r>
                      <a:endPar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002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法律儒家化阶段（两汉、三国魏晋南北朝、隋、唐）</a:t>
                      </a:r>
                      <a:endPar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秦朝的速亡为儒家思想与君主专制制度相互结合提供了一条途径。从汉朝开始，一直延伸到三国两晋南北朝，这一时期是儒家思想渗透到法律中的时期，即法律儒家化。隋唐时期，伴随着《唐律疏议》的制定与颁布，彻底完成了儒家的礼教与法家的</a:t>
                      </a:r>
                      <a:r>
                        <a:rPr kumimoji="0" lang="en-US"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en-US"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法治</a:t>
                      </a:r>
                      <a:r>
                        <a:rPr kumimoji="0" lang="en-US"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en-US"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的融合，标志着中国古代法制的完备与成熟，世界五大法系之一的中华法系就此形成。</a:t>
                      </a:r>
                      <a:endParaRPr kumimoji="0" lang="en-US"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3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楷体_GB2312" pitchFamily="49" charset="-122"/>
                        </a:rPr>
                        <a:t>法典与案例结合阶段</a:t>
                      </a:r>
                      <a:endParaRPr kumimoji="0" lang="zh-CN" altLang="en-US" sz="20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自宋代以后，社会经济、文化的发展，中国法律开始向法律技术的完备方向发展，即在审判具体案件是如何实现司法操作与法律指导思想上的结合。案件成例作为一种法律形式得到很大发展，例与律开始相互结合。明、清两代王朝的法律制度是这一发展趋势的典型代表。</a:t>
                      </a:r>
                      <a:endPar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43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20204" pitchFamily="34" charset="0"/>
                          <a:ea typeface="楷体_GB2312" pitchFamily="49" charset="-122"/>
                        </a:rPr>
                        <a:t>近代法律（清末、中华民国）</a:t>
                      </a:r>
                      <a:endParaRPr kumimoji="0" lang="zh-CN" altLang="en-US" sz="2000" b="1" i="0" u="none" strike="noStrike" cap="none" normalizeH="0" baseline="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清末，西方社会制度冲击东方文明，中国古代社会制度开始解体。传统法律制度在清末变法修律后也宣告消亡，中国开始步入法律近代化的新时期。在这一时期，中国法律的发展是以吸收、融合西方法律制度体系为主要内容，到中华民国南京政府制定、颁布</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六法</a:t>
                      </a:r>
                      <a:r>
                        <a:rPr kumimoji="0" lang="zh-CN" altLang="en-US" sz="2000" b="1" i="0" u="none" strike="noStrike" cap="none" normalizeH="0" baseline="0" dirty="0">
                          <a:ln>
                            <a:noFill/>
                          </a:ln>
                          <a:solidFill>
                            <a:schemeClr val="tx1"/>
                          </a:solidFill>
                          <a:effectLst/>
                          <a:latin typeface="Verdana" panose="020B0604030504040204" pitchFamily="34" charset="0"/>
                          <a:ea typeface="楷体_GB2312" pitchFamily="49" charset="-122"/>
                        </a:rPr>
                        <a:t>”</a:t>
                      </a:r>
                      <a:r>
                        <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rPr>
                        <a:t>为止，法律近代化的工作告一段落。</a:t>
                      </a:r>
                      <a:endParaRPr kumimoji="0" lang="zh-CN" altLang="en-US" sz="20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3568" y="764704"/>
            <a:ext cx="7776864" cy="5693866"/>
          </a:xfrm>
          <a:prstGeom prst="rect">
            <a:avLst/>
          </a:prstGeom>
          <a:noFill/>
        </p:spPr>
        <p:txBody>
          <a:bodyPr wrap="square">
            <a:spAutoFit/>
          </a:bodyPr>
          <a:lstStyle/>
          <a:p>
            <a:pPr algn="just"/>
            <a:r>
              <a:rPr lang="zh-CN" altLang="en-US" sz="2800" b="1" dirty="0"/>
              <a:t>惟吕命，王享国百年，耄，荒度作刑，以诘四方。</a:t>
            </a:r>
            <a:endParaRPr lang="en-US" altLang="zh-CN" sz="2800" b="1" dirty="0"/>
          </a:p>
          <a:p>
            <a:pPr algn="just"/>
            <a:endParaRPr lang="en-US" altLang="zh-CN" sz="2800" b="1" dirty="0"/>
          </a:p>
          <a:p>
            <a:pPr algn="just"/>
            <a:r>
              <a:rPr lang="zh-CN" altLang="en-US" sz="2800" b="1" dirty="0"/>
              <a:t>王曰：“若古有训，蚩尤惟始作乱，延及于平民，罔不寇贼，鸱义，奸宄，夺攘，矫虔。苗民弗用灵，制以刑，惟作五虐之刑曰法。杀戮无辜，爰始淫为劓、刵、椓、黥。越兹丽刑并制，罔差有辞。</a:t>
            </a:r>
            <a:endParaRPr lang="en-US" altLang="zh-CN" sz="2800" b="1" dirty="0"/>
          </a:p>
          <a:p>
            <a:pPr algn="just"/>
            <a:endParaRPr lang="en-US" altLang="zh-CN" sz="2800" b="1" dirty="0"/>
          </a:p>
          <a:p>
            <a:pPr algn="just"/>
            <a:r>
              <a:rPr lang="zh-CN" altLang="en-US" sz="2800" b="1" dirty="0"/>
              <a:t>民兴胥渐，泯泯棼棼，罔中于信，以覆诅盟。虐威庶戮，方告无辜于上。上帝监民，罔有馨香德，刑发闻惟腥。黄帝哀矜庶戮之不辜，报虐以威，遏绝苗民，无世在下。乃命重、黎，绝地天通，罔有降格。</a:t>
            </a:r>
            <a:endParaRPr lang="zh-CN" altLang="en-US" sz="2800"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5556" y="1196752"/>
            <a:ext cx="7992888" cy="3539430"/>
          </a:xfrm>
          <a:prstGeom prst="rect">
            <a:avLst/>
          </a:prstGeom>
          <a:noFill/>
        </p:spPr>
        <p:txBody>
          <a:bodyPr wrap="square">
            <a:spAutoFit/>
          </a:bodyPr>
          <a:lstStyle/>
          <a:p>
            <a:pPr algn="just"/>
            <a:r>
              <a:rPr lang="zh-CN" altLang="en-US" sz="2800" b="1" dirty="0"/>
              <a:t>五刑之疑有赦，五罚之疑有赦，其审克之！简孚有众，惟貌有稽。无简不听，具严天威。墨辟疑赦，其罚百锾，阅实其罪。劓辟疑赦，其罪惟倍，阅实其罪。剕辟疑赦，其罚倍差，阅实其罪。宫辟疑赦，其罚六百锾，阅实其罪。大辟疑赦，其罚千锾，阅实其罪。墨罚之属千，劓罚之属千，剕罚之属五百，宫罚之属三百，大辟之罚其属二百。五刑之属三千。</a:t>
            </a:r>
            <a:endParaRPr lang="zh-CN" altLang="en-US" sz="28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6000" y="1052736"/>
            <a:ext cx="4572000" cy="5262979"/>
          </a:xfrm>
          <a:prstGeom prst="rect">
            <a:avLst/>
          </a:prstGeom>
          <a:noFill/>
        </p:spPr>
        <p:txBody>
          <a:bodyPr wrap="square">
            <a:spAutoFit/>
          </a:bodyPr>
          <a:lstStyle/>
          <a:p>
            <a:pPr algn="just"/>
            <a:r>
              <a:rPr lang="zh-CN" altLang="en-US" sz="2800" b="1" dirty="0"/>
              <a:t>上下比罪，无僭乱辞，勿用不行，惟察惟法，其审克之！上刑适轻，下服；下刑适重，上服。轻重诸罚有权。刑罚世轻世重，惟齐非齐，有伦有要。罚惩非死，人极于病。非佞折狱，惟良折狱，罔非在中。察辞于差，非従惟従。哀敬折狱，明启刑书胥占，咸庶中正。其刑其罚，其审克之。狱成而孚，输而孚。其刑上备，有并两刑。”</a:t>
            </a:r>
            <a:endParaRPr lang="zh-CN" altLang="en-US" sz="28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980727"/>
            <a:ext cx="8028384" cy="6186309"/>
          </a:xfrm>
          <a:prstGeom prst="rect">
            <a:avLst/>
          </a:prstGeom>
        </p:spPr>
        <p:txBody>
          <a:bodyPr wrap="square">
            <a:spAutoFit/>
          </a:bodyPr>
          <a:lstStyle/>
          <a:p>
            <a:r>
              <a:rPr lang="zh-CN" altLang="en-US" sz="3600" b="1" dirty="0"/>
              <a:t>四、民事法律</a:t>
            </a:r>
            <a:endParaRPr lang="zh-CN" altLang="en-US" sz="3600" b="1" dirty="0"/>
          </a:p>
          <a:p>
            <a:r>
              <a:rPr lang="zh-CN" altLang="en-US" sz="3600" b="1" dirty="0"/>
              <a:t>（一）民事规范</a:t>
            </a:r>
            <a:endParaRPr lang="zh-CN" altLang="en-US" sz="3600" b="1" dirty="0"/>
          </a:p>
          <a:p>
            <a:r>
              <a:rPr lang="zh-CN" altLang="en-US" sz="3600" b="1" dirty="0"/>
              <a:t>    </a:t>
            </a:r>
            <a:r>
              <a:rPr lang="en-US" altLang="zh-CN" sz="3600" b="1" dirty="0"/>
              <a:t>1</a:t>
            </a:r>
            <a:r>
              <a:rPr lang="zh-CN" altLang="en-US" sz="3600" b="1" dirty="0"/>
              <a:t>、所有权：</a:t>
            </a:r>
            <a:endParaRPr lang="zh-CN" altLang="en-US" sz="3600" b="1" dirty="0"/>
          </a:p>
          <a:p>
            <a:r>
              <a:rPr lang="zh-CN" altLang="en-US" sz="3600" b="1" dirty="0"/>
              <a:t>    （</a:t>
            </a:r>
            <a:r>
              <a:rPr lang="en-US" altLang="zh-CN" sz="3600" b="1" dirty="0"/>
              <a:t>1</a:t>
            </a:r>
            <a:r>
              <a:rPr lang="zh-CN" altLang="en-US" sz="3600" b="1" dirty="0"/>
              <a:t>）周天子对土地和奴隶的所有权</a:t>
            </a:r>
            <a:endParaRPr lang="zh-CN" altLang="en-US" sz="3600" b="1" dirty="0"/>
          </a:p>
          <a:p>
            <a:r>
              <a:rPr lang="zh-CN" altLang="en-US" sz="3600" b="1" dirty="0"/>
              <a:t>    （</a:t>
            </a:r>
            <a:r>
              <a:rPr lang="en-US" altLang="zh-CN" sz="3600" b="1" dirty="0"/>
              <a:t>2</a:t>
            </a:r>
            <a:r>
              <a:rPr lang="zh-CN" altLang="en-US" sz="3600" b="1" dirty="0"/>
              <a:t>）贵族、自由民的个人所有权</a:t>
            </a:r>
            <a:endParaRPr lang="zh-CN" altLang="en-US" sz="3600" b="1" dirty="0"/>
          </a:p>
          <a:p>
            <a:r>
              <a:rPr lang="zh-CN" altLang="en-US" sz="3600" b="1" dirty="0"/>
              <a:t>    </a:t>
            </a:r>
            <a:r>
              <a:rPr lang="en-US" altLang="zh-CN" sz="3600" b="1" dirty="0"/>
              <a:t>2</a:t>
            </a:r>
            <a:r>
              <a:rPr lang="zh-CN" altLang="en-US" sz="3600" b="1" dirty="0"/>
              <a:t>、契约关系：</a:t>
            </a:r>
            <a:endParaRPr lang="zh-CN" altLang="en-US" sz="3600" b="1" dirty="0"/>
          </a:p>
          <a:p>
            <a:r>
              <a:rPr lang="zh-CN" altLang="en-US" sz="3600" b="1" dirty="0"/>
              <a:t>     （</a:t>
            </a:r>
            <a:r>
              <a:rPr lang="en-US" altLang="zh-CN" sz="3600" b="1" dirty="0"/>
              <a:t>1</a:t>
            </a:r>
            <a:r>
              <a:rPr lang="zh-CN" altLang="en-US" sz="3600" b="1" dirty="0"/>
              <a:t>）质剂</a:t>
            </a:r>
            <a:r>
              <a:rPr lang="en-US" altLang="zh-CN" sz="3600" b="1" dirty="0"/>
              <a:t>——</a:t>
            </a:r>
            <a:r>
              <a:rPr lang="zh-CN" altLang="en-US" sz="3600" b="1" dirty="0"/>
              <a:t>买卖契约</a:t>
            </a:r>
            <a:endParaRPr lang="zh-CN" altLang="en-US" sz="3600" b="1" dirty="0"/>
          </a:p>
          <a:p>
            <a:r>
              <a:rPr lang="zh-CN" altLang="en-US" sz="3600" b="1" dirty="0"/>
              <a:t>     （</a:t>
            </a:r>
            <a:r>
              <a:rPr lang="en-US" altLang="zh-CN" sz="3600" b="1" dirty="0"/>
              <a:t>2</a:t>
            </a:r>
            <a:r>
              <a:rPr lang="zh-CN" altLang="en-US" sz="3600" b="1" dirty="0"/>
              <a:t>）傅别</a:t>
            </a:r>
            <a:r>
              <a:rPr lang="en-US" altLang="zh-CN" sz="3600" b="1" dirty="0"/>
              <a:t>——</a:t>
            </a:r>
            <a:r>
              <a:rPr lang="zh-CN" altLang="en-US" sz="3600" b="1" dirty="0"/>
              <a:t>借贷契约</a:t>
            </a:r>
            <a:endParaRPr lang="en-US" altLang="zh-CN" sz="3600" b="1" dirty="0"/>
          </a:p>
          <a:p>
            <a:r>
              <a:rPr lang="zh-CN" altLang="en-US" sz="3600" b="1" dirty="0"/>
              <a:t>     （</a:t>
            </a:r>
            <a:r>
              <a:rPr lang="en-US" altLang="zh-CN" sz="3600" b="1" dirty="0"/>
              <a:t>3</a:t>
            </a:r>
            <a:r>
              <a:rPr lang="zh-CN" altLang="en-US" sz="3600" b="1" dirty="0"/>
              <a:t>）损害赔偿</a:t>
            </a:r>
            <a:br>
              <a:rPr lang="zh-CN" altLang="en-US" sz="3600" b="1" dirty="0"/>
            </a:br>
            <a:r>
              <a:rPr lang="zh-CN" altLang="en-US" sz="3600" b="1" dirty="0"/>
              <a:t>     （</a:t>
            </a:r>
            <a:r>
              <a:rPr lang="en-US" altLang="zh-CN" sz="3600" b="1" dirty="0"/>
              <a:t>4</a:t>
            </a:r>
            <a:r>
              <a:rPr lang="zh-CN" altLang="en-US" sz="3600" b="1" dirty="0"/>
              <a:t>）租赁契约</a:t>
            </a:r>
            <a:endParaRPr lang="zh-CN" altLang="en-US" sz="3600" b="1" dirty="0"/>
          </a:p>
          <a:p>
            <a:endParaRPr lang="zh-CN" altLang="en-US" sz="360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9632" y="836712"/>
            <a:ext cx="7416824" cy="5262979"/>
          </a:xfrm>
          <a:prstGeom prst="rect">
            <a:avLst/>
          </a:prstGeom>
        </p:spPr>
        <p:txBody>
          <a:bodyPr wrap="square">
            <a:spAutoFit/>
          </a:bodyPr>
          <a:lstStyle/>
          <a:p>
            <a:pPr algn="just"/>
            <a:r>
              <a:rPr lang="zh-CN" altLang="en-US" sz="2800" b="1" dirty="0"/>
              <a:t>（二）婚姻制度：</a:t>
            </a:r>
            <a:endParaRPr lang="zh-CN" altLang="en-US" sz="2800" b="1" dirty="0"/>
          </a:p>
          <a:p>
            <a:pPr algn="just"/>
            <a:r>
              <a:rPr lang="zh-CN" altLang="en-US" sz="2800" b="1" dirty="0"/>
              <a:t>    </a:t>
            </a:r>
            <a:r>
              <a:rPr lang="en-US" altLang="zh-CN" sz="2800" b="1" dirty="0"/>
              <a:t>1</a:t>
            </a:r>
            <a:r>
              <a:rPr lang="zh-CN" altLang="en-US" sz="2800" b="1" dirty="0"/>
              <a:t>、婚姻的缔结</a:t>
            </a:r>
            <a:endParaRPr lang="zh-CN" altLang="en-US" sz="2800" b="1" dirty="0"/>
          </a:p>
          <a:p>
            <a:pPr algn="just"/>
            <a:r>
              <a:rPr lang="zh-CN" altLang="en-US" sz="2800" b="1" dirty="0"/>
              <a:t>    （</a:t>
            </a:r>
            <a:r>
              <a:rPr lang="en-US" altLang="zh-CN" sz="2800" b="1" dirty="0"/>
              <a:t>1</a:t>
            </a:r>
            <a:r>
              <a:rPr lang="zh-CN" altLang="en-US" sz="2800" b="1" dirty="0"/>
              <a:t>）四大原则：一夫一妻制、同姓不婚、父母之 命、婚龄的限制</a:t>
            </a:r>
            <a:endParaRPr lang="en-US" altLang="zh-CN" sz="2800" b="1" dirty="0"/>
          </a:p>
          <a:p>
            <a:pPr algn="just"/>
            <a:r>
              <a:rPr lang="zh-CN" altLang="en-US" sz="2800" b="1" dirty="0"/>
              <a:t>    （</a:t>
            </a:r>
            <a:r>
              <a:rPr lang="en-US" altLang="zh-CN" sz="2800" b="1" dirty="0"/>
              <a:t>2</a:t>
            </a:r>
            <a:r>
              <a:rPr lang="zh-CN" altLang="en-US" sz="2800" b="1" dirty="0"/>
              <a:t>）婚姻缔结的程序 ：“六礼”：纳采、问名、纳吉、纳徵、请期、亲迎六道程序，</a:t>
            </a:r>
            <a:endParaRPr lang="zh-CN" altLang="en-US" sz="2800" b="1" dirty="0"/>
          </a:p>
          <a:p>
            <a:pPr algn="just"/>
            <a:r>
              <a:rPr lang="zh-CN" altLang="en-US" sz="2800" b="1" dirty="0"/>
              <a:t>    </a:t>
            </a:r>
            <a:r>
              <a:rPr lang="en-US" altLang="zh-CN" sz="2800" b="1" dirty="0"/>
              <a:t>2</a:t>
            </a:r>
            <a:r>
              <a:rPr lang="zh-CN" altLang="en-US" sz="2800" b="1" dirty="0"/>
              <a:t>、婚姻解除 （实行许可离婚主义和专权离婚主义）</a:t>
            </a:r>
            <a:endParaRPr lang="zh-CN" altLang="en-US" sz="2800" b="1" dirty="0"/>
          </a:p>
          <a:p>
            <a:pPr algn="just"/>
            <a:r>
              <a:rPr lang="zh-CN" altLang="en-US" sz="2800" b="1" dirty="0"/>
              <a:t>       “出妻”的理由“七去”：不孝顺父母、无子、淫、 妨、有恶疾、口多言、盗窃。</a:t>
            </a:r>
            <a:endParaRPr lang="zh-CN" altLang="en-US" sz="2800" b="1" dirty="0"/>
          </a:p>
          <a:p>
            <a:pPr algn="just"/>
            <a:r>
              <a:rPr lang="zh-CN" altLang="en-US" sz="2800" b="1" dirty="0"/>
              <a:t>       不得“出妻”的理由“三不去”：有所娶无所归，与更 三年丧，前贫贱后富贵</a:t>
            </a:r>
            <a:endParaRPr lang="en-US" sz="280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1052736"/>
            <a:ext cx="7056784" cy="4524315"/>
          </a:xfrm>
          <a:prstGeom prst="rect">
            <a:avLst/>
          </a:prstGeom>
        </p:spPr>
        <p:txBody>
          <a:bodyPr wrap="square">
            <a:spAutoFit/>
          </a:bodyPr>
          <a:lstStyle/>
          <a:p>
            <a:r>
              <a:rPr lang="zh-CN" altLang="en-US" sz="3600" b="1" dirty="0"/>
              <a:t>（三）家庭制度：</a:t>
            </a:r>
            <a:endParaRPr lang="en-US" altLang="zh-CN" sz="3600" b="1" dirty="0"/>
          </a:p>
          <a:p>
            <a:r>
              <a:rPr lang="en-US" altLang="zh-CN" sz="3600" b="1" dirty="0"/>
              <a:t>1</a:t>
            </a:r>
            <a:r>
              <a:rPr lang="zh-CN" altLang="en-US" sz="3600" b="1" dirty="0"/>
              <a:t>、父权家长制</a:t>
            </a:r>
            <a:endParaRPr lang="zh-CN" altLang="en-US" sz="3600" b="1" dirty="0"/>
          </a:p>
          <a:p>
            <a:r>
              <a:rPr lang="en-US" altLang="zh-CN" sz="3600" b="1" dirty="0"/>
              <a:t>2</a:t>
            </a:r>
            <a:r>
              <a:rPr lang="zh-CN" altLang="en-US" sz="3600" b="1" dirty="0"/>
              <a:t>、男尊女卑，夫妻不平等</a:t>
            </a:r>
            <a:endParaRPr lang="zh-CN" altLang="en-US" sz="3600" b="1" dirty="0"/>
          </a:p>
          <a:p>
            <a:r>
              <a:rPr lang="zh-CN" altLang="en-US" sz="3600" b="1" dirty="0"/>
              <a:t>（四）继承制度</a:t>
            </a:r>
            <a:endParaRPr lang="zh-CN" altLang="en-US" sz="3600" b="1" dirty="0"/>
          </a:p>
          <a:p>
            <a:r>
              <a:rPr lang="zh-CN" altLang="en-US" sz="3600" b="1" dirty="0"/>
              <a:t>开始实行嫡长子继承制，规定“立嫡以长不以贤， 立子以贵不以长”。</a:t>
            </a:r>
            <a:endParaRPr lang="zh-CN" altLang="en-US" sz="3600" b="1" dirty="0"/>
          </a:p>
          <a:p>
            <a:r>
              <a:rPr lang="zh-CN" altLang="en-US" sz="3600" b="1" dirty="0"/>
              <a:t>   </a:t>
            </a:r>
            <a:endParaRPr lang="en-US" sz="36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2132856"/>
            <a:ext cx="7920880" cy="2246769"/>
          </a:xfrm>
          <a:prstGeom prst="rect">
            <a:avLst/>
          </a:prstGeom>
        </p:spPr>
        <p:txBody>
          <a:bodyPr wrap="square">
            <a:spAutoFit/>
          </a:bodyPr>
          <a:lstStyle/>
          <a:p>
            <a:r>
              <a:rPr lang="zh-CN" altLang="en-US" sz="2800" b="1" dirty="0"/>
              <a:t>五、司法制度</a:t>
            </a:r>
            <a:endParaRPr lang="zh-CN" altLang="en-US" sz="2800" b="1" dirty="0"/>
          </a:p>
          <a:p>
            <a:r>
              <a:rPr lang="zh-CN" altLang="en-US" sz="2800" b="1" dirty="0"/>
              <a:t>   （一）司法机构</a:t>
            </a:r>
            <a:endParaRPr lang="zh-CN" altLang="en-US" sz="2800" b="1" dirty="0"/>
          </a:p>
          <a:p>
            <a:r>
              <a:rPr lang="zh-CN" altLang="en-US" sz="2800" b="1" dirty="0"/>
              <a:t>      周天子</a:t>
            </a:r>
            <a:r>
              <a:rPr lang="en-US" altLang="zh-CN" sz="2800" b="1" dirty="0"/>
              <a:t>——</a:t>
            </a:r>
            <a:r>
              <a:rPr lang="zh-CN" altLang="en-US" sz="2800" b="1" dirty="0"/>
              <a:t>大司寇</a:t>
            </a:r>
            <a:r>
              <a:rPr lang="en-US" altLang="zh-CN" sz="2800" b="1" dirty="0"/>
              <a:t>——</a:t>
            </a:r>
            <a:r>
              <a:rPr lang="zh-CN" altLang="en-US" sz="2800" b="1" dirty="0"/>
              <a:t>小司寇（属官有掌囚、 掌戮，司刑）</a:t>
            </a:r>
            <a:r>
              <a:rPr lang="en-US" altLang="zh-CN" sz="2800" b="1" dirty="0"/>
              <a:t>——</a:t>
            </a:r>
            <a:r>
              <a:rPr lang="zh-CN" altLang="en-US" sz="2800" b="1" dirty="0"/>
              <a:t>基层官员（士师、乡士、遂士）</a:t>
            </a:r>
            <a:endParaRPr lang="zh-CN" altLang="en-US" sz="2800" b="1" dirty="0"/>
          </a:p>
          <a:p>
            <a:r>
              <a:rPr lang="zh-CN" altLang="en-US" sz="2800" b="1" dirty="0"/>
              <a:t> </a:t>
            </a:r>
            <a:endParaRPr lang="zh-CN" altLang="en-US" sz="2800"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548680"/>
            <a:ext cx="7272808" cy="5262979"/>
          </a:xfrm>
          <a:prstGeom prst="rect">
            <a:avLst/>
          </a:prstGeom>
        </p:spPr>
        <p:txBody>
          <a:bodyPr wrap="square">
            <a:spAutoFit/>
          </a:bodyPr>
          <a:lstStyle/>
          <a:p>
            <a:r>
              <a:rPr lang="zh-CN" altLang="en-US" sz="2400" b="1" dirty="0"/>
              <a:t>（二）诉讼制度</a:t>
            </a:r>
            <a:br>
              <a:rPr lang="zh-CN" altLang="en-US" sz="2400" b="1" dirty="0"/>
            </a:br>
            <a:r>
              <a:rPr lang="en-US" altLang="zh-CN" sz="2400" b="1" dirty="0"/>
              <a:t>1</a:t>
            </a:r>
            <a:r>
              <a:rPr lang="zh-CN" altLang="en-US" sz="2400" b="1" dirty="0"/>
              <a:t>、民事和刑事的区别：民事诉讼称为“讼”，刑事诉讼叫做“狱” </a:t>
            </a:r>
            <a:endParaRPr lang="zh-CN" altLang="en-US" sz="2400" b="1" dirty="0"/>
          </a:p>
          <a:p>
            <a:r>
              <a:rPr lang="en-US" altLang="zh-CN" sz="2400" b="1" dirty="0"/>
              <a:t>2</a:t>
            </a:r>
            <a:r>
              <a:rPr lang="zh-CN" altLang="en-US" sz="2400" b="1" dirty="0"/>
              <a:t>、起诉形式：口头和书面两种形式</a:t>
            </a:r>
            <a:endParaRPr lang="zh-CN" altLang="en-US" sz="2400" b="1" dirty="0"/>
          </a:p>
          <a:p>
            <a:r>
              <a:rPr lang="en-US" altLang="zh-CN" sz="2400" b="1" dirty="0"/>
              <a:t>3</a:t>
            </a:r>
            <a:r>
              <a:rPr lang="zh-CN" altLang="en-US" sz="2400" b="1" dirty="0"/>
              <a:t>、交纳诉讼费：起诉时要交诉讼费（束矢和均金）  </a:t>
            </a:r>
            <a:endParaRPr lang="zh-CN" altLang="en-US" sz="2400" b="1" dirty="0"/>
          </a:p>
          <a:p>
            <a:r>
              <a:rPr lang="en-US" altLang="zh-CN" sz="2400" b="1" dirty="0"/>
              <a:t>4</a:t>
            </a:r>
            <a:r>
              <a:rPr lang="zh-CN" altLang="en-US" sz="2400" b="1" dirty="0"/>
              <a:t>、审理</a:t>
            </a:r>
            <a:endParaRPr lang="zh-CN" altLang="en-US" sz="2400" b="1" dirty="0"/>
          </a:p>
          <a:p>
            <a:r>
              <a:rPr lang="zh-CN" altLang="en-US" sz="2400" b="1" dirty="0"/>
              <a:t>  （</a:t>
            </a:r>
            <a:r>
              <a:rPr lang="en-US" altLang="zh-CN" sz="2400" b="1" dirty="0"/>
              <a:t>1</a:t>
            </a:r>
            <a:r>
              <a:rPr lang="zh-CN" altLang="en-US" sz="2400" b="1" dirty="0"/>
              <a:t>）开庭：“两造具到”，“听狱之两辞”， “命夫命妇不躬坐狱讼”</a:t>
            </a:r>
            <a:endParaRPr lang="zh-CN" altLang="en-US" sz="2400" b="1" dirty="0"/>
          </a:p>
          <a:p>
            <a:r>
              <a:rPr lang="zh-CN" altLang="en-US" sz="2400" b="1" dirty="0"/>
              <a:t>  （</a:t>
            </a:r>
            <a:r>
              <a:rPr lang="en-US" altLang="zh-CN" sz="2400" b="1" dirty="0"/>
              <a:t>2</a:t>
            </a:r>
            <a:r>
              <a:rPr lang="zh-CN" altLang="en-US" sz="2400" b="1" dirty="0"/>
              <a:t>）审理 ：“以五声听狱讼”。</a:t>
            </a:r>
            <a:endParaRPr lang="zh-CN" altLang="en-US" sz="2400" b="1" dirty="0"/>
          </a:p>
          <a:p>
            <a:r>
              <a:rPr lang="zh-CN" altLang="en-US" sz="2400" b="1" dirty="0"/>
              <a:t>      “五听”：即辞听、色听、气听、耳听、目听。</a:t>
            </a:r>
            <a:endParaRPr lang="zh-CN" altLang="en-US" sz="2400" b="1" dirty="0"/>
          </a:p>
          <a:p>
            <a:r>
              <a:rPr lang="zh-CN" altLang="en-US" sz="2400" b="1" dirty="0"/>
              <a:t>这种察颜观色的审讯方式，强调了审判官的判断，同时也是对犯罪心理分析偿试</a:t>
            </a:r>
            <a:endParaRPr lang="zh-CN" altLang="en-US" sz="2400" b="1" dirty="0"/>
          </a:p>
          <a:p>
            <a:r>
              <a:rPr lang="zh-CN" altLang="en-US" sz="2400" b="1" dirty="0"/>
              <a:t>    </a:t>
            </a:r>
            <a:r>
              <a:rPr lang="en-US" altLang="zh-CN" sz="2400" b="1" dirty="0"/>
              <a:t>5</a:t>
            </a:r>
            <a:r>
              <a:rPr lang="zh-CN" altLang="en-US" sz="2400" b="1" dirty="0"/>
              <a:t>、判决和上诉：“读鞫”和“乞鞫”</a:t>
            </a:r>
            <a:endParaRPr lang="zh-CN" altLang="en-US" sz="2400" b="1" dirty="0"/>
          </a:p>
          <a:p>
            <a:endParaRPr lang="zh-CN" altLang="en-US" sz="24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124744"/>
            <a:ext cx="7416824" cy="3231654"/>
          </a:xfrm>
          <a:prstGeom prst="rect">
            <a:avLst/>
          </a:prstGeom>
        </p:spPr>
        <p:txBody>
          <a:bodyPr wrap="square">
            <a:spAutoFit/>
          </a:bodyPr>
          <a:lstStyle/>
          <a:p>
            <a:pPr algn="ctr"/>
            <a:r>
              <a:rPr lang="zh-CN" altLang="en-US" sz="3600" b="1" dirty="0" smtClean="0"/>
              <a:t>礼</a:t>
            </a:r>
            <a:r>
              <a:rPr lang="zh-CN" altLang="en-US" sz="3600" b="1" dirty="0"/>
              <a:t>刑关系</a:t>
            </a:r>
            <a:endParaRPr lang="zh-CN" altLang="en-US" sz="3600" b="1" dirty="0"/>
          </a:p>
          <a:p>
            <a:endParaRPr lang="en-US" altLang="zh-CN" sz="2400" b="1" dirty="0" smtClean="0"/>
          </a:p>
          <a:p>
            <a:r>
              <a:rPr lang="zh-CN" altLang="en-US" sz="2400" b="1" dirty="0" smtClean="0"/>
              <a:t>西周</a:t>
            </a:r>
            <a:r>
              <a:rPr lang="zh-CN" altLang="en-US" sz="2400" b="1" dirty="0"/>
              <a:t>时期，“礼”与“刑”的关系更为密切，二者互为表里，相辅相成，共同构成了西周奴隶制法制的完整体系。“刑”是同“礼”相对应的一个范畴，多指刑法和刑罚。“礼”与“刑”是西周法律体系的不可分割的两个组成部分，共同构成了当时完整的法律体系</a:t>
            </a:r>
            <a:r>
              <a:rPr lang="zh-CN" altLang="en-US" sz="2400" b="1" dirty="0" smtClean="0"/>
              <a:t>。</a:t>
            </a:r>
            <a:endParaRPr lang="zh-CN" altLang="en-US" sz="2400"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8920" y="620688"/>
            <a:ext cx="7749504" cy="5386090"/>
          </a:xfrm>
          <a:prstGeom prst="rect">
            <a:avLst/>
          </a:prstGeom>
        </p:spPr>
        <p:txBody>
          <a:bodyPr wrap="square">
            <a:spAutoFit/>
          </a:bodyPr>
          <a:lstStyle/>
          <a:p>
            <a:r>
              <a:rPr lang="zh-CN" altLang="en-US" sz="2800" b="1" dirty="0"/>
              <a:t>（一）礼与刑有相同点．二者关系</a:t>
            </a:r>
            <a:r>
              <a:rPr lang="zh-CN" altLang="en-US" sz="2800" b="1" dirty="0" smtClean="0"/>
              <a:t>密不可分</a:t>
            </a:r>
            <a:endParaRPr lang="en-US" altLang="zh-CN" sz="2800" b="1" dirty="0" smtClean="0"/>
          </a:p>
          <a:p>
            <a:endParaRPr lang="zh-CN" altLang="en-US" sz="2800" b="1" dirty="0"/>
          </a:p>
          <a:p>
            <a:pPr marL="342900" indent="-342900">
              <a:buFont typeface="Arial" panose="020B0604020202020204" pitchFamily="34" charset="0"/>
              <a:buChar char="•"/>
            </a:pPr>
            <a:r>
              <a:rPr lang="zh-CN" altLang="en-US" sz="2400" b="1" dirty="0" smtClean="0"/>
              <a:t>礼</a:t>
            </a:r>
            <a:r>
              <a:rPr lang="zh-CN" altLang="en-US" sz="2400" b="1" dirty="0"/>
              <a:t>是刑也就是法的基础和渊源。夏商西周时期的法，很大一部分来源于习惯法。习惯法又来源于包括以祭祀习俗、礼仪规范等形式为代表的一部分礼。这部分礼经过改造，逐渐上升为法。这就是古人所说的“律出于礼</a:t>
            </a:r>
            <a:r>
              <a:rPr lang="en-US" altLang="zh-CN" sz="2400" b="1" dirty="0"/>
              <a:t>"</a:t>
            </a:r>
            <a:r>
              <a:rPr lang="zh-CN" altLang="en-US" sz="2400" b="1" dirty="0"/>
              <a:t>。</a:t>
            </a:r>
            <a:endParaRPr lang="zh-CN" altLang="en-US" sz="2400" b="1" dirty="0"/>
          </a:p>
          <a:p>
            <a:pPr marL="342900" indent="-342900">
              <a:buFont typeface="Arial" panose="020B0604020202020204" pitchFamily="34" charset="0"/>
              <a:buChar char="•"/>
            </a:pPr>
            <a:endParaRPr lang="en-US" altLang="zh-CN" sz="2400" b="1" dirty="0" smtClean="0"/>
          </a:p>
          <a:p>
            <a:pPr marL="342900" indent="-342900">
              <a:buFont typeface="Arial" panose="020B0604020202020204" pitchFamily="34" charset="0"/>
              <a:buChar char="•"/>
            </a:pPr>
            <a:r>
              <a:rPr lang="zh-CN" altLang="en-US" sz="2400" b="1" dirty="0" smtClean="0"/>
              <a:t>西周</a:t>
            </a:r>
            <a:r>
              <a:rPr lang="zh-CN" altLang="en-US" sz="2400" b="1" dirty="0"/>
              <a:t>以礼为社会规则与行为规范，礼同样发挥着法的功能和作用。礼不仅具有法的目的和性质，而且由于礼是经国家制定或认可的，以国家机器的强制力为后盾，因而它也具有法的强制性。这就是古人所说的</a:t>
            </a:r>
            <a:r>
              <a:rPr lang="en-US" altLang="zh-CN" sz="2400" b="1" dirty="0"/>
              <a:t>"</a:t>
            </a:r>
            <a:r>
              <a:rPr lang="zh-CN" altLang="en-US" sz="2400" b="1" dirty="0"/>
              <a:t>寓刑于礼</a:t>
            </a:r>
            <a:r>
              <a:rPr lang="en-US" altLang="zh-CN" sz="2400" b="1" dirty="0"/>
              <a:t>"</a:t>
            </a:r>
            <a:r>
              <a:rPr lang="zh-CN" altLang="en-US" sz="2400" b="1" dirty="0"/>
              <a:t>。</a:t>
            </a:r>
            <a:endParaRPr lang="zh-CN" altLang="en-US" sz="2400" b="1" dirty="0"/>
          </a:p>
          <a:p>
            <a:endParaRPr lang="zh-CN" altLang="en-US" sz="2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 name="Rectangle 2"/>
          <p:cNvSpPr>
            <a:spLocks noGrp="1" noChangeArrowheads="1"/>
          </p:cNvSpPr>
          <p:nvPr>
            <p:ph type="ctrTitle" idx="4294967295"/>
          </p:nvPr>
        </p:nvSpPr>
        <p:spPr>
          <a:xfrm>
            <a:off x="684213" y="1628775"/>
            <a:ext cx="7772400" cy="1143000"/>
          </a:xfrm>
        </p:spPr>
        <p:txBody>
          <a:bodyPr/>
          <a:lstStyle/>
          <a:p>
            <a:r>
              <a:rPr lang="zh-CN" altLang="en-US" sz="6600" b="1" dirty="0">
                <a:ea typeface="华文新魏" panose="02010800040101010101" pitchFamily="2" charset="-122"/>
              </a:rPr>
              <a:t>第一章</a:t>
            </a:r>
            <a:r>
              <a:rPr lang="en-US" altLang="zh-CN" sz="6600" b="1" dirty="0">
                <a:ea typeface="华文新魏" panose="02010800040101010101" pitchFamily="2" charset="-122"/>
              </a:rPr>
              <a:t>·</a:t>
            </a:r>
            <a:r>
              <a:rPr lang="zh-CN" altLang="en-US" sz="6600" b="1" dirty="0">
                <a:ea typeface="华文新魏" panose="02010800040101010101" pitchFamily="2" charset="-122"/>
              </a:rPr>
              <a:t>上古法</a:t>
            </a:r>
            <a:endParaRPr lang="zh-CN" altLang="en-US" sz="6600" b="1" dirty="0">
              <a:ea typeface="华文新魏" panose="02010800040101010101" pitchFamily="2" charset="-122"/>
            </a:endParaRPr>
          </a:p>
        </p:txBody>
      </p:sp>
      <p:sp>
        <p:nvSpPr>
          <p:cNvPr id="2244" name="Rectangle 3"/>
          <p:cNvSpPr>
            <a:spLocks noGrp="1" noChangeArrowheads="1"/>
          </p:cNvSpPr>
          <p:nvPr>
            <p:ph type="subTitle" idx="4294967295"/>
          </p:nvPr>
        </p:nvSpPr>
        <p:spPr>
          <a:xfrm>
            <a:off x="1331913" y="3284538"/>
            <a:ext cx="6400800" cy="1752600"/>
          </a:xfrm>
        </p:spPr>
        <p:txBody>
          <a:bodyPr>
            <a:normAutofit fontScale="85000" lnSpcReduction="10000"/>
          </a:bodyPr>
          <a:lstStyle/>
          <a:p>
            <a:pPr marL="0" indent="0" algn="ctr">
              <a:buFont typeface="Wingdings" panose="05000000000000000000" pitchFamily="2" charset="2"/>
              <a:buNone/>
            </a:pPr>
            <a:r>
              <a:rPr lang="zh-CN" altLang="en-US" sz="8000" dirty="0">
                <a:ea typeface="华文行楷" panose="02010800040101010101" pitchFamily="2" charset="-122"/>
              </a:rPr>
              <a:t>夏商周法律制度</a:t>
            </a:r>
            <a:endParaRPr lang="zh-CN" altLang="en-US" sz="8000" dirty="0">
              <a:ea typeface="华文行楷" panose="0201080004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0648"/>
            <a:ext cx="8280920" cy="6001643"/>
          </a:xfrm>
          <a:prstGeom prst="rect">
            <a:avLst/>
          </a:prstGeom>
        </p:spPr>
        <p:txBody>
          <a:bodyPr wrap="square">
            <a:spAutoFit/>
          </a:bodyPr>
          <a:lstStyle/>
          <a:p>
            <a:pPr algn="just"/>
            <a:r>
              <a:rPr lang="zh-CN" altLang="en-US" sz="2400" dirty="0"/>
              <a:t>（二）礼与刑又不完全相同，二者之间是有区别的</a:t>
            </a:r>
            <a:endParaRPr lang="zh-CN" altLang="en-US" sz="2400" dirty="0"/>
          </a:p>
          <a:p>
            <a:pPr algn="just"/>
            <a:endParaRPr lang="zh-CN" altLang="en-US" sz="2400" dirty="0"/>
          </a:p>
          <a:p>
            <a:pPr marL="342900" indent="-342900" algn="just">
              <a:buFont typeface="Arial" panose="020B0604020202020204" pitchFamily="34" charset="0"/>
              <a:buChar char="•"/>
            </a:pPr>
            <a:r>
              <a:rPr lang="zh-CN" altLang="en-US" sz="2400" dirty="0" smtClean="0"/>
              <a:t>礼</a:t>
            </a:r>
            <a:r>
              <a:rPr lang="zh-CN" altLang="en-US" sz="2400" dirty="0"/>
              <a:t>与刑作用不同。礼是要求人们自觉遵守的规范，侧重于积极的预防；刑则是对犯罪行为的制裁，侧重于事后的处罚。</a:t>
            </a:r>
            <a:endParaRPr lang="zh-CN" altLang="en-US" sz="2400" dirty="0"/>
          </a:p>
          <a:p>
            <a:pPr marL="342900" indent="-342900" algn="just">
              <a:buFont typeface="Arial" panose="020B0604020202020204" pitchFamily="34" charset="0"/>
              <a:buChar char="•"/>
            </a:pPr>
            <a:endParaRPr lang="zh-CN" altLang="en-US" sz="2400" dirty="0"/>
          </a:p>
          <a:p>
            <a:pPr marL="342900" indent="-342900" algn="just">
              <a:buFont typeface="Arial" panose="020B0604020202020204" pitchFamily="34" charset="0"/>
              <a:buChar char="•"/>
            </a:pPr>
            <a:r>
              <a:rPr lang="zh-CN" altLang="en-US" sz="2400" dirty="0" smtClean="0"/>
              <a:t>礼</a:t>
            </a:r>
            <a:r>
              <a:rPr lang="zh-CN" altLang="en-US" sz="2400" dirty="0"/>
              <a:t>与刑适用原则不同。西周宗法等级制度以维护统治阶级权利为核心，奉行“礼不下庶人，刑不上大夫”的基本原则。“礼不下庶人”其含义有二：（</a:t>
            </a:r>
            <a:r>
              <a:rPr lang="en-US" altLang="zh-CN" sz="2400" dirty="0"/>
              <a:t>1</a:t>
            </a:r>
            <a:r>
              <a:rPr lang="zh-CN" altLang="en-US" sz="2400" dirty="0"/>
              <a:t>）各级贵族享有特权性礼，庶人以下平民百姓不得违法享用。（</a:t>
            </a:r>
            <a:r>
              <a:rPr lang="en-US" altLang="zh-CN" sz="2400" dirty="0"/>
              <a:t>2</a:t>
            </a:r>
            <a:r>
              <a:rPr lang="zh-CN" altLang="en-US" sz="2400" dirty="0"/>
              <a:t>）各级贵族的活动主要靠礼进行调整，而庶人之类普通民众则主要使用刑来威慑。“刑不上大夫”其含义亦有二：（</a:t>
            </a:r>
            <a:r>
              <a:rPr lang="en-US" altLang="zh-CN" sz="2400" dirty="0"/>
              <a:t>1</a:t>
            </a:r>
            <a:r>
              <a:rPr lang="zh-CN" altLang="en-US" sz="2400" dirty="0"/>
              <a:t>）刑罚的制定主要不是针对大夫以上各级贵族，而是为了防范庶人以下平民百姓。（</a:t>
            </a:r>
            <a:r>
              <a:rPr lang="en-US" altLang="zh-CN" sz="2400" dirty="0"/>
              <a:t>2</a:t>
            </a:r>
            <a:r>
              <a:rPr lang="zh-CN" altLang="en-US" sz="2400" dirty="0"/>
              <a:t>）不同社会等级的人实行同罪异罚原则，大夫以上各级贵族违法犯罪，一般不适用普通平民百姓所使用的刑罚。</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800" b="1" dirty="0" smtClean="0">
                <a:latin typeface="华文楷体" panose="02010600040101010101" pitchFamily="2" charset="-122"/>
                <a:ea typeface="华文楷体" panose="02010600040101010101" pitchFamily="2" charset="-122"/>
              </a:rPr>
              <a:t>第二章 春秋战国</a:t>
            </a:r>
            <a:endParaRPr lang="en-US" sz="4800" b="1" dirty="0">
              <a:latin typeface="华文楷体" panose="02010600040101010101" pitchFamily="2" charset="-122"/>
              <a:ea typeface="华文楷体" panose="02010600040101010101" pitchFamily="2" charset="-122"/>
            </a:endParaRPr>
          </a:p>
        </p:txBody>
      </p:sp>
      <p:sp>
        <p:nvSpPr>
          <p:cNvPr id="3" name="副标题 2"/>
          <p:cNvSpPr>
            <a:spLocks noGrp="1"/>
          </p:cNvSpPr>
          <p:nvPr>
            <p:ph type="subTitle" idx="1"/>
          </p:nvPr>
        </p:nvSpPr>
        <p:spPr/>
        <p:txBody>
          <a:bodyPr/>
          <a:lstStyle/>
          <a:p>
            <a:r>
              <a:rPr lang="zh-CN" altLang="en-US" b="1" dirty="0" smtClean="0">
                <a:solidFill>
                  <a:schemeClr val="tx1"/>
                </a:solidFill>
              </a:rPr>
              <a:t>中国法律史</a:t>
            </a:r>
            <a:r>
              <a:rPr lang="en-US" altLang="zh-CN" b="1" dirty="0" smtClean="0">
                <a:solidFill>
                  <a:schemeClr val="tx1"/>
                </a:solidFill>
              </a:rPr>
              <a:t>·</a:t>
            </a:r>
            <a:r>
              <a:rPr lang="zh-CN" altLang="en-US" b="1" dirty="0" smtClean="0">
                <a:solidFill>
                  <a:schemeClr val="tx1"/>
                </a:solidFill>
              </a:rPr>
              <a:t>古代</a:t>
            </a:r>
            <a:endParaRPr lang="en-US" b="1" dirty="0">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一、春秋时期的法律</a:t>
            </a:r>
            <a:r>
              <a:rPr lang="zh-CN" altLang="en-US" dirty="0" smtClean="0"/>
              <a:t>制度</a:t>
            </a:r>
            <a:endParaRPr lang="en-US" dirty="0"/>
          </a:p>
        </p:txBody>
      </p:sp>
      <p:sp>
        <p:nvSpPr>
          <p:cNvPr id="3" name="内容占位符 2"/>
          <p:cNvSpPr>
            <a:spLocks noGrp="1"/>
          </p:cNvSpPr>
          <p:nvPr>
            <p:ph idx="1"/>
          </p:nvPr>
        </p:nvSpPr>
        <p:spPr/>
        <p:txBody>
          <a:bodyPr>
            <a:normAutofit fontScale="77500" lnSpcReduction="20000"/>
          </a:bodyPr>
          <a:lstStyle/>
          <a:p>
            <a:pPr marL="0" indent="0">
              <a:buNone/>
            </a:pPr>
            <a:r>
              <a:rPr lang="zh-CN" altLang="en-US" dirty="0" smtClean="0"/>
              <a:t>（</a:t>
            </a:r>
            <a:r>
              <a:rPr lang="zh-CN" altLang="en-US" dirty="0"/>
              <a:t>一）春秋时期的社会变迁</a:t>
            </a:r>
            <a:endParaRPr lang="zh-CN" altLang="en-US" dirty="0"/>
          </a:p>
          <a:p>
            <a:pPr marL="0" indent="0">
              <a:buNone/>
            </a:pPr>
            <a:r>
              <a:rPr lang="zh-CN" altLang="en-US" dirty="0"/>
              <a:t>    </a:t>
            </a:r>
            <a:r>
              <a:rPr lang="en-US" altLang="zh-CN" dirty="0"/>
              <a:t>1</a:t>
            </a:r>
            <a:r>
              <a:rPr lang="zh-CN" altLang="en-US" dirty="0"/>
              <a:t>、政治关系：“礼坏乐崩”，“王室衰微”</a:t>
            </a:r>
            <a:endParaRPr lang="zh-CN" altLang="en-US" dirty="0"/>
          </a:p>
          <a:p>
            <a:pPr marL="0" indent="0">
              <a:buNone/>
            </a:pPr>
            <a:r>
              <a:rPr lang="zh-CN" altLang="en-US" dirty="0"/>
              <a:t>    </a:t>
            </a:r>
            <a:r>
              <a:rPr lang="en-US" altLang="zh-CN" dirty="0"/>
              <a:t>2</a:t>
            </a:r>
            <a:r>
              <a:rPr lang="zh-CN" altLang="en-US" dirty="0"/>
              <a:t>、井田制破坏，私田和</a:t>
            </a:r>
            <a:r>
              <a:rPr lang="zh-CN" altLang="en-US" dirty="0" smtClean="0"/>
              <a:t>地租的</a:t>
            </a:r>
            <a:r>
              <a:rPr lang="zh-CN" altLang="en-US" dirty="0"/>
              <a:t>出现</a:t>
            </a:r>
            <a:endParaRPr lang="zh-CN" altLang="en-US" dirty="0"/>
          </a:p>
          <a:p>
            <a:pPr marL="0" indent="0">
              <a:buNone/>
            </a:pPr>
            <a:r>
              <a:rPr lang="zh-CN" altLang="en-US" dirty="0"/>
              <a:t>    </a:t>
            </a:r>
            <a:r>
              <a:rPr lang="en-US" altLang="zh-CN" dirty="0"/>
              <a:t>3</a:t>
            </a:r>
            <a:r>
              <a:rPr lang="zh-CN" altLang="en-US" dirty="0"/>
              <a:t>、新兴地主阶级的的兴起和政治经济的改革</a:t>
            </a:r>
            <a:endParaRPr lang="zh-CN" altLang="en-US" dirty="0"/>
          </a:p>
          <a:p>
            <a:pPr marL="0" indent="0">
              <a:buNone/>
            </a:pPr>
            <a:r>
              <a:rPr lang="zh-CN" altLang="en-US" dirty="0"/>
              <a:t>（二）法律制度的变革</a:t>
            </a:r>
            <a:r>
              <a:rPr lang="en-US" altLang="zh-CN" dirty="0"/>
              <a:t>——</a:t>
            </a:r>
            <a:r>
              <a:rPr lang="zh-CN" altLang="en-US" dirty="0"/>
              <a:t>公布成文法的活动</a:t>
            </a:r>
            <a:endParaRPr lang="zh-CN" altLang="en-US" dirty="0"/>
          </a:p>
          <a:p>
            <a:pPr marL="0" indent="0">
              <a:buNone/>
            </a:pPr>
            <a:r>
              <a:rPr lang="zh-CN" altLang="en-US" dirty="0"/>
              <a:t>   </a:t>
            </a:r>
            <a:r>
              <a:rPr lang="en-US" altLang="zh-CN" dirty="0"/>
              <a:t>1</a:t>
            </a:r>
            <a:r>
              <a:rPr lang="zh-CN" altLang="en-US" dirty="0"/>
              <a:t>、变革的原因</a:t>
            </a:r>
            <a:r>
              <a:rPr lang="en-US" altLang="zh-CN" dirty="0"/>
              <a:t>——</a:t>
            </a:r>
            <a:r>
              <a:rPr lang="zh-CN" altLang="en-US" dirty="0"/>
              <a:t>经济基础的变革</a:t>
            </a:r>
            <a:endParaRPr lang="zh-CN" altLang="en-US" dirty="0"/>
          </a:p>
          <a:p>
            <a:pPr marL="0" indent="0">
              <a:buNone/>
            </a:pPr>
            <a:r>
              <a:rPr lang="zh-CN" altLang="en-US" dirty="0"/>
              <a:t>   </a:t>
            </a:r>
            <a:r>
              <a:rPr lang="en-US" altLang="zh-CN" dirty="0"/>
              <a:t>2</a:t>
            </a:r>
            <a:r>
              <a:rPr lang="zh-CN" altLang="en-US" dirty="0"/>
              <a:t>、公布成文法的活动：</a:t>
            </a:r>
            <a:endParaRPr lang="zh-CN" altLang="en-US" dirty="0"/>
          </a:p>
          <a:p>
            <a:pPr marL="0" indent="0">
              <a:buNone/>
            </a:pPr>
            <a:r>
              <a:rPr lang="zh-CN" altLang="en-US" dirty="0"/>
              <a:t>    （</a:t>
            </a:r>
            <a:r>
              <a:rPr lang="en-US" altLang="zh-CN" dirty="0"/>
              <a:t>1</a:t>
            </a:r>
            <a:r>
              <a:rPr lang="zh-CN" altLang="en-US" dirty="0"/>
              <a:t>）公元前</a:t>
            </a:r>
            <a:r>
              <a:rPr lang="en-US" altLang="zh-CN" dirty="0"/>
              <a:t>536</a:t>
            </a:r>
            <a:r>
              <a:rPr lang="zh-CN" altLang="en-US" dirty="0"/>
              <a:t>年，郑国子产铸刑书于鼎</a:t>
            </a:r>
            <a:endParaRPr lang="zh-CN" altLang="en-US" dirty="0"/>
          </a:p>
          <a:p>
            <a:pPr marL="0" indent="0">
              <a:buNone/>
            </a:pPr>
            <a:r>
              <a:rPr lang="zh-CN" altLang="en-US" dirty="0"/>
              <a:t>    （</a:t>
            </a:r>
            <a:r>
              <a:rPr lang="en-US" altLang="zh-CN" dirty="0"/>
              <a:t>2</a:t>
            </a:r>
            <a:r>
              <a:rPr lang="zh-CN" altLang="en-US" dirty="0"/>
              <a:t>）公元前</a:t>
            </a:r>
            <a:r>
              <a:rPr lang="en-US" altLang="zh-CN" dirty="0"/>
              <a:t>530</a:t>
            </a:r>
            <a:r>
              <a:rPr lang="zh-CN" altLang="en-US" dirty="0"/>
              <a:t>年，郑国邓析作竹刑</a:t>
            </a:r>
            <a:endParaRPr lang="zh-CN" altLang="en-US" dirty="0"/>
          </a:p>
          <a:p>
            <a:pPr marL="0" indent="0">
              <a:buNone/>
            </a:pPr>
            <a:r>
              <a:rPr lang="zh-CN" altLang="en-US" dirty="0"/>
              <a:t>    （</a:t>
            </a:r>
            <a:r>
              <a:rPr lang="en-US" altLang="zh-CN" dirty="0"/>
              <a:t>3</a:t>
            </a:r>
            <a:r>
              <a:rPr lang="zh-CN" altLang="en-US" dirty="0"/>
              <a:t>）公元前</a:t>
            </a:r>
            <a:r>
              <a:rPr lang="en-US" altLang="zh-CN" dirty="0"/>
              <a:t>513</a:t>
            </a:r>
            <a:r>
              <a:rPr lang="zh-CN" altLang="en-US" dirty="0"/>
              <a:t>年，晋国赵鞅铸刑鼎（刑书由前</a:t>
            </a:r>
            <a:endParaRPr lang="zh-CN" altLang="en-US" dirty="0"/>
          </a:p>
          <a:p>
            <a:pPr marL="0" indent="0">
              <a:buNone/>
            </a:pPr>
            <a:r>
              <a:rPr lang="zh-CN" altLang="en-US" dirty="0"/>
              <a:t>              任执政范宣子所作）</a:t>
            </a:r>
            <a:endParaRPr lang="zh-CN" altLang="en-US" dirty="0"/>
          </a:p>
          <a:p>
            <a:pPr marL="0" indent="0">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t>
            </a:r>
            <a:r>
              <a:rPr lang="en-US" altLang="zh-CN" dirty="0"/>
              <a:t>3</a:t>
            </a:r>
            <a:r>
              <a:rPr lang="zh-CN" altLang="en-US" dirty="0"/>
              <a:t>、公布成文法引起的争论</a:t>
            </a:r>
            <a:br>
              <a:rPr lang="zh-CN" altLang="en-US" dirty="0"/>
            </a:br>
            <a:endParaRPr lang="en-US" dirty="0"/>
          </a:p>
        </p:txBody>
      </p:sp>
      <p:sp>
        <p:nvSpPr>
          <p:cNvPr id="3" name="内容占位符 2"/>
          <p:cNvSpPr>
            <a:spLocks noGrp="1"/>
          </p:cNvSpPr>
          <p:nvPr>
            <p:ph idx="1"/>
          </p:nvPr>
        </p:nvSpPr>
        <p:spPr/>
        <p:txBody>
          <a:bodyPr>
            <a:normAutofit fontScale="82500"/>
          </a:bodyPr>
          <a:lstStyle/>
          <a:p>
            <a:pPr marL="0" indent="0">
              <a:buNone/>
            </a:pPr>
            <a:r>
              <a:rPr lang="zh-CN" altLang="en-US" dirty="0" smtClean="0"/>
              <a:t>（</a:t>
            </a:r>
            <a:r>
              <a:rPr lang="en-US" altLang="zh-CN" dirty="0"/>
              <a:t>1</a:t>
            </a:r>
            <a:r>
              <a:rPr lang="zh-CN" altLang="en-US" dirty="0"/>
              <a:t>）子产（郑）</a:t>
            </a:r>
            <a:r>
              <a:rPr lang="en-US" altLang="zh-CN" dirty="0"/>
              <a:t>——</a:t>
            </a:r>
            <a:r>
              <a:rPr lang="zh-CN" altLang="en-US" dirty="0"/>
              <a:t>叔向（晋</a:t>
            </a:r>
            <a:r>
              <a:rPr lang="zh-CN" altLang="en-US" dirty="0" smtClean="0"/>
              <a:t>）</a:t>
            </a:r>
            <a:endParaRPr lang="en-US" altLang="zh-CN" dirty="0" smtClean="0"/>
          </a:p>
          <a:p>
            <a:pPr marL="0" indent="0">
              <a:buNone/>
            </a:pPr>
            <a:endParaRPr lang="en-US" altLang="zh-CN" dirty="0" smtClean="0"/>
          </a:p>
          <a:p>
            <a:pPr marL="0" indent="0">
              <a:buNone/>
            </a:pPr>
            <a:r>
              <a:rPr lang="zh-CN" altLang="en-US" dirty="0"/>
              <a:t>左传</a:t>
            </a:r>
            <a:r>
              <a:rPr lang="en-US" altLang="zh-CN" dirty="0"/>
              <a:t>·</a:t>
            </a:r>
            <a:r>
              <a:rPr lang="zh-CN" altLang="en-US" dirty="0"/>
              <a:t>昭公</a:t>
            </a:r>
            <a:r>
              <a:rPr lang="zh-CN" altLang="en-US" dirty="0" smtClean="0"/>
              <a:t>六年</a:t>
            </a:r>
            <a:endParaRPr lang="en-US" altLang="zh-CN" dirty="0" smtClean="0"/>
          </a:p>
          <a:p>
            <a:pPr marL="0" indent="0">
              <a:buNone/>
            </a:pPr>
            <a:endParaRPr lang="zh-CN" altLang="en-US" dirty="0"/>
          </a:p>
          <a:p>
            <a:pPr marL="0" indent="0" algn="just">
              <a:buNone/>
            </a:pPr>
            <a:r>
              <a:rPr lang="zh-CN" altLang="en-US" dirty="0" smtClean="0"/>
              <a:t>今</a:t>
            </a:r>
            <a:r>
              <a:rPr lang="zh-CN" altLang="en-US" dirty="0"/>
              <a:t>吾子相郑国，作封洫，立谤政，制参辟，铸刑书，将以靖民，不亦难乎？</a:t>
            </a:r>
            <a:r>
              <a:rPr lang="en-US" altLang="zh-CN" dirty="0"/>
              <a:t>《</a:t>
            </a:r>
            <a:r>
              <a:rPr lang="zh-CN" altLang="en-US" dirty="0"/>
              <a:t>诗</a:t>
            </a:r>
            <a:r>
              <a:rPr lang="en-US" altLang="zh-CN" dirty="0"/>
              <a:t>》</a:t>
            </a:r>
            <a:r>
              <a:rPr lang="zh-CN" altLang="en-US" dirty="0"/>
              <a:t>曰：“仪式刑文王之德，日靖四方。”又曰：“仪刑文王，万邦作孚。”如是，何辟之有？民知争端矣，将弃礼而征于书。锥刀之末，将尽争之。乱狱滋丰，贿赂并行。终子之世，郑其败乎？肸闻之，“国将亡，必多制”，其此之谓乎！</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980728"/>
            <a:ext cx="8229600" cy="5145435"/>
          </a:xfrm>
        </p:spPr>
        <p:txBody>
          <a:bodyPr>
            <a:normAutofit fontScale="85000" lnSpcReduction="20000"/>
          </a:bodyPr>
          <a:lstStyle/>
          <a:p>
            <a:pPr marL="0" indent="0">
              <a:buNone/>
            </a:pPr>
            <a:r>
              <a:rPr lang="zh-CN" altLang="en-US" dirty="0"/>
              <a:t>（</a:t>
            </a:r>
            <a:r>
              <a:rPr lang="en-US" altLang="zh-CN" dirty="0"/>
              <a:t>2</a:t>
            </a:r>
            <a:r>
              <a:rPr lang="zh-CN" altLang="en-US" dirty="0"/>
              <a:t>）赵鞅（晋）</a:t>
            </a:r>
            <a:r>
              <a:rPr lang="en-US" altLang="zh-CN" dirty="0"/>
              <a:t>——</a:t>
            </a:r>
            <a:r>
              <a:rPr lang="zh-CN" altLang="en-US" dirty="0"/>
              <a:t>孔子（鲁）</a:t>
            </a:r>
            <a:br>
              <a:rPr lang="zh-CN" altLang="en-US" dirty="0"/>
            </a:br>
            <a:endParaRPr lang="en-US" altLang="zh-CN" dirty="0" smtClean="0"/>
          </a:p>
          <a:p>
            <a:pPr marL="0" indent="0" algn="just">
              <a:buNone/>
            </a:pPr>
            <a:r>
              <a:rPr lang="zh-CN" altLang="en-US" dirty="0" smtClean="0"/>
              <a:t>左传</a:t>
            </a:r>
            <a:r>
              <a:rPr lang="en-US" altLang="zh-CN" dirty="0"/>
              <a:t>·</a:t>
            </a:r>
            <a:r>
              <a:rPr lang="zh-CN" altLang="en-US" dirty="0"/>
              <a:t>昭公</a:t>
            </a:r>
            <a:r>
              <a:rPr lang="zh-CN" altLang="en-US" dirty="0" smtClean="0"/>
              <a:t>二十九年</a:t>
            </a:r>
            <a:endParaRPr lang="en-US" altLang="zh-CN" dirty="0" smtClean="0"/>
          </a:p>
          <a:p>
            <a:pPr marL="0" indent="0" algn="just">
              <a:buNone/>
            </a:pPr>
            <a:endParaRPr lang="en-US" altLang="zh-CN" dirty="0" smtClean="0"/>
          </a:p>
          <a:p>
            <a:pPr marL="0" indent="0" algn="just">
              <a:buNone/>
            </a:pPr>
            <a:r>
              <a:rPr lang="zh-CN" altLang="en-US" dirty="0" smtClean="0"/>
              <a:t>子曰：晋</a:t>
            </a:r>
            <a:r>
              <a:rPr lang="zh-CN" altLang="en-US" dirty="0"/>
              <a:t>其亡乎！失其度矣。夫晋国将守唐叔之所受法度，以经纬其民，卿大夫以序守之。民是以能尊其贵，贵是以能守其业。贵贱不愆，所谓度也。文公是以作执秩之官，为被庐之法，以为盟主。今弃是度也，而为刑鼎，民在鼎矣，何以尊贵？贵何业之守？贵贱无序，何以为国？且夫宣子之刑，夷之蒐也，晋国之乱制也，若之何以为法？蔡史墨曰：「范氏、中行氏其亡乎！中行寅为下卿，而干上令，擅作刑器，以为国法，是法奸也。又加范氏焉，易之，亡也。其及赵氏，赵孟与焉。然不得已，若德，可以免。</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主权观念</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主权是</a:t>
            </a:r>
            <a:r>
              <a:rPr lang="zh-CN" altLang="en-US" dirty="0"/>
              <a:t>一个国家对其管辖区域所拥有的至高无上的、排他性的政治权力</a:t>
            </a:r>
            <a:r>
              <a:rPr lang="zh-CN" altLang="en-US" dirty="0" smtClean="0"/>
              <a:t>。即</a:t>
            </a:r>
            <a:r>
              <a:rPr lang="zh-CN" altLang="en-US" dirty="0"/>
              <a:t>为“自主自决”的最高权威。是对内立法、司法、行政的权力来源，也是对外交往保持独立自主的一种力量和</a:t>
            </a:r>
            <a:r>
              <a:rPr lang="zh-CN" altLang="en-US" dirty="0" smtClean="0"/>
              <a:t>意志。</a:t>
            </a:r>
            <a:endParaRPr lang="en-US" altLang="zh-CN" dirty="0" smtClean="0"/>
          </a:p>
          <a:p>
            <a:r>
              <a:rPr lang="zh-CN" altLang="en-US" dirty="0" smtClean="0"/>
              <a:t>主权</a:t>
            </a:r>
            <a:r>
              <a:rPr lang="zh-CN" altLang="en-US" dirty="0"/>
              <a:t>的法律形式对内常规定于宪法或基本法中，对外则是国际的相互承认。因此它也是国家最基本的特征之一。政府（行政）部门权力、司法管辖权及立法权的行使需要主权为依据。国家主权的丧失往往意味着国家的解体或灭亡</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礼崩乐坏</a:t>
            </a:r>
            <a:r>
              <a:rPr lang="en-US" altLang="zh-CN" dirty="0" smtClean="0"/>
              <a:t>——</a:t>
            </a:r>
            <a:r>
              <a:rPr lang="zh-CN" altLang="en-US" dirty="0" smtClean="0"/>
              <a:t>郑周交质</a:t>
            </a:r>
            <a:endParaRPr lang="zh-CN" altLang="en-US" dirty="0"/>
          </a:p>
        </p:txBody>
      </p:sp>
      <p:sp>
        <p:nvSpPr>
          <p:cNvPr id="3" name="内容占位符 2"/>
          <p:cNvSpPr>
            <a:spLocks noGrp="1"/>
          </p:cNvSpPr>
          <p:nvPr>
            <p:ph idx="1"/>
          </p:nvPr>
        </p:nvSpPr>
        <p:spPr>
          <a:xfrm>
            <a:off x="251520" y="1600200"/>
            <a:ext cx="8784976" cy="5069160"/>
          </a:xfrm>
        </p:spPr>
        <p:txBody>
          <a:bodyPr>
            <a:normAutofit fontScale="85000" lnSpcReduction="20000"/>
          </a:bodyPr>
          <a:lstStyle/>
          <a:p>
            <a:pPr marL="0" indent="0" algn="just">
              <a:buNone/>
            </a:pPr>
            <a:r>
              <a:rPr lang="zh-CN" altLang="en-US" dirty="0"/>
              <a:t>郑武公、庄公为平王卿士。王贰于虢，郑伯怨王。王曰：“无之。”故周郑交质。王子狐为质于郑，郑公子忽为质于周。 </a:t>
            </a:r>
            <a:endParaRPr lang="en-US" altLang="zh-CN" dirty="0" smtClean="0"/>
          </a:p>
          <a:p>
            <a:pPr algn="just"/>
            <a:r>
              <a:rPr lang="zh-CN" altLang="en-US" dirty="0" smtClean="0"/>
              <a:t>春秋</a:t>
            </a:r>
            <a:r>
              <a:rPr lang="zh-CN" altLang="en-US" dirty="0"/>
              <a:t>初年，首都东迁到洛邑的周天子虽然名义上仍保留着天子的地位，实际上控制力日益减弱，已无法控制诸侯争霸</a:t>
            </a:r>
            <a:r>
              <a:rPr lang="zh-CN" altLang="en-US" dirty="0" smtClean="0"/>
              <a:t>。庄公</a:t>
            </a:r>
            <a:r>
              <a:rPr lang="zh-CN" altLang="en-US" dirty="0"/>
              <a:t>怨恨周王，周王随即澄清，并以王子狐入郑为人质，郑国遂派遣世子忽入周为人质，史称“周郑交质</a:t>
            </a:r>
            <a:r>
              <a:rPr lang="zh-CN" altLang="en-US" dirty="0" smtClean="0"/>
              <a:t>”。 </a:t>
            </a:r>
            <a:endParaRPr lang="en-US" altLang="zh-CN" dirty="0" smtClean="0"/>
          </a:p>
          <a:p>
            <a:pPr algn="just"/>
            <a:r>
              <a:rPr lang="zh-CN" altLang="en-US" dirty="0" smtClean="0"/>
              <a:t>前</a:t>
            </a:r>
            <a:r>
              <a:rPr lang="en-US" altLang="zh-CN" dirty="0"/>
              <a:t>720</a:t>
            </a:r>
            <a:r>
              <a:rPr lang="zh-CN" altLang="en-US" dirty="0"/>
              <a:t>年，周平王去世，周桓王继位。周朝廷准备委任虢公执政，取代</a:t>
            </a:r>
            <a:r>
              <a:rPr lang="zh-CN" altLang="en-US" dirty="0" smtClean="0"/>
              <a:t>郑庄公。</a:t>
            </a:r>
            <a:r>
              <a:rPr lang="zh-CN" altLang="en-US" dirty="0"/>
              <a:t>郑庄公派遣郑卿祭足率领郑军在四月收割了东周王畿内温地的麦，又于当年秋天再率领郑军收割了东周王畿内成周的禾，周郑关系因此进一步</a:t>
            </a:r>
            <a:r>
              <a:rPr lang="zh-CN" altLang="en-US" dirty="0" smtClean="0"/>
              <a:t>恶化。</a:t>
            </a:r>
            <a:endParaRPr lang="en-US" altLang="zh-CN" dirty="0"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𦈡</a:t>
            </a:r>
            <a:r>
              <a:rPr lang="zh-CN" altLang="en-US" dirty="0" smtClean="0"/>
              <a:t>葛之战</a:t>
            </a:r>
            <a:r>
              <a:rPr lang="en-US" altLang="zh-CN" dirty="0" smtClean="0"/>
              <a:t>——</a:t>
            </a:r>
            <a:r>
              <a:rPr lang="zh-CN" altLang="en-US" dirty="0" smtClean="0"/>
              <a:t>礼乐法系的崩塌</a:t>
            </a:r>
            <a:endParaRPr lang="zh-CN" altLang="en-US" dirty="0"/>
          </a:p>
        </p:txBody>
      </p:sp>
      <p:sp>
        <p:nvSpPr>
          <p:cNvPr id="3" name="内容占位符 2"/>
          <p:cNvSpPr>
            <a:spLocks noGrp="1"/>
          </p:cNvSpPr>
          <p:nvPr>
            <p:ph idx="1"/>
          </p:nvPr>
        </p:nvSpPr>
        <p:spPr/>
        <p:txBody>
          <a:bodyPr/>
          <a:lstStyle/>
          <a:p>
            <a:pPr algn="just"/>
            <a:r>
              <a:rPr lang="zh-CN" altLang="en-US" dirty="0"/>
              <a:t>到周桓王十三年（公元前</a:t>
            </a:r>
            <a:r>
              <a:rPr lang="en-US" altLang="zh-CN" dirty="0"/>
              <a:t>707</a:t>
            </a:r>
            <a:r>
              <a:rPr lang="zh-CN" altLang="en-US" dirty="0"/>
              <a:t>年）𦈡葛之战，郑国大败周室联军。周军大败，郑国大夫祝聃射中周桓王的肩膀。周桓王十年后病逝，因财力不足，无法按天子礼下葬，棺木七年才入土。东周以后，“礼乐征伐自天子出”已经一去不返。周天子不再有政治上的实权，而且对诸侯已经失去控制。</a:t>
            </a:r>
            <a:endParaRPr lang="zh-CN" altLang="en-US" dirty="0"/>
          </a:p>
          <a:p>
            <a:pPr algn="just"/>
            <a:endParaRPr lang="zh-CN" altLang="en-US" dirty="0"/>
          </a:p>
          <a:p>
            <a:pPr algn="just"/>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just"/>
            <a:r>
              <a:rPr lang="zh-CN" altLang="en-US" dirty="0" smtClean="0"/>
              <a:t>法：社会组织的进一步复杂发展的需求</a:t>
            </a:r>
            <a:endParaRPr lang="zh-CN" altLang="en-US" dirty="0"/>
          </a:p>
        </p:txBody>
      </p:sp>
      <p:sp>
        <p:nvSpPr>
          <p:cNvPr id="3" name="内容占位符 2"/>
          <p:cNvSpPr>
            <a:spLocks noGrp="1"/>
          </p:cNvSpPr>
          <p:nvPr>
            <p:ph idx="1"/>
          </p:nvPr>
        </p:nvSpPr>
        <p:spPr/>
        <p:txBody>
          <a:bodyPr>
            <a:normAutofit fontScale="70000" lnSpcReduction="20000"/>
          </a:bodyPr>
          <a:lstStyle/>
          <a:p>
            <a:pPr algn="just"/>
            <a:r>
              <a:rPr lang="zh-CN" altLang="en-US" dirty="0"/>
              <a:t>周朝的政治结构逐渐解体。周朝的世界陷入了对立的诸侯国之间、诸侯和臣下的贵族世家之间、贵族世家之间、贵族世家内部的对立支系之间的斗争</a:t>
            </a:r>
            <a:r>
              <a:rPr lang="zh-CN" altLang="en-US" dirty="0" smtClean="0"/>
              <a:t>中。</a:t>
            </a:r>
            <a:r>
              <a:rPr lang="zh-CN" altLang="en-US" dirty="0"/>
              <a:t>政治上，诸侯开始直接任命其国家官员，为其出谋划策、管理国家。从松散的封建制度逐渐成就了一定的官僚化与</a:t>
            </a:r>
            <a:r>
              <a:rPr lang="zh-CN" altLang="en-US" dirty="0" smtClean="0"/>
              <a:t>中央集权。</a:t>
            </a:r>
            <a:r>
              <a:rPr lang="zh-CN" altLang="en-US" dirty="0"/>
              <a:t>这导致了世袭特权的衰落，并带来了可以说是“从上至下的社会改革</a:t>
            </a:r>
            <a:r>
              <a:rPr lang="zh-CN" altLang="en-US" dirty="0" smtClean="0"/>
              <a:t>”</a:t>
            </a:r>
            <a:r>
              <a:rPr lang="en-US" altLang="zh-CN" dirty="0" smtClean="0"/>
              <a:t> </a:t>
            </a:r>
            <a:r>
              <a:rPr lang="zh-CN" altLang="en-US" dirty="0" smtClean="0"/>
              <a:t>。</a:t>
            </a:r>
            <a:endParaRPr lang="zh-CN" altLang="en-US" dirty="0"/>
          </a:p>
          <a:p>
            <a:pPr algn="just"/>
            <a:r>
              <a:rPr lang="zh-CN" altLang="en-US" dirty="0" smtClean="0"/>
              <a:t>在</a:t>
            </a:r>
            <a:r>
              <a:rPr lang="zh-CN" altLang="en-US" dirty="0"/>
              <a:t>经济上，铁器的引入彻底改变了</a:t>
            </a:r>
            <a:r>
              <a:rPr lang="zh-CN" altLang="en-US" dirty="0" smtClean="0"/>
              <a:t>农业。</a:t>
            </a:r>
            <a:r>
              <a:rPr lang="zh-CN" altLang="en-US" dirty="0"/>
              <a:t>农业产量提高促进了荒地的开发和人口的增长，同时加速了城市化和经济的</a:t>
            </a:r>
            <a:r>
              <a:rPr lang="zh-CN" altLang="en-US" dirty="0" smtClean="0"/>
              <a:t>商业化。</a:t>
            </a:r>
            <a:r>
              <a:rPr lang="zh-CN" altLang="en-US" dirty="0"/>
              <a:t>在军事上，产生了弓弩等新技术以及新的军事组织形式，使贵族式的战车军队被农民应征入伍的大规模步兵军队所取代，从而使战争的规模和复杂性急剧</a:t>
            </a:r>
            <a:r>
              <a:rPr lang="zh-CN" altLang="en-US" dirty="0" smtClean="0"/>
              <a:t>增加。</a:t>
            </a:r>
            <a:endParaRPr lang="en-US" altLang="zh-CN" dirty="0" smtClean="0"/>
          </a:p>
          <a:p>
            <a:pPr algn="just"/>
            <a:r>
              <a:rPr lang="zh-CN" altLang="en-US" dirty="0" smtClean="0"/>
              <a:t>而</a:t>
            </a:r>
            <a:r>
              <a:rPr lang="zh-CN" altLang="en-US" dirty="0"/>
              <a:t>在社会上，诸侯国中的世袭贵族在一定程度上被更广泛的“士”所取代，而士族的地位主要取决于他们的能力，而非</a:t>
            </a:r>
            <a:r>
              <a:rPr lang="zh-CN" altLang="en-US" dirty="0" smtClean="0"/>
              <a:t>血统。</a:t>
            </a:r>
            <a:r>
              <a:rPr lang="zh-CN" altLang="en-US" dirty="0"/>
              <a:t>这些深刻的变化需要用新的方法来处理各种行政、经济、军事、社会和伦理问题。</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统一：社会稳定的追求</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春秋战国</a:t>
            </a:r>
            <a:r>
              <a:rPr lang="zh-CN" altLang="en-US" dirty="0"/>
              <a:t>时期的思想家大多与时俱进，各家各派都试图以其思想，来实现社会政治的</a:t>
            </a:r>
            <a:r>
              <a:rPr lang="zh-CN" altLang="en-US" dirty="0" smtClean="0"/>
              <a:t>稳定。</a:t>
            </a:r>
            <a:r>
              <a:rPr lang="zh-CN" altLang="en-US" dirty="0"/>
              <a:t>随着战争愈加血腥、有破坏性，在没有足够的外交手段来解决冲突的情况下，大多数思想家和政治家都认识到，天下一统是实现和平与稳定的唯一</a:t>
            </a:r>
            <a:r>
              <a:rPr lang="zh-CN" altLang="en-US" dirty="0" smtClean="0"/>
              <a:t>途径。</a:t>
            </a:r>
            <a:r>
              <a:rPr lang="zh-CN" altLang="en-US" dirty="0"/>
              <a:t>如何实现统一、稳定天下，便成为各家思想争相探讨的核心话题</a:t>
            </a:r>
            <a:r>
              <a:rPr lang="zh-CN" altLang="en-US" dirty="0" smtClean="0"/>
              <a:t>。</a:t>
            </a:r>
            <a:endParaRPr lang="en-US" altLang="zh-CN" dirty="0" smtClean="0"/>
          </a:p>
          <a:p>
            <a:r>
              <a:rPr lang="zh-CN" altLang="en-US" dirty="0" smtClean="0"/>
              <a:t>法家对这个问题提供了最令人信服的答案，也因此成就了此意识形态的吸引力。一些法家</a:t>
            </a:r>
            <a:r>
              <a:rPr lang="zh-CN" altLang="en-US" dirty="0"/>
              <a:t>思想家</a:t>
            </a:r>
            <a:r>
              <a:rPr lang="zh-CN" altLang="en-US" dirty="0" smtClean="0"/>
              <a:t>，是</a:t>
            </a:r>
            <a:r>
              <a:rPr lang="zh-CN" altLang="en-US" dirty="0"/>
              <a:t>其时代中重要的改革者。法家在行政和社会上多有创新，最愿意摒弃过去规范，更务实，更注重</a:t>
            </a:r>
            <a:r>
              <a:rPr lang="zh-CN" altLang="en-US" dirty="0" smtClean="0"/>
              <a:t>结果。</a:t>
            </a:r>
            <a:r>
              <a:rPr lang="zh-CN" altLang="en-US" dirty="0"/>
              <a:t>另一方面，法家对传统文化和道德持轻视</a:t>
            </a:r>
            <a:r>
              <a:rPr lang="zh-CN" altLang="en-US" dirty="0" smtClean="0"/>
              <a:t>态度。</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124744"/>
            <a:ext cx="7704856" cy="3970318"/>
          </a:xfrm>
          <a:prstGeom prst="rect">
            <a:avLst/>
          </a:prstGeom>
        </p:spPr>
        <p:txBody>
          <a:bodyPr wrap="square">
            <a:spAutoFit/>
          </a:bodyPr>
          <a:lstStyle/>
          <a:p>
            <a:pPr algn="just"/>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尚书</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皐陶谟</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宽而栗，柔而立，愿而恭，乱而敬，扰而毅，直而温，简而廉，刚而塞，强而义。彰厥有常吉哉！日宣三德，夙夜浚明有家。日严祗敬六德，亮采有邦。翕受敷施，九德咸事，俊乂在官。百僚师师，百工惟时，抚于五辰，庶绩其凝。</a:t>
            </a:r>
            <a:endParaRPr lang="zh-CN" altLang="en-US" sz="3600" b="1" dirty="0">
              <a:latin typeface="黑体" panose="02010609060101010101" pitchFamily="49" charset="-122"/>
              <a:ea typeface="黑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管仲：法家实证的先声</a:t>
            </a:r>
            <a:endParaRPr lang="zh-CN" altLang="en-US" dirty="0"/>
          </a:p>
        </p:txBody>
      </p:sp>
      <p:sp>
        <p:nvSpPr>
          <p:cNvPr id="3" name="内容占位符 2"/>
          <p:cNvSpPr>
            <a:spLocks noGrp="1"/>
          </p:cNvSpPr>
          <p:nvPr>
            <p:ph idx="1"/>
          </p:nvPr>
        </p:nvSpPr>
        <p:spPr/>
        <p:txBody>
          <a:bodyPr>
            <a:normAutofit fontScale="92500" lnSpcReduction="10000"/>
          </a:bodyPr>
          <a:lstStyle/>
          <a:p>
            <a:pPr algn="just"/>
            <a:r>
              <a:rPr lang="zh-CN" altLang="en-US" dirty="0" smtClean="0"/>
              <a:t>部分学者</a:t>
            </a:r>
            <a:r>
              <a:rPr lang="zh-CN" altLang="en-US" dirty="0"/>
              <a:t>认为中国历史中法家起源于</a:t>
            </a:r>
            <a:r>
              <a:rPr lang="zh-CN" altLang="en-US" dirty="0" smtClean="0"/>
              <a:t>管仲。从</a:t>
            </a:r>
            <a:r>
              <a:rPr lang="zh-CN" altLang="en-US" dirty="0"/>
              <a:t>管仲的活动中可以看出两个主要</a:t>
            </a:r>
            <a:r>
              <a:rPr lang="zh-CN" altLang="en-US" dirty="0" smtClean="0"/>
              <a:t>特点。</a:t>
            </a:r>
            <a:r>
              <a:rPr lang="zh-CN" altLang="en-US" dirty="0"/>
              <a:t>第一，管仲的基本理念是，要提高政府行政能力</a:t>
            </a:r>
            <a:r>
              <a:rPr lang="zh-CN" altLang="en-US" dirty="0" smtClean="0"/>
              <a:t>，需要</a:t>
            </a:r>
            <a:r>
              <a:rPr lang="zh-CN" altLang="en-US" dirty="0"/>
              <a:t>一定程度的官僚专业知识</a:t>
            </a:r>
            <a:r>
              <a:rPr lang="zh-CN" altLang="en-US" dirty="0" smtClean="0"/>
              <a:t>。</a:t>
            </a:r>
            <a:endParaRPr lang="en-US" altLang="zh-CN" dirty="0" smtClean="0"/>
          </a:p>
          <a:p>
            <a:pPr algn="just"/>
            <a:r>
              <a:rPr lang="zh-CN" altLang="en-US" dirty="0" smtClean="0"/>
              <a:t>第二</a:t>
            </a:r>
            <a:r>
              <a:rPr lang="zh-CN" altLang="en-US" dirty="0"/>
              <a:t>个特点是更彻底地背离了传统的规范。管仲承认有效的统治，不能仅依靠贤君作为道德楷模，而必须有赏罚和刑法。这与周朝封建结构的基本信念背道而驰，因为周朝的封建结构在此前希望通过贵族领袖人格魅力，以尧、舜的方式，仅以道德改造来实现有序统治。</a:t>
            </a:r>
            <a:endParaRPr lang="zh-CN" altLang="en-US" dirty="0"/>
          </a:p>
          <a:p>
            <a:pPr marL="0" indent="0" algn="just">
              <a:buNone/>
            </a:pP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lang="zh-CN" altLang="en-US" dirty="0"/>
              <a:t>在管仲之前</a:t>
            </a:r>
            <a:r>
              <a:rPr lang="zh-CN" altLang="en-US" dirty="0" smtClean="0"/>
              <a:t>，普遍</a:t>
            </a:r>
            <a:r>
              <a:rPr lang="zh-CN" altLang="en-US" dirty="0"/>
              <a:t>观念是颁布一部法律，就等于君主承认自己的德行有缺，破坏了统治者的合法性。管仲的法典，以及齐国取得的突出成就，使刑法在社会中的作用被承认。而法的作用也是法家的重要支柱。虽然如此，管仲却并非哲学家，也无意发展思想</a:t>
            </a:r>
            <a:r>
              <a:rPr lang="zh-CN" altLang="en-US" dirty="0" smtClean="0"/>
              <a:t>理论。</a:t>
            </a:r>
            <a:r>
              <a:rPr lang="zh-CN" altLang="en-US" dirty="0"/>
              <a:t>因此，现在通常认为商鞅、申不害、慎到及韩非四人为法家的代表</a:t>
            </a:r>
            <a:r>
              <a:rPr lang="zh-CN" altLang="en-US" dirty="0" smtClean="0"/>
              <a:t>人物。</a:t>
            </a:r>
            <a:endParaRPr lang="zh-CN" altLang="en-US" dirty="0"/>
          </a:p>
          <a:p>
            <a:pPr algn="just"/>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、公布成文法的意义</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t>人主将欲禁奸，则审合刑名者，言异事也。为人臣者陈而言，君以其言授之事，专以其事责其功。功当其事，事当其言，则赏；功不当其事，事不当其言，则罚。故群臣其言大而功小者则罚，非罚小功也，罚功不当名也。群臣其言小而功大者亦罚，非不说于大功也，以为不当名也害甚于有大功，故罚</a:t>
            </a:r>
            <a:r>
              <a:rPr lang="zh-CN" altLang="en-US" dirty="0" smtClean="0"/>
              <a:t>。</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lstStyle/>
          <a:p>
            <a:r>
              <a:rPr lang="zh-CN" altLang="en-US" dirty="0"/>
              <a:t>昔者韩昭侯醉而寝，典冠者见君之寒也，故加衣于君之上，觉寝而说，问左右曰：“谁加衣者？”左右对曰：“典冠。”君因兼罪典衣与典冠。其罪典衣、以为失其事也，其罪典冠、以为越其职也。非不恶寒也，以为侵官之害甚于寒。故明主之畜臣，臣不得越官而有功，不得陈言而不当。越官则死，不当则罪，守业其官所言者贞也，则群臣不得朋党相为矣。</a:t>
            </a:r>
            <a:endParaRPr lang="zh-CN" altLang="en-US" dirty="0"/>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412776"/>
            <a:ext cx="8064896" cy="5184576"/>
          </a:xfrm>
        </p:spPr>
        <p:txBody>
          <a:bodyPr>
            <a:normAutofit fontScale="70000" lnSpcReduction="20000"/>
          </a:bodyPr>
          <a:lstStyle/>
          <a:p>
            <a:pPr marL="0" indent="0">
              <a:buNone/>
            </a:pPr>
            <a:endParaRPr lang="en-US" altLang="zh-CN" dirty="0" smtClean="0"/>
          </a:p>
          <a:p>
            <a:pPr marL="0" indent="0">
              <a:buNone/>
            </a:pPr>
            <a:r>
              <a:rPr lang="zh-CN" altLang="en-US" dirty="0" smtClean="0"/>
              <a:t>（</a:t>
            </a:r>
            <a:r>
              <a:rPr lang="en-US" altLang="zh-CN" dirty="0"/>
              <a:t>1</a:t>
            </a:r>
            <a:r>
              <a:rPr lang="zh-CN" altLang="en-US" dirty="0"/>
              <a:t>）公布成文法是对传统法律观念、传统法律制度以及传统社会秩序的一种否定</a:t>
            </a:r>
            <a:r>
              <a:rPr lang="zh-CN" altLang="en-US" dirty="0" smtClean="0"/>
              <a:t>。</a:t>
            </a:r>
            <a:endParaRPr lang="zh-CN" altLang="en-US" dirty="0"/>
          </a:p>
          <a:p>
            <a:r>
              <a:rPr lang="zh-CN" altLang="en-US" dirty="0"/>
              <a:t>在不成文法占主导地位的时代，少数上层贵族奉行“刑不可知，则威不可测”的信条，把法律的制定、解释和施行都视为禁脔，以维护血缘贵族阶层所拥有的种种特权</a:t>
            </a:r>
            <a:r>
              <a:rPr lang="zh-CN" altLang="en-US" dirty="0" smtClean="0"/>
              <a:t>。</a:t>
            </a:r>
            <a:endParaRPr lang="zh-CN" altLang="en-US" dirty="0"/>
          </a:p>
          <a:p>
            <a:r>
              <a:rPr lang="zh-CN" altLang="en-US" dirty="0"/>
              <a:t>成文法的公布，说明法律已经不再是少数人的私产，而成为全社会公共的调整手段。由此，传统的社会结构也随之发生重大变化。</a:t>
            </a:r>
            <a:endParaRPr lang="zh-CN" altLang="en-US" dirty="0"/>
          </a:p>
          <a:p>
            <a:endParaRPr lang="zh-CN" altLang="en-US" dirty="0"/>
          </a:p>
          <a:p>
            <a:pPr marL="0" indent="0">
              <a:buNone/>
            </a:pPr>
            <a:r>
              <a:rPr lang="zh-CN" altLang="en-US" dirty="0"/>
              <a:t>（</a:t>
            </a:r>
            <a:r>
              <a:rPr lang="en-US" altLang="zh-CN" dirty="0"/>
              <a:t>2</a:t>
            </a:r>
            <a:r>
              <a:rPr lang="zh-CN" altLang="en-US" dirty="0"/>
              <a:t>）公布成文法客观上为封建政治经济制度的进一步发展提供了条件。</a:t>
            </a:r>
            <a:endParaRPr lang="zh-CN" altLang="en-US" dirty="0"/>
          </a:p>
          <a:p>
            <a:r>
              <a:rPr lang="zh-CN" altLang="en-US" dirty="0" smtClean="0"/>
              <a:t>在</a:t>
            </a:r>
            <a:r>
              <a:rPr lang="zh-CN" altLang="en-US" dirty="0"/>
              <a:t>旧的法律体制之下，各种社会关系都被限制在狭小的宗法体制范围之内，成文法律公布后，新兴地主阶级可以把改革的成果用法律的形式表现出来、固定下来。因此，各种新型的社会关系有了可靠的法律保证。</a:t>
            </a:r>
            <a:endParaRPr lang="zh-CN" altLang="en-US" dirty="0"/>
          </a:p>
          <a:p>
            <a:endParaRPr lang="zh-CN" altLang="en-US" dirty="0"/>
          </a:p>
        </p:txBody>
      </p:sp>
      <p:sp>
        <p:nvSpPr>
          <p:cNvPr id="5" name="标题 1"/>
          <p:cNvSpPr>
            <a:spLocks noGrp="1"/>
          </p:cNvSpPr>
          <p:nvPr>
            <p:ph type="title"/>
          </p:nvPr>
        </p:nvSpPr>
        <p:spPr>
          <a:xfrm>
            <a:off x="395536" y="332656"/>
            <a:ext cx="8229600" cy="1143000"/>
          </a:xfrm>
        </p:spPr>
        <p:txBody>
          <a:bodyPr>
            <a:normAutofit/>
          </a:bodyPr>
          <a:lstStyle/>
          <a:p>
            <a:r>
              <a:rPr lang="en-US" altLang="zh-CN" dirty="0"/>
              <a:t>4</a:t>
            </a:r>
            <a:r>
              <a:rPr lang="zh-CN" altLang="en-US" dirty="0"/>
              <a:t>、公布成文法的</a:t>
            </a:r>
            <a:r>
              <a:rPr lang="zh-CN" altLang="en-US" dirty="0" smtClean="0"/>
              <a:t>意义</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4</a:t>
            </a:r>
            <a:r>
              <a:rPr lang="zh-CN" altLang="en-US" dirty="0"/>
              <a:t>、公布成文法的</a:t>
            </a:r>
            <a:r>
              <a:rPr lang="zh-CN" altLang="en-US" dirty="0" smtClean="0"/>
              <a:t>意义（续）</a:t>
            </a:r>
            <a:endParaRPr lang="en-US"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t>（</a:t>
            </a:r>
            <a:r>
              <a:rPr lang="en-US" altLang="zh-CN" dirty="0"/>
              <a:t>3</a:t>
            </a:r>
            <a:r>
              <a:rPr lang="zh-CN" altLang="en-US" dirty="0"/>
              <a:t>）成文法的公布，标志着法律观念和法律技术的进步。在旧的法律体制下，法律不公开且不成文，无疑不利于法律观念的更新和法律理论的进步</a:t>
            </a:r>
            <a:r>
              <a:rPr lang="zh-CN" altLang="en-US" dirty="0" smtClean="0"/>
              <a:t>。</a:t>
            </a:r>
            <a:endParaRPr lang="zh-CN" altLang="en-US" dirty="0"/>
          </a:p>
          <a:p>
            <a:r>
              <a:rPr lang="zh-CN" altLang="en-US" dirty="0"/>
              <a:t>公布成文法，将零散、不系统的法律规范变成相对系统和严谨的法律条文，对于法律理论、立法技术的发展有着特殊的意义。</a:t>
            </a:r>
            <a:endParaRPr lang="zh-CN" altLang="en-US" dirty="0"/>
          </a:p>
          <a:p>
            <a:pPr marL="0" indent="0">
              <a:buNone/>
            </a:pPr>
            <a:endParaRPr lang="zh-CN" altLang="en-US" dirty="0"/>
          </a:p>
          <a:p>
            <a:pPr marL="0" indent="0">
              <a:buNone/>
            </a:pPr>
            <a:r>
              <a:rPr lang="zh-CN" altLang="en-US" dirty="0"/>
              <a:t>（</a:t>
            </a:r>
            <a:r>
              <a:rPr lang="en-US" altLang="zh-CN" dirty="0"/>
              <a:t>4</a:t>
            </a:r>
            <a:r>
              <a:rPr lang="zh-CN" altLang="en-US" dirty="0"/>
              <a:t>）春秋时期的公布成文法，为战国及战国以后成文法的发展与完善积累了经验</a:t>
            </a:r>
            <a:endParaRPr lang="zh-CN" altLang="en-US" dirty="0"/>
          </a:p>
          <a:p>
            <a:pPr marL="0" indent="0">
              <a:buNone/>
            </a:pP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中文语境下法律概念</a:t>
            </a:r>
            <a:r>
              <a:rPr lang="zh-CN" altLang="en-US" dirty="0" smtClean="0"/>
              <a:t>的演化</a:t>
            </a:r>
            <a:endParaRPr lang="zh-CN" altLang="en-US" dirty="0"/>
          </a:p>
        </p:txBody>
      </p:sp>
      <p:sp>
        <p:nvSpPr>
          <p:cNvPr id="3" name="内容占位符 2"/>
          <p:cNvSpPr>
            <a:spLocks noGrp="1"/>
          </p:cNvSpPr>
          <p:nvPr>
            <p:ph idx="1"/>
          </p:nvPr>
        </p:nvSpPr>
        <p:spPr/>
        <p:txBody>
          <a:bodyPr>
            <a:normAutofit/>
          </a:bodyPr>
          <a:lstStyle/>
          <a:p>
            <a:pPr algn="just"/>
            <a:r>
              <a:rPr lang="zh-CN" altLang="en-US" sz="2800" dirty="0"/>
              <a:t>法者，所以兴功惧暴也；律者，所以定分止争也；令者，所以令人知事也</a:t>
            </a:r>
            <a:r>
              <a:rPr lang="zh-CN" altLang="en-US" sz="2800" dirty="0" smtClean="0"/>
              <a:t>。（</a:t>
            </a:r>
            <a:r>
              <a:rPr lang="en-US" altLang="zh-CN" sz="2800" dirty="0" smtClean="0"/>
              <a:t>《</a:t>
            </a:r>
            <a:r>
              <a:rPr lang="zh-CN" altLang="en-US" sz="2800" dirty="0" smtClean="0"/>
              <a:t>管子</a:t>
            </a:r>
            <a:r>
              <a:rPr lang="en-US" altLang="zh-CN" sz="2800" dirty="0" smtClean="0"/>
              <a:t>》</a:t>
            </a:r>
            <a:r>
              <a:rPr lang="zh-CN" altLang="en-US" sz="2800" dirty="0" smtClean="0"/>
              <a:t>）</a:t>
            </a:r>
            <a:endParaRPr lang="en-US" altLang="zh-CN" sz="2800" dirty="0" smtClean="0"/>
          </a:p>
          <a:p>
            <a:pPr algn="just"/>
            <a:r>
              <a:rPr lang="zh-CN" altLang="en-US" sz="2800" dirty="0" smtClean="0"/>
              <a:t>立</a:t>
            </a:r>
            <a:r>
              <a:rPr lang="zh-CN" altLang="en-US" sz="2800" dirty="0"/>
              <a:t>天子君也。天下无一贵，则理无由通，通理以为天下也。权衡，所以立公正也；书契，所以立公信也；度量，所以立公审也；法制礼籍，所以立公义也。</a:t>
            </a:r>
            <a:r>
              <a:rPr lang="zh-CN" altLang="en-US" sz="2800" dirty="0" smtClean="0"/>
              <a:t>（</a:t>
            </a:r>
            <a:r>
              <a:rPr lang="zh-CN" altLang="en-US" sz="2800" dirty="0"/>
              <a:t>赵</a:t>
            </a:r>
            <a:r>
              <a:rPr lang="en-US" altLang="zh-CN" sz="2800" dirty="0" smtClean="0"/>
              <a:t>/</a:t>
            </a:r>
            <a:r>
              <a:rPr lang="zh-CN" altLang="en-US" sz="2800" dirty="0" smtClean="0"/>
              <a:t>齐</a:t>
            </a:r>
            <a:r>
              <a:rPr lang="en-US" altLang="zh-CN" sz="2800" dirty="0"/>
              <a:t>·</a:t>
            </a:r>
            <a:r>
              <a:rPr lang="zh-CN" altLang="en-US" sz="2800" dirty="0" smtClean="0"/>
              <a:t>慎到</a:t>
            </a:r>
            <a:r>
              <a:rPr lang="zh-CN" altLang="en-US" sz="2800" dirty="0" smtClean="0"/>
              <a:t>）</a:t>
            </a:r>
            <a:endParaRPr lang="en-US" altLang="zh-CN" sz="2800" dirty="0" smtClean="0"/>
          </a:p>
          <a:p>
            <a:pPr algn="just"/>
            <a:r>
              <a:rPr lang="zh-CN" altLang="en-US" sz="2800" dirty="0" smtClean="0"/>
              <a:t>法</a:t>
            </a:r>
            <a:r>
              <a:rPr lang="zh-CN" altLang="en-US" sz="2800" dirty="0"/>
              <a:t>者，所以齐天下之动，至公大定（正）之制也。故智者不得越法而肆谋，辩者不得越法而肆议，士不得背法而有名，臣不得背法而</a:t>
            </a:r>
            <a:r>
              <a:rPr lang="zh-CN" altLang="en-US" sz="2800" dirty="0" smtClean="0"/>
              <a:t>有功。（慎到）</a:t>
            </a:r>
            <a:endParaRPr lang="en-US" altLang="zh-CN" sz="2800" dirty="0" smtClean="0"/>
          </a:p>
          <a:p>
            <a:pPr algn="just"/>
            <a:endParaRPr lang="en-US" altLang="zh-CN" sz="2800" dirty="0" smtClean="0"/>
          </a:p>
          <a:p>
            <a:pPr algn="just"/>
            <a:endParaRPr lang="zh-CN" altLang="en-US" sz="2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b="1" dirty="0"/>
              <a:t>“疑行无名，疑事无功。且夫有高人之行者固见非于世；有独知之虑者，必见敖于民。愚者暗于成事，知者见于未萌。民不可与虑始而可与乐成。论至德者不和于俗，成大功者不谋于众。是以圣人苟可以彊国，不法其故；苟可以利民，不循其礼。</a:t>
            </a:r>
            <a:r>
              <a:rPr lang="zh-CN" altLang="en-US" b="1" dirty="0" smtClean="0"/>
              <a:t>”</a:t>
            </a:r>
            <a:endParaRPr lang="en-US" altLang="zh-CN" b="1" dirty="0" smtClean="0"/>
          </a:p>
          <a:p>
            <a:pPr marL="0" indent="0" algn="r">
              <a:buNone/>
            </a:pPr>
            <a:r>
              <a:rPr lang="en-US" altLang="zh-CN" b="1" dirty="0" smtClean="0"/>
              <a:t>——</a:t>
            </a:r>
            <a:r>
              <a:rPr lang="zh-CN" altLang="en-US" b="1" dirty="0" smtClean="0"/>
              <a:t>商鞅</a:t>
            </a:r>
            <a:endParaRPr lang="zh-CN" alt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二、战国时期法律</a:t>
            </a:r>
            <a:r>
              <a:rPr lang="zh-CN" altLang="en-US" dirty="0" smtClean="0"/>
              <a:t>制度</a:t>
            </a:r>
            <a:endParaRPr lang="en-US" dirty="0"/>
          </a:p>
        </p:txBody>
      </p:sp>
      <p:sp>
        <p:nvSpPr>
          <p:cNvPr id="3" name="内容占位符 2"/>
          <p:cNvSpPr>
            <a:spLocks noGrp="1"/>
          </p:cNvSpPr>
          <p:nvPr>
            <p:ph idx="1"/>
          </p:nvPr>
        </p:nvSpPr>
        <p:spPr/>
        <p:txBody>
          <a:bodyPr>
            <a:normAutofit fontScale="82500"/>
          </a:bodyPr>
          <a:lstStyle/>
          <a:p>
            <a:pPr marL="0" indent="0">
              <a:buNone/>
            </a:pPr>
            <a:r>
              <a:rPr lang="zh-CN" altLang="en-US" dirty="0" smtClean="0"/>
              <a:t>（</a:t>
            </a:r>
            <a:r>
              <a:rPr lang="zh-CN" altLang="en-US" dirty="0"/>
              <a:t>一）封建制度的确立</a:t>
            </a:r>
            <a:r>
              <a:rPr lang="en-US" altLang="zh-CN" dirty="0"/>
              <a:t>——</a:t>
            </a:r>
            <a:r>
              <a:rPr lang="zh-CN" altLang="en-US" dirty="0"/>
              <a:t>通过变法实现</a:t>
            </a:r>
            <a:endParaRPr lang="zh-CN" altLang="en-US" dirty="0"/>
          </a:p>
          <a:p>
            <a:pPr marL="0" indent="0">
              <a:buNone/>
            </a:pPr>
            <a:r>
              <a:rPr lang="zh-CN" altLang="en-US" dirty="0"/>
              <a:t>    </a:t>
            </a:r>
            <a:r>
              <a:rPr lang="en-US" altLang="zh-CN" dirty="0"/>
              <a:t>1</a:t>
            </a:r>
            <a:r>
              <a:rPr lang="zh-CN" altLang="en-US" dirty="0"/>
              <a:t>、魏国李悝推行新政　</a:t>
            </a:r>
            <a:endParaRPr lang="zh-CN" altLang="en-US" dirty="0"/>
          </a:p>
          <a:p>
            <a:pPr marL="0" indent="0">
              <a:buNone/>
            </a:pPr>
            <a:r>
              <a:rPr lang="zh-CN" altLang="en-US" dirty="0"/>
              <a:t>    </a:t>
            </a:r>
            <a:r>
              <a:rPr lang="en-US" altLang="zh-CN" dirty="0"/>
              <a:t>2</a:t>
            </a:r>
            <a:r>
              <a:rPr lang="zh-CN" altLang="en-US" dirty="0"/>
              <a:t>、楚国吴起变法　</a:t>
            </a:r>
            <a:endParaRPr lang="zh-CN" altLang="en-US" dirty="0"/>
          </a:p>
          <a:p>
            <a:pPr marL="0" indent="0">
              <a:buNone/>
            </a:pPr>
            <a:r>
              <a:rPr lang="zh-CN" altLang="en-US" dirty="0"/>
              <a:t>   ３、秦国商鞅变法</a:t>
            </a:r>
            <a:endParaRPr lang="zh-CN" altLang="en-US" dirty="0"/>
          </a:p>
          <a:p>
            <a:pPr marL="0" indent="0">
              <a:buNone/>
            </a:pPr>
            <a:r>
              <a:rPr lang="zh-CN" altLang="en-US" dirty="0"/>
              <a:t>（二）战国的立法概况</a:t>
            </a:r>
            <a:endParaRPr lang="zh-CN" altLang="en-US" dirty="0"/>
          </a:p>
          <a:p>
            <a:pPr marL="0" indent="0">
              <a:buNone/>
            </a:pPr>
            <a:r>
              <a:rPr lang="zh-CN" altLang="en-US" dirty="0"/>
              <a:t>    １、立法指导思想</a:t>
            </a:r>
            <a:endParaRPr lang="zh-CN" altLang="en-US" dirty="0"/>
          </a:p>
          <a:p>
            <a:r>
              <a:rPr lang="zh-CN" altLang="en-US" dirty="0" smtClean="0"/>
              <a:t>（</a:t>
            </a:r>
            <a:r>
              <a:rPr lang="zh-CN" altLang="en-US" dirty="0"/>
              <a:t>１）“以法治国”：制法；缘法而治；事断于法</a:t>
            </a:r>
            <a:r>
              <a:rPr lang="zh-CN" altLang="en-US" dirty="0" smtClean="0"/>
              <a:t>。</a:t>
            </a:r>
            <a:endParaRPr lang="en-US" altLang="zh-CN" dirty="0" smtClean="0"/>
          </a:p>
          <a:p>
            <a:r>
              <a:rPr lang="zh-CN" altLang="en-US" dirty="0" smtClean="0"/>
              <a:t>（</a:t>
            </a:r>
            <a:r>
              <a:rPr lang="zh-CN" altLang="en-US" dirty="0"/>
              <a:t>２）法应”布之于百姓“</a:t>
            </a:r>
            <a:endParaRPr lang="zh-CN" altLang="en-US" dirty="0"/>
          </a:p>
          <a:p>
            <a:r>
              <a:rPr lang="zh-CN" altLang="en-US" dirty="0"/>
              <a:t>（３）“行刑，重其轻者”</a:t>
            </a:r>
            <a:endParaRPr lang="zh-CN" altLang="en-US" dirty="0"/>
          </a:p>
          <a:p>
            <a:pPr marL="0" indent="0">
              <a:buNone/>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李悝变法</a:t>
            </a:r>
            <a:endParaRPr lang="zh-CN" altLang="en-US" dirty="0"/>
          </a:p>
        </p:txBody>
      </p:sp>
      <p:sp>
        <p:nvSpPr>
          <p:cNvPr id="3" name="内容占位符 2"/>
          <p:cNvSpPr>
            <a:spLocks noGrp="1"/>
          </p:cNvSpPr>
          <p:nvPr>
            <p:ph idx="1"/>
          </p:nvPr>
        </p:nvSpPr>
        <p:spPr/>
        <p:txBody>
          <a:bodyPr/>
          <a:lstStyle/>
          <a:p>
            <a:r>
              <a:rPr lang="zh-CN" altLang="en-US" dirty="0"/>
              <a:t>选贤任能，赏罚分明；废除贵族世袭制，按能力选拔官吏。</a:t>
            </a:r>
            <a:endParaRPr lang="zh-CN" altLang="en-US" dirty="0"/>
          </a:p>
          <a:p>
            <a:r>
              <a:rPr lang="zh-CN" altLang="en-US" dirty="0"/>
              <a:t>推行“尽地力之教”，所谓“治田勤谨则亩益三斗，不勤则损亦如之”。</a:t>
            </a:r>
            <a:endParaRPr lang="zh-CN" altLang="en-US" dirty="0"/>
          </a:p>
          <a:p>
            <a:r>
              <a:rPr lang="zh-CN" altLang="en-US" dirty="0"/>
              <a:t>实行“平籴法”。丰年时政府以平价购入粮食，灾年再以平价出售</a:t>
            </a:r>
            <a:r>
              <a:rPr lang="zh-CN" altLang="en-US" dirty="0" smtClean="0"/>
              <a:t>。</a:t>
            </a:r>
            <a:endParaRPr lang="en-US" altLang="zh-CN" dirty="0" smtClean="0"/>
          </a:p>
          <a:p>
            <a:r>
              <a:rPr lang="zh-CN" altLang="en-US" dirty="0"/>
              <a:t>作</a:t>
            </a:r>
            <a:r>
              <a:rPr lang="en-US" altLang="zh-CN" dirty="0"/>
              <a:t>《</a:t>
            </a:r>
            <a:r>
              <a:rPr lang="zh-CN" altLang="en-US" dirty="0"/>
              <a:t>法经</a:t>
            </a:r>
            <a:r>
              <a:rPr lang="en-US" altLang="zh-CN" dirty="0"/>
              <a:t>》</a:t>
            </a:r>
            <a:r>
              <a:rPr lang="zh-CN" altLang="en-US" dirty="0"/>
              <a:t>六篇，包括盗、贼、囚、捕、杂、具。</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 name="Rectangle 2"/>
          <p:cNvSpPr>
            <a:spLocks noGrp="1" noChangeArrowheads="1"/>
          </p:cNvSpPr>
          <p:nvPr>
            <p:ph type="title" idx="4294967295"/>
          </p:nvPr>
        </p:nvSpPr>
        <p:spPr>
          <a:xfrm>
            <a:off x="301625" y="609600"/>
            <a:ext cx="8540750" cy="874713"/>
          </a:xfrm>
        </p:spPr>
        <p:txBody>
          <a:bodyPr/>
          <a:lstStyle/>
          <a:p>
            <a:r>
              <a:rPr lang="zh-CN" altLang="en-US" sz="4800" b="0"/>
              <a:t>一、中国法制文明的起源</a:t>
            </a:r>
            <a:endParaRPr lang="zh-CN" altLang="en-US" sz="4800" b="0"/>
          </a:p>
        </p:txBody>
      </p:sp>
      <p:sp>
        <p:nvSpPr>
          <p:cNvPr id="2252" name="Rectangle 3"/>
          <p:cNvSpPr>
            <a:spLocks noGrp="1" noChangeArrowheads="1"/>
          </p:cNvSpPr>
          <p:nvPr>
            <p:ph idx="4294967295"/>
          </p:nvPr>
        </p:nvSpPr>
        <p:spPr>
          <a:xfrm>
            <a:off x="973138" y="1630363"/>
            <a:ext cx="7704137" cy="4894262"/>
          </a:xfrm>
        </p:spPr>
        <p:txBody>
          <a:bodyPr/>
          <a:lstStyle/>
          <a:p>
            <a:pPr marL="609600" indent="-609600">
              <a:lnSpc>
                <a:spcPct val="90000"/>
              </a:lnSpc>
              <a:buFont typeface="Wingdings" panose="05000000000000000000" pitchFamily="2" charset="2"/>
              <a:buNone/>
            </a:pPr>
            <a:r>
              <a:rPr lang="en-US" altLang="en-US" sz="3600" dirty="0">
                <a:ea typeface="华文行楷" panose="02010800040101010101" pitchFamily="2" charset="-122"/>
              </a:rPr>
              <a:t>（</a:t>
            </a:r>
            <a:r>
              <a:rPr lang="en-US" altLang="en-US" sz="3600" dirty="0" err="1">
                <a:ea typeface="华文行楷" panose="02010800040101010101" pitchFamily="2" charset="-122"/>
              </a:rPr>
              <a:t>一）中国早期国家的产生</a:t>
            </a:r>
            <a:r>
              <a:rPr lang="en-US" altLang="en-US" dirty="0">
                <a:ea typeface="楷体_GB2312" pitchFamily="49" charset="-122"/>
              </a:rPr>
              <a:t>——</a:t>
            </a:r>
            <a:r>
              <a:rPr lang="en-US" altLang="en-US" dirty="0" err="1">
                <a:latin typeface="华文楷体" panose="02010600040101010101" pitchFamily="2" charset="-122"/>
                <a:ea typeface="华文楷体" panose="02010600040101010101" pitchFamily="2" charset="-122"/>
              </a:rPr>
              <a:t>宗族部落国家</a:t>
            </a:r>
            <a:endParaRPr lang="en-US" altLang="en-US" dirty="0">
              <a:latin typeface="华文楷体" panose="02010600040101010101" pitchFamily="2" charset="-122"/>
              <a:ea typeface="华文楷体" panose="02010600040101010101" pitchFamily="2" charset="-122"/>
            </a:endParaRPr>
          </a:p>
          <a:p>
            <a:pPr marL="609600" indent="-609600">
              <a:lnSpc>
                <a:spcPct val="90000"/>
              </a:lnSpc>
              <a:buFont typeface="Wingdings" panose="05000000000000000000" pitchFamily="2" charset="2"/>
              <a:buNone/>
            </a:pPr>
            <a:r>
              <a:rPr lang="en-US" altLang="en-US" sz="3600" dirty="0">
                <a:ea typeface="华文行楷" panose="02010800040101010101" pitchFamily="2" charset="-122"/>
              </a:rPr>
              <a:t>（</a:t>
            </a:r>
            <a:r>
              <a:rPr lang="en-US" altLang="en-US" sz="3600" dirty="0" err="1">
                <a:ea typeface="华文行楷" panose="02010800040101010101" pitchFamily="2" charset="-122"/>
              </a:rPr>
              <a:t>二）中国法制文明的起源</a:t>
            </a:r>
            <a:endParaRPr lang="en-US" altLang="en-US" sz="3600" dirty="0">
              <a:ea typeface="华文行楷" panose="02010800040101010101" pitchFamily="2" charset="-122"/>
            </a:endParaRPr>
          </a:p>
          <a:p>
            <a:pPr marL="609600" indent="-609600">
              <a:lnSpc>
                <a:spcPct val="90000"/>
              </a:lnSpc>
              <a:buFont typeface="Wingdings" panose="05000000000000000000" pitchFamily="2" charset="2"/>
              <a:buNone/>
            </a:pPr>
            <a:r>
              <a:rPr lang="en-US" altLang="en-US" sz="3600" dirty="0">
                <a:latin typeface="楷体" panose="02010609060101010101" pitchFamily="49" charset="-122"/>
                <a:ea typeface="楷体" panose="02010609060101010101" pitchFamily="49" charset="-122"/>
              </a:rPr>
              <a:t>    </a:t>
            </a:r>
            <a:r>
              <a:rPr lang="en-US" altLang="en-US" dirty="0">
                <a:latin typeface="楷体" panose="02010609060101010101" pitchFamily="49" charset="-122"/>
                <a:ea typeface="楷体" panose="02010609060101010101" pitchFamily="49" charset="-122"/>
              </a:rPr>
              <a:t>1.法的起源的各种观点</a:t>
            </a:r>
            <a:endParaRPr lang="en-US" altLang="en-US" dirty="0">
              <a:latin typeface="楷体" panose="02010609060101010101" pitchFamily="49" charset="-122"/>
              <a:ea typeface="楷体" panose="02010609060101010101" pitchFamily="49" charset="-122"/>
            </a:endParaRPr>
          </a:p>
          <a:p>
            <a:pPr marL="609600" indent="-609600">
              <a:lnSpc>
                <a:spcPct val="90000"/>
              </a:lnSpc>
              <a:buClr>
                <a:schemeClr val="tx1"/>
              </a:buClr>
              <a:buFont typeface="Wingdings" panose="05000000000000000000" pitchFamily="2" charset="2"/>
              <a:buNone/>
            </a:pPr>
            <a:r>
              <a:rPr lang="en-US" altLang="en-US" sz="2800" dirty="0">
                <a:latin typeface="楷体" panose="02010609060101010101" pitchFamily="49" charset="-122"/>
                <a:ea typeface="楷体" panose="02010609060101010101" pitchFamily="49" charset="-122"/>
              </a:rPr>
              <a:t>  </a:t>
            </a:r>
            <a:r>
              <a:rPr lang="en-US" altLang="en-US" sz="2800" dirty="0">
                <a:latin typeface="楷体" panose="02010609060101010101" pitchFamily="49" charset="-122"/>
                <a:ea typeface="楷体" panose="02010609060101010101" pitchFamily="49" charset="-122"/>
                <a:sym typeface="宋体" panose="02010600030101010101" pitchFamily="2" charset="-122"/>
              </a:rPr>
              <a:t>①</a:t>
            </a:r>
            <a:r>
              <a:rPr lang="en-US" altLang="en-US" sz="2800" dirty="0" err="1">
                <a:latin typeface="楷体" panose="02010609060101010101" pitchFamily="49" charset="-122"/>
                <a:ea typeface="楷体" panose="02010609060101010101" pitchFamily="49" charset="-122"/>
              </a:rPr>
              <a:t>法起源于天道与神意</a:t>
            </a:r>
            <a:endParaRPr lang="en-US" altLang="en-US" sz="2800" dirty="0">
              <a:latin typeface="楷体" panose="02010609060101010101" pitchFamily="49" charset="-122"/>
              <a:ea typeface="楷体" panose="02010609060101010101" pitchFamily="49" charset="-122"/>
            </a:endParaRPr>
          </a:p>
          <a:p>
            <a:pPr marL="609600" indent="-609600">
              <a:lnSpc>
                <a:spcPct val="90000"/>
              </a:lnSpc>
              <a:buClr>
                <a:schemeClr val="tx1"/>
              </a:buClr>
              <a:buFont typeface="Wingdings" panose="05000000000000000000" pitchFamily="2" charset="2"/>
              <a:buNone/>
            </a:pPr>
            <a:r>
              <a:rPr lang="en-US" altLang="en-US" sz="2800" dirty="0">
                <a:latin typeface="楷体" panose="02010609060101010101" pitchFamily="49" charset="-122"/>
                <a:ea typeface="楷体" panose="02010609060101010101" pitchFamily="49" charset="-122"/>
              </a:rPr>
              <a:t>  </a:t>
            </a:r>
            <a:r>
              <a:rPr lang="en-US" altLang="en-US" sz="2800" dirty="0">
                <a:latin typeface="楷体" panose="02010609060101010101" pitchFamily="49" charset="-122"/>
                <a:ea typeface="楷体" panose="02010609060101010101" pitchFamily="49" charset="-122"/>
                <a:sym typeface="宋体" panose="02010600030101010101" pitchFamily="2" charset="-122"/>
              </a:rPr>
              <a:t>②</a:t>
            </a:r>
            <a:r>
              <a:rPr lang="en-US" altLang="en-US" sz="2800" dirty="0" err="1">
                <a:latin typeface="楷体" panose="02010609060101010101" pitchFamily="49" charset="-122"/>
                <a:ea typeface="楷体" panose="02010609060101010101" pitchFamily="49" charset="-122"/>
              </a:rPr>
              <a:t>法起源于客观存在的自然规律或特定规则</a:t>
            </a:r>
            <a:endParaRPr lang="en-US" altLang="en-US" sz="2800" dirty="0">
              <a:latin typeface="楷体" panose="02010609060101010101" pitchFamily="49" charset="-122"/>
              <a:ea typeface="楷体" panose="02010609060101010101" pitchFamily="49" charset="-122"/>
            </a:endParaRPr>
          </a:p>
          <a:p>
            <a:pPr marL="609600" indent="-609600">
              <a:lnSpc>
                <a:spcPct val="90000"/>
              </a:lnSpc>
              <a:buClr>
                <a:schemeClr val="tx1"/>
              </a:buClr>
              <a:buFont typeface="Wingdings" panose="05000000000000000000" pitchFamily="2" charset="2"/>
              <a:buNone/>
            </a:pPr>
            <a:r>
              <a:rPr lang="en-US" altLang="en-US" sz="2800" dirty="0">
                <a:latin typeface="楷体" panose="02010609060101010101" pitchFamily="49" charset="-122"/>
                <a:ea typeface="楷体" panose="02010609060101010101" pitchFamily="49" charset="-122"/>
                <a:sym typeface="宋体" panose="02010600030101010101" pitchFamily="2" charset="-122"/>
              </a:rPr>
              <a:t>  ③</a:t>
            </a:r>
            <a:r>
              <a:rPr lang="en-US" altLang="en-US" sz="2800" dirty="0">
                <a:latin typeface="楷体" panose="02010609060101010101" pitchFamily="49" charset="-122"/>
                <a:ea typeface="楷体" panose="02010609060101010101" pitchFamily="49" charset="-122"/>
              </a:rPr>
              <a:t>法起源于“理”，</a:t>
            </a:r>
            <a:r>
              <a:rPr lang="en-US" altLang="en-US" sz="2800" dirty="0" err="1">
                <a:latin typeface="楷体" panose="02010609060101010101" pitchFamily="49" charset="-122"/>
                <a:ea typeface="楷体" panose="02010609060101010101" pitchFamily="49" charset="-122"/>
              </a:rPr>
              <a:t>亦即一种宇宙绝对精神</a:t>
            </a:r>
            <a:endParaRPr lang="en-US" altLang="en-US" sz="2800" dirty="0">
              <a:latin typeface="楷体" panose="02010609060101010101" pitchFamily="49" charset="-122"/>
              <a:ea typeface="楷体" panose="02010609060101010101" pitchFamily="49" charset="-122"/>
            </a:endParaRPr>
          </a:p>
          <a:p>
            <a:pPr marL="609600" indent="-609600">
              <a:lnSpc>
                <a:spcPct val="90000"/>
              </a:lnSpc>
              <a:buClr>
                <a:schemeClr val="tx1"/>
              </a:buClr>
              <a:buFont typeface="Wingdings" panose="05000000000000000000" pitchFamily="2" charset="2"/>
              <a:buNone/>
            </a:pPr>
            <a:r>
              <a:rPr lang="en-US" altLang="en-US" sz="2800" dirty="0">
                <a:latin typeface="楷体" panose="02010609060101010101" pitchFamily="49" charset="-122"/>
                <a:ea typeface="楷体" panose="02010609060101010101" pitchFamily="49" charset="-122"/>
                <a:sym typeface="宋体" panose="02010600030101010101" pitchFamily="2" charset="-122"/>
              </a:rPr>
              <a:t>  ④</a:t>
            </a:r>
            <a:r>
              <a:rPr lang="en-US" altLang="en-US" sz="2800" dirty="0" err="1">
                <a:latin typeface="楷体" panose="02010609060101010101" pitchFamily="49" charset="-122"/>
                <a:ea typeface="楷体" panose="02010609060101010101" pitchFamily="49" charset="-122"/>
              </a:rPr>
              <a:t>法起源于惩恶扬善的需要</a:t>
            </a:r>
            <a:endParaRPr lang="en-US" altLang="en-US" sz="2800" dirty="0">
              <a:latin typeface="楷体" panose="02010609060101010101" pitchFamily="49" charset="-122"/>
              <a:ea typeface="楷体" panose="02010609060101010101" pitchFamily="49" charset="-122"/>
            </a:endParaRPr>
          </a:p>
          <a:p>
            <a:pPr marL="609600" indent="-609600">
              <a:lnSpc>
                <a:spcPct val="90000"/>
              </a:lnSpc>
              <a:buClr>
                <a:schemeClr val="tx1"/>
              </a:buClr>
              <a:buFont typeface="Wingdings" panose="05000000000000000000" pitchFamily="2" charset="2"/>
              <a:buNone/>
            </a:pPr>
            <a:r>
              <a:rPr lang="en-US" altLang="en-US" sz="2800" dirty="0">
                <a:latin typeface="楷体" panose="02010609060101010101" pitchFamily="49" charset="-122"/>
                <a:ea typeface="楷体" panose="02010609060101010101" pitchFamily="49" charset="-122"/>
                <a:sym typeface="宋体" panose="02010600030101010101" pitchFamily="2" charset="-122"/>
              </a:rPr>
              <a:t>  ⑤</a:t>
            </a:r>
            <a:r>
              <a:rPr lang="en-US" altLang="en-US" sz="2800" dirty="0" err="1">
                <a:latin typeface="楷体" panose="02010609060101010101" pitchFamily="49" charset="-122"/>
                <a:ea typeface="楷体" panose="02010609060101010101" pitchFamily="49" charset="-122"/>
              </a:rPr>
              <a:t>法起源于定分止争</a:t>
            </a:r>
            <a:endParaRPr lang="en-US" altLang="en-US" sz="2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childTnLst>
                                    <p:set>
                                      <p:cBhvr additive="base">
                                        <p:cTn id="6" dur="1" fill="hold">
                                          <p:stCondLst>
                                            <p:cond delay="0"/>
                                          </p:stCondLst>
                                        </p:cTn>
                                        <p:tgtEl>
                                          <p:spTgt spid="2252">
                                            <p:txEl>
                                              <p:pRg st="0" end="0"/>
                                            </p:txEl>
                                          </p:spTgt>
                                        </p:tgtEl>
                                        <p:attrNameLst>
                                          <p:attrName>style.visibility</p:attrName>
                                        </p:attrNameLst>
                                      </p:cBhvr>
                                      <p:to>
                                        <p:strVal val="visible"/>
                                      </p:to>
                                    </p:set>
                                    <p:animEffect transition="in" filter="blinds(horizontal)">
                                      <p:cBhvr additive="base">
                                        <p:cTn id="7" dur="500" fill="hold"/>
                                        <p:tgtEl>
                                          <p:spTgt spid="2252">
                                            <p:txEl>
                                              <p:pRg st="0" end="0"/>
                                            </p:txEl>
                                          </p:spTgt>
                                        </p:tgtEl>
                                      </p:cBhvr>
                                    </p:animEffect>
                                  </p:childTnLst>
                                </p:cTn>
                              </p:par>
                              <p:par>
                                <p:cTn id="8" presetID="3" presetClass="entr" presetSubtype="10" fill="hold" grpId="0" nodeType="withEffect">
                                  <p:childTnLst>
                                    <p:set>
                                      <p:cBhvr additive="base">
                                        <p:cTn id="9" dur="1" fill="hold">
                                          <p:stCondLst>
                                            <p:cond delay="0"/>
                                          </p:stCondLst>
                                        </p:cTn>
                                        <p:tgtEl>
                                          <p:spTgt spid="2252">
                                            <p:txEl>
                                              <p:pRg st="1" end="1"/>
                                            </p:txEl>
                                          </p:spTgt>
                                        </p:tgtEl>
                                        <p:attrNameLst>
                                          <p:attrName>style.visibility</p:attrName>
                                        </p:attrNameLst>
                                      </p:cBhvr>
                                      <p:to>
                                        <p:strVal val="visible"/>
                                      </p:to>
                                    </p:set>
                                    <p:animEffect transition="in" filter="blinds(horizontal)">
                                      <p:cBhvr additive="base">
                                        <p:cTn id="10" dur="500" fill="hold"/>
                                        <p:tgtEl>
                                          <p:spTgt spid="2252">
                                            <p:txEl>
                                              <p:pRg st="1" end="1"/>
                                            </p:txEl>
                                          </p:spTgt>
                                        </p:tgtEl>
                                      </p:cBhvr>
                                    </p:animEffect>
                                  </p:childTnLst>
                                </p:cTn>
                              </p:par>
                              <p:par>
                                <p:cTn id="11" presetID="3" presetClass="entr" presetSubtype="10" fill="hold" grpId="0" nodeType="withEffect">
                                  <p:childTnLst>
                                    <p:set>
                                      <p:cBhvr additive="base">
                                        <p:cTn id="12" dur="1" fill="hold">
                                          <p:stCondLst>
                                            <p:cond delay="0"/>
                                          </p:stCondLst>
                                        </p:cTn>
                                        <p:tgtEl>
                                          <p:spTgt spid="2252">
                                            <p:txEl>
                                              <p:pRg st="2" end="2"/>
                                            </p:txEl>
                                          </p:spTgt>
                                        </p:tgtEl>
                                        <p:attrNameLst>
                                          <p:attrName>style.visibility</p:attrName>
                                        </p:attrNameLst>
                                      </p:cBhvr>
                                      <p:to>
                                        <p:strVal val="visible"/>
                                      </p:to>
                                    </p:set>
                                    <p:animEffect transition="in" filter="blinds(horizontal)">
                                      <p:cBhvr additive="base">
                                        <p:cTn id="13" dur="500" fill="hold"/>
                                        <p:tgtEl>
                                          <p:spTgt spid="2252">
                                            <p:txEl>
                                              <p:pRg st="2" end="2"/>
                                            </p:txEl>
                                          </p:spTgt>
                                        </p:tgtEl>
                                      </p:cBhvr>
                                    </p:animEffect>
                                  </p:childTnLst>
                                </p:cTn>
                              </p:par>
                              <p:par>
                                <p:cTn id="14" presetID="3" presetClass="entr" presetSubtype="10" fill="hold" grpId="0" nodeType="withEffect">
                                  <p:childTnLst>
                                    <p:set>
                                      <p:cBhvr additive="base">
                                        <p:cTn id="15" dur="1" fill="hold">
                                          <p:stCondLst>
                                            <p:cond delay="0"/>
                                          </p:stCondLst>
                                        </p:cTn>
                                        <p:tgtEl>
                                          <p:spTgt spid="2252">
                                            <p:txEl>
                                              <p:pRg st="3" end="3"/>
                                            </p:txEl>
                                          </p:spTgt>
                                        </p:tgtEl>
                                        <p:attrNameLst>
                                          <p:attrName>style.visibility</p:attrName>
                                        </p:attrNameLst>
                                      </p:cBhvr>
                                      <p:to>
                                        <p:strVal val="visible"/>
                                      </p:to>
                                    </p:set>
                                    <p:animEffect transition="in" filter="blinds(horizontal)">
                                      <p:cBhvr additive="base">
                                        <p:cTn id="16" dur="500" fill="hold"/>
                                        <p:tgtEl>
                                          <p:spTgt spid="2252">
                                            <p:txEl>
                                              <p:pRg st="3" end="3"/>
                                            </p:txEl>
                                          </p:spTgt>
                                        </p:tgtEl>
                                      </p:cBhvr>
                                    </p:animEffect>
                                  </p:childTnLst>
                                </p:cTn>
                              </p:par>
                              <p:par>
                                <p:cTn id="17" presetID="3" presetClass="entr" presetSubtype="10" fill="hold" grpId="0" nodeType="withEffect">
                                  <p:childTnLst>
                                    <p:set>
                                      <p:cBhvr additive="base">
                                        <p:cTn id="18" dur="1" fill="hold">
                                          <p:stCondLst>
                                            <p:cond delay="0"/>
                                          </p:stCondLst>
                                        </p:cTn>
                                        <p:tgtEl>
                                          <p:spTgt spid="2252">
                                            <p:txEl>
                                              <p:pRg st="4" end="4"/>
                                            </p:txEl>
                                          </p:spTgt>
                                        </p:tgtEl>
                                        <p:attrNameLst>
                                          <p:attrName>style.visibility</p:attrName>
                                        </p:attrNameLst>
                                      </p:cBhvr>
                                      <p:to>
                                        <p:strVal val="visible"/>
                                      </p:to>
                                    </p:set>
                                    <p:animEffect transition="in" filter="blinds(horizontal)">
                                      <p:cBhvr additive="base">
                                        <p:cTn id="19" dur="500" fill="hold"/>
                                        <p:tgtEl>
                                          <p:spTgt spid="2252">
                                            <p:txEl>
                                              <p:pRg st="4" end="4"/>
                                            </p:txEl>
                                          </p:spTgt>
                                        </p:tgtEl>
                                      </p:cBhvr>
                                    </p:animEffect>
                                  </p:childTnLst>
                                </p:cTn>
                              </p:par>
                              <p:par>
                                <p:cTn id="20" presetID="3" presetClass="entr" presetSubtype="10" fill="hold" grpId="0" nodeType="withEffect">
                                  <p:childTnLst>
                                    <p:set>
                                      <p:cBhvr additive="base">
                                        <p:cTn id="21" dur="1" fill="hold">
                                          <p:stCondLst>
                                            <p:cond delay="0"/>
                                          </p:stCondLst>
                                        </p:cTn>
                                        <p:tgtEl>
                                          <p:spTgt spid="2252">
                                            <p:txEl>
                                              <p:pRg st="5" end="5"/>
                                            </p:txEl>
                                          </p:spTgt>
                                        </p:tgtEl>
                                        <p:attrNameLst>
                                          <p:attrName>style.visibility</p:attrName>
                                        </p:attrNameLst>
                                      </p:cBhvr>
                                      <p:to>
                                        <p:strVal val="visible"/>
                                      </p:to>
                                    </p:set>
                                    <p:animEffect transition="in" filter="blinds(horizontal)">
                                      <p:cBhvr additive="base">
                                        <p:cTn id="22" dur="500" fill="hold"/>
                                        <p:tgtEl>
                                          <p:spTgt spid="2252">
                                            <p:txEl>
                                              <p:pRg st="5" end="5"/>
                                            </p:txEl>
                                          </p:spTgt>
                                        </p:tgtEl>
                                      </p:cBhvr>
                                    </p:animEffect>
                                  </p:childTnLst>
                                </p:cTn>
                              </p:par>
                              <p:par>
                                <p:cTn id="23" presetID="3" presetClass="entr" presetSubtype="10" fill="hold" grpId="0" nodeType="withEffect">
                                  <p:childTnLst>
                                    <p:set>
                                      <p:cBhvr additive="base">
                                        <p:cTn id="24" dur="1" fill="hold">
                                          <p:stCondLst>
                                            <p:cond delay="0"/>
                                          </p:stCondLst>
                                        </p:cTn>
                                        <p:tgtEl>
                                          <p:spTgt spid="2252">
                                            <p:txEl>
                                              <p:pRg st="6" end="6"/>
                                            </p:txEl>
                                          </p:spTgt>
                                        </p:tgtEl>
                                        <p:attrNameLst>
                                          <p:attrName>style.visibility</p:attrName>
                                        </p:attrNameLst>
                                      </p:cBhvr>
                                      <p:to>
                                        <p:strVal val="visible"/>
                                      </p:to>
                                    </p:set>
                                    <p:animEffect transition="in" filter="blinds(horizontal)">
                                      <p:cBhvr additive="base">
                                        <p:cTn id="25" dur="500" fill="hold"/>
                                        <p:tgtEl>
                                          <p:spTgt spid="2252">
                                            <p:txEl>
                                              <p:pRg st="6" end="6"/>
                                            </p:txEl>
                                          </p:spTgt>
                                        </p:tgtEl>
                                      </p:cBhvr>
                                    </p:animEffect>
                                  </p:childTnLst>
                                </p:cTn>
                              </p:par>
                              <p:par>
                                <p:cTn id="26" presetID="3" presetClass="entr" presetSubtype="10" fill="hold" grpId="0" nodeType="withEffect">
                                  <p:childTnLst>
                                    <p:set>
                                      <p:cBhvr additive="base">
                                        <p:cTn id="27" dur="1" fill="hold">
                                          <p:stCondLst>
                                            <p:cond delay="0"/>
                                          </p:stCondLst>
                                        </p:cTn>
                                        <p:tgtEl>
                                          <p:spTgt spid="2252">
                                            <p:txEl>
                                              <p:pRg st="7" end="7"/>
                                            </p:txEl>
                                          </p:spTgt>
                                        </p:tgtEl>
                                        <p:attrNameLst>
                                          <p:attrName>style.visibility</p:attrName>
                                        </p:attrNameLst>
                                      </p:cBhvr>
                                      <p:to>
                                        <p:strVal val="visible"/>
                                      </p:to>
                                    </p:set>
                                    <p:animEffect transition="in" filter="blinds(horizontal)">
                                      <p:cBhvr additive="base">
                                        <p:cTn id="28" dur="500" fill="hold"/>
                                        <p:tgtEl>
                                          <p:spTgt spid="22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 grpId="0" animBg="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吴起变法</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制定法律并将其公布于众，使官吏民众都明白知晓。</a:t>
            </a:r>
            <a:endParaRPr lang="zh-CN" altLang="en-US" dirty="0"/>
          </a:p>
          <a:p>
            <a:r>
              <a:rPr lang="zh-CN" altLang="en-US" dirty="0"/>
              <a:t>凡封君的贵族，已传三代的取消爵禄；停止对疏远贵族的按例供给，将国内贵族充实到地广人稀的偏远之处。</a:t>
            </a:r>
            <a:endParaRPr lang="zh-CN" altLang="en-US" dirty="0"/>
          </a:p>
          <a:p>
            <a:r>
              <a:rPr lang="zh-CN" altLang="en-US" dirty="0"/>
              <a:t>淘汰并裁减无关紧要的官员，削减官吏俸禄，将节约的财富用于强兵</a:t>
            </a:r>
            <a:r>
              <a:rPr lang="zh-CN" altLang="en-US" dirty="0" smtClean="0"/>
              <a:t>。纠正</a:t>
            </a:r>
            <a:r>
              <a:rPr lang="zh-CN" altLang="en-US" dirty="0"/>
              <a:t>楚国官场损公肥私、谗害忠良的不良风气，让楚国群臣不顾个人荣辱一心为国效力</a:t>
            </a:r>
            <a:r>
              <a:rPr lang="zh-CN" altLang="en-US" dirty="0" smtClean="0"/>
              <a:t>。</a:t>
            </a:r>
            <a:endParaRPr lang="en-US" altLang="zh-CN" dirty="0"/>
          </a:p>
          <a:p>
            <a:r>
              <a:rPr lang="zh-CN" altLang="en-US" dirty="0"/>
              <a:t>禁止私人请托，统一楚国风俗</a:t>
            </a:r>
            <a:r>
              <a:rPr lang="zh-CN" altLang="en-US" dirty="0" smtClean="0"/>
              <a:t>。</a:t>
            </a:r>
            <a:endParaRPr lang="en-US" altLang="zh-CN" dirty="0"/>
          </a:p>
          <a:p>
            <a:r>
              <a:rPr lang="zh-CN" altLang="en-US" dirty="0"/>
              <a:t>废除“两版垣”，改为四版筑城法，建设楚国国都郢（今湖北省荆州市西北）</a:t>
            </a:r>
            <a:r>
              <a:rPr lang="zh-CN" altLang="en-US" dirty="0" smtClean="0"/>
              <a:t>。</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商鞅变法</a:t>
            </a:r>
            <a:endParaRPr lang="zh-CN" altLang="en-US" dirty="0"/>
          </a:p>
        </p:txBody>
      </p:sp>
      <p:sp>
        <p:nvSpPr>
          <p:cNvPr id="3" name="内容占位符 2"/>
          <p:cNvSpPr>
            <a:spLocks noGrp="1"/>
          </p:cNvSpPr>
          <p:nvPr>
            <p:ph idx="1"/>
          </p:nvPr>
        </p:nvSpPr>
        <p:spPr/>
        <p:txBody>
          <a:bodyPr>
            <a:normAutofit fontScale="77500" lnSpcReduction="20000"/>
          </a:bodyPr>
          <a:lstStyle/>
          <a:p>
            <a:pPr algn="just"/>
            <a:r>
              <a:rPr lang="zh-CN" altLang="en-US" dirty="0"/>
              <a:t>垦草令</a:t>
            </a:r>
            <a:endParaRPr lang="zh-CN" altLang="en-US" dirty="0"/>
          </a:p>
          <a:p>
            <a:pPr algn="just"/>
            <a:r>
              <a:rPr lang="zh-CN" altLang="en-US" dirty="0" smtClean="0"/>
              <a:t>第一次变法：秦孝公</a:t>
            </a:r>
            <a:r>
              <a:rPr lang="zh-CN" altLang="en-US" dirty="0"/>
              <a:t>于前</a:t>
            </a:r>
            <a:r>
              <a:rPr lang="en-US" altLang="zh-CN" dirty="0"/>
              <a:t>356</a:t>
            </a:r>
            <a:r>
              <a:rPr lang="zh-CN" altLang="en-US" dirty="0"/>
              <a:t>年任命商鞅为左庶长，在秦国国内实行第一次变法</a:t>
            </a:r>
            <a:r>
              <a:rPr lang="zh-CN" altLang="en-US" dirty="0" smtClean="0"/>
              <a:t>。主要</a:t>
            </a:r>
            <a:r>
              <a:rPr lang="zh-CN" altLang="en-US" dirty="0"/>
              <a:t>内容为：改革户籍制度，实行什伍连坐法、明令军法，奖励军功、废除世卿世禄制度、建立二十等军功爵制、奖励耕织，重农抑商，严惩私斗、改法为律，制定秦律和推行小家庭制。</a:t>
            </a:r>
            <a:endParaRPr lang="zh-CN" altLang="en-US" dirty="0"/>
          </a:p>
          <a:p>
            <a:pPr algn="just"/>
            <a:r>
              <a:rPr lang="zh-CN" altLang="en-US" dirty="0" smtClean="0"/>
              <a:t>第二</a:t>
            </a:r>
            <a:r>
              <a:rPr lang="zh-CN" altLang="en-US" dirty="0"/>
              <a:t>次</a:t>
            </a:r>
            <a:r>
              <a:rPr lang="zh-CN" altLang="en-US" dirty="0" smtClean="0"/>
              <a:t>变法：秦孝公</a:t>
            </a:r>
            <a:r>
              <a:rPr lang="zh-CN" altLang="en-US" dirty="0"/>
              <a:t>于前</a:t>
            </a:r>
            <a:r>
              <a:rPr lang="en-US" altLang="zh-CN" dirty="0"/>
              <a:t>350</a:t>
            </a:r>
            <a:r>
              <a:rPr lang="zh-CN" altLang="en-US" dirty="0"/>
              <a:t>年命商鞅征调士卒，按照鲁国、卫国的国都规模修筑冀阙宫廷，营造新都，并于次年将国都从栎阳迁至咸阳，同时命商鞅在秦国国内进行第二次变法</a:t>
            </a:r>
            <a:r>
              <a:rPr lang="zh-CN" altLang="en-US" dirty="0" smtClean="0"/>
              <a:t>。主要</a:t>
            </a:r>
            <a:r>
              <a:rPr lang="zh-CN" altLang="en-US" dirty="0"/>
              <a:t>内容为：开阡陌封疆，废井田，制辕田，允许土地私有及买卖、推行县制、加收口赋、统一度量衡、燔诗书而明法令，塞私门之请，禁游宦之民和执行分户令</a:t>
            </a:r>
            <a:r>
              <a:rPr lang="zh-CN" altLang="en-US" dirty="0" smtClean="0"/>
              <a:t>。</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normAutofit fontScale="92500" lnSpcReduction="20000"/>
          </a:bodyPr>
          <a:lstStyle/>
          <a:p>
            <a:pPr marL="0" indent="0">
              <a:buNone/>
            </a:pPr>
            <a:r>
              <a:rPr lang="zh-CN" altLang="en-US" dirty="0" smtClean="0"/>
              <a:t>２</a:t>
            </a:r>
            <a:r>
              <a:rPr lang="zh-CN" altLang="en-US" dirty="0"/>
              <a:t>、立法活动：李悝制定</a:t>
            </a:r>
            <a:r>
              <a:rPr lang="en-US" altLang="zh-CN" dirty="0"/>
              <a:t>《</a:t>
            </a:r>
            <a:r>
              <a:rPr lang="zh-CN" altLang="en-US" dirty="0"/>
              <a:t>法经</a:t>
            </a:r>
            <a:r>
              <a:rPr lang="en-US" altLang="zh-CN" dirty="0"/>
              <a:t>》</a:t>
            </a:r>
            <a:r>
              <a:rPr lang="zh-CN" altLang="en-US" dirty="0"/>
              <a:t>；商鞅改</a:t>
            </a:r>
            <a:r>
              <a:rPr lang="zh-CN" altLang="en-US" dirty="0" smtClean="0"/>
              <a:t>法                             </a:t>
            </a:r>
            <a:r>
              <a:rPr lang="zh-CN" altLang="en-US" dirty="0"/>
              <a:t>为律</a:t>
            </a:r>
            <a:r>
              <a:rPr lang="zh-CN" altLang="en-US" dirty="0" smtClean="0"/>
              <a:t>，制</a:t>
            </a:r>
            <a:r>
              <a:rPr lang="en-US" altLang="zh-CN" dirty="0" smtClean="0"/>
              <a:t>《</a:t>
            </a:r>
            <a:r>
              <a:rPr lang="zh-CN" altLang="en-US" dirty="0" smtClean="0"/>
              <a:t>秦律</a:t>
            </a:r>
            <a:r>
              <a:rPr lang="en-US" altLang="zh-CN" dirty="0" smtClean="0"/>
              <a:t>》</a:t>
            </a:r>
            <a:endParaRPr lang="en-US" altLang="zh-CN" dirty="0" smtClean="0"/>
          </a:p>
          <a:p>
            <a:pPr marL="0" indent="0">
              <a:buNone/>
            </a:pPr>
            <a:endParaRPr lang="en-US" altLang="zh-CN" dirty="0"/>
          </a:p>
          <a:p>
            <a:pPr marL="0" indent="0">
              <a:buNone/>
            </a:pPr>
            <a:r>
              <a:rPr lang="zh-CN" altLang="en-US" dirty="0" smtClean="0"/>
              <a:t>（</a:t>
            </a:r>
            <a:r>
              <a:rPr lang="zh-CN" altLang="en-US" dirty="0"/>
              <a:t>三）李悝的</a:t>
            </a:r>
            <a:r>
              <a:rPr lang="en-US" altLang="zh-CN" dirty="0"/>
              <a:t>《</a:t>
            </a:r>
            <a:r>
              <a:rPr lang="zh-CN" altLang="en-US" dirty="0"/>
              <a:t>法经</a:t>
            </a:r>
            <a:r>
              <a:rPr lang="en-US" altLang="zh-CN" dirty="0"/>
              <a:t>》</a:t>
            </a:r>
            <a:endParaRPr lang="en-US" altLang="zh-CN" dirty="0"/>
          </a:p>
          <a:p>
            <a:pPr marL="0" indent="0">
              <a:buNone/>
            </a:pPr>
            <a:r>
              <a:rPr lang="zh-CN" altLang="en-US" dirty="0"/>
              <a:t>　１、产生的历史背景：奴隶制的解体，封建制的</a:t>
            </a:r>
            <a:r>
              <a:rPr lang="zh-CN" altLang="en-US" dirty="0" smtClean="0"/>
              <a:t>逐 步</a:t>
            </a:r>
            <a:r>
              <a:rPr lang="zh-CN" altLang="en-US" dirty="0"/>
              <a:t>确立的产物</a:t>
            </a:r>
            <a:endParaRPr lang="zh-CN" altLang="en-US" dirty="0"/>
          </a:p>
          <a:p>
            <a:pPr marL="0" indent="0">
              <a:buNone/>
            </a:pPr>
            <a:r>
              <a:rPr lang="zh-CN" altLang="en-US" dirty="0"/>
              <a:t>　２、主要内容：</a:t>
            </a:r>
            <a:r>
              <a:rPr lang="en-US" altLang="zh-CN" dirty="0"/>
              <a:t>《</a:t>
            </a:r>
            <a:r>
              <a:rPr lang="zh-CN" altLang="en-US" dirty="0"/>
              <a:t>法经</a:t>
            </a:r>
            <a:r>
              <a:rPr lang="en-US" altLang="zh-CN" dirty="0"/>
              <a:t>》</a:t>
            </a:r>
            <a:r>
              <a:rPr lang="zh-CN" altLang="en-US" dirty="0"/>
              <a:t>早已失传，从篇章结构</a:t>
            </a:r>
            <a:r>
              <a:rPr lang="zh-CN" altLang="en-US" dirty="0" smtClean="0"/>
              <a:t>上 共</a:t>
            </a:r>
            <a:r>
              <a:rPr lang="zh-CN" altLang="en-US" dirty="0"/>
              <a:t>为六篇： </a:t>
            </a:r>
            <a:endParaRPr lang="zh-CN" altLang="en-US" dirty="0"/>
          </a:p>
          <a:p>
            <a:pPr marL="0" indent="0">
              <a:buNone/>
            </a:pPr>
            <a:r>
              <a:rPr lang="zh-CN" altLang="en-US" dirty="0"/>
              <a:t>（１）正律四篇：“王者之政，莫急于盗贼”</a:t>
            </a:r>
            <a:endParaRPr lang="zh-CN" altLang="en-US" dirty="0"/>
          </a:p>
          <a:p>
            <a:pPr marL="0" indent="0">
              <a:buNone/>
            </a:pPr>
            <a:r>
              <a:rPr lang="zh-CN" altLang="en-US" dirty="0"/>
              <a:t>   </a:t>
            </a:r>
            <a:r>
              <a:rPr lang="en-US" altLang="zh-CN" dirty="0"/>
              <a:t>《</a:t>
            </a:r>
            <a:r>
              <a:rPr lang="zh-CN" altLang="en-US" dirty="0"/>
              <a:t>盗法</a:t>
            </a:r>
            <a:r>
              <a:rPr lang="en-US" altLang="zh-CN" dirty="0"/>
              <a:t>》</a:t>
            </a:r>
            <a:r>
              <a:rPr lang="zh-CN" altLang="en-US" dirty="0"/>
              <a:t>：惩治侵害财产犯罪之法</a:t>
            </a:r>
            <a:endParaRPr lang="zh-CN" altLang="en-US" dirty="0"/>
          </a:p>
          <a:p>
            <a:pPr marL="0" indent="0">
              <a:buNone/>
            </a:pPr>
            <a:r>
              <a:rPr lang="zh-CN" altLang="en-US" dirty="0"/>
              <a:t>   </a:t>
            </a:r>
            <a:r>
              <a:rPr lang="en-US" altLang="zh-CN" dirty="0"/>
              <a:t>《</a:t>
            </a:r>
            <a:r>
              <a:rPr lang="zh-CN" altLang="en-US" dirty="0"/>
              <a:t>贼法</a:t>
            </a:r>
            <a:r>
              <a:rPr lang="en-US" altLang="zh-CN" dirty="0"/>
              <a:t>》</a:t>
            </a:r>
            <a:r>
              <a:rPr lang="zh-CN" altLang="en-US" dirty="0"/>
              <a:t>：惩治政治与危害人身犯罪之法</a:t>
            </a:r>
            <a:endParaRPr lang="zh-CN" altLang="en-US" dirty="0"/>
          </a:p>
          <a:p>
            <a:pPr marL="0" indent="0">
              <a:buNone/>
            </a:pPr>
            <a:r>
              <a:rPr lang="zh-CN" altLang="en-US" dirty="0"/>
              <a:t>   </a:t>
            </a:r>
            <a:r>
              <a:rPr lang="en-US" altLang="zh-CN" dirty="0"/>
              <a:t>《</a:t>
            </a:r>
            <a:r>
              <a:rPr lang="zh-CN" altLang="en-US" dirty="0"/>
              <a:t>囚法</a:t>
            </a:r>
            <a:r>
              <a:rPr lang="en-US" altLang="zh-CN" dirty="0"/>
              <a:t>》</a:t>
            </a:r>
            <a:r>
              <a:rPr lang="zh-CN" altLang="en-US" dirty="0"/>
              <a:t>（</a:t>
            </a:r>
            <a:r>
              <a:rPr lang="en-US" altLang="zh-CN" dirty="0"/>
              <a:t>《</a:t>
            </a:r>
            <a:r>
              <a:rPr lang="zh-CN" altLang="en-US" dirty="0"/>
              <a:t>网法</a:t>
            </a:r>
            <a:r>
              <a:rPr lang="en-US" altLang="zh-CN" dirty="0"/>
              <a:t>》</a:t>
            </a:r>
            <a:r>
              <a:rPr lang="zh-CN" altLang="en-US" dirty="0"/>
              <a:t>）：囚禁、审判犯罪之法</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92696"/>
            <a:ext cx="8229600" cy="5433467"/>
          </a:xfrm>
        </p:spPr>
        <p:txBody>
          <a:bodyPr>
            <a:normAutofit fontScale="85000"/>
          </a:bodyPr>
          <a:lstStyle/>
          <a:p>
            <a:pPr marL="0" indent="0">
              <a:buNone/>
            </a:pPr>
            <a:r>
              <a:rPr lang="zh-CN" altLang="en-US" dirty="0"/>
              <a:t> </a:t>
            </a:r>
            <a:r>
              <a:rPr lang="en-US" altLang="zh-CN" dirty="0"/>
              <a:t>《</a:t>
            </a:r>
            <a:r>
              <a:rPr lang="zh-CN" altLang="en-US" dirty="0"/>
              <a:t>捕法</a:t>
            </a:r>
            <a:r>
              <a:rPr lang="en-US" altLang="zh-CN" dirty="0"/>
              <a:t>》</a:t>
            </a:r>
            <a:r>
              <a:rPr lang="zh-CN" altLang="en-US" dirty="0"/>
              <a:t>：追捕逃亡之法</a:t>
            </a:r>
            <a:endParaRPr lang="zh-CN" altLang="en-US" dirty="0"/>
          </a:p>
          <a:p>
            <a:pPr marL="0" indent="0">
              <a:buNone/>
            </a:pPr>
            <a:r>
              <a:rPr lang="zh-CN" altLang="en-US" dirty="0"/>
              <a:t>（２）杂律：</a:t>
            </a:r>
            <a:r>
              <a:rPr lang="en-US" altLang="zh-CN" dirty="0"/>
              <a:t>《</a:t>
            </a:r>
            <a:r>
              <a:rPr lang="zh-CN" altLang="en-US" dirty="0"/>
              <a:t>杂法</a:t>
            </a:r>
            <a:r>
              <a:rPr lang="en-US" altLang="zh-CN" dirty="0"/>
              <a:t>》</a:t>
            </a:r>
            <a:r>
              <a:rPr lang="zh-CN" altLang="en-US" dirty="0"/>
              <a:t>，惩治盗贼以外的其他犯罪，</a:t>
            </a:r>
            <a:endParaRPr lang="zh-CN" altLang="en-US" dirty="0"/>
          </a:p>
          <a:p>
            <a:pPr marL="0" indent="0">
              <a:buNone/>
            </a:pPr>
            <a:r>
              <a:rPr lang="zh-CN" altLang="en-US" dirty="0"/>
              <a:t>                           主 要规定了“六禁”和“逾制”</a:t>
            </a:r>
            <a:endParaRPr lang="zh-CN" altLang="en-US" dirty="0"/>
          </a:p>
          <a:p>
            <a:pPr marL="0" indent="0">
              <a:buNone/>
            </a:pPr>
            <a:r>
              <a:rPr lang="zh-CN" altLang="en-US" dirty="0"/>
              <a:t>（３）减律：</a:t>
            </a:r>
            <a:r>
              <a:rPr lang="en-US" altLang="zh-CN" dirty="0"/>
              <a:t>《</a:t>
            </a:r>
            <a:r>
              <a:rPr lang="zh-CN" altLang="en-US" dirty="0"/>
              <a:t>具法</a:t>
            </a:r>
            <a:r>
              <a:rPr lang="en-US" altLang="zh-CN" dirty="0"/>
              <a:t>》</a:t>
            </a:r>
            <a:r>
              <a:rPr lang="zh-CN" altLang="en-US" dirty="0"/>
              <a:t>，是关于定罪量刑中从轻从</a:t>
            </a:r>
            <a:endParaRPr lang="zh-CN" altLang="en-US" dirty="0"/>
          </a:p>
          <a:p>
            <a:pPr marL="0" indent="0">
              <a:buNone/>
            </a:pPr>
            <a:r>
              <a:rPr lang="zh-CN" altLang="en-US" dirty="0"/>
              <a:t>                        重等法律原则的规定，起着“具其加减”</a:t>
            </a:r>
            <a:endParaRPr lang="zh-CN" altLang="en-US" dirty="0"/>
          </a:p>
          <a:p>
            <a:pPr marL="0" indent="0">
              <a:buNone/>
            </a:pPr>
            <a:r>
              <a:rPr lang="zh-CN" altLang="en-US" dirty="0"/>
              <a:t>                        的作用，类似现代刑法中的总则部分</a:t>
            </a:r>
            <a:endParaRPr lang="zh-CN" altLang="en-US" dirty="0"/>
          </a:p>
          <a:p>
            <a:pPr marL="0" indent="0">
              <a:buNone/>
            </a:pPr>
            <a:r>
              <a:rPr lang="zh-CN" altLang="en-US" dirty="0"/>
              <a:t>３、</a:t>
            </a:r>
            <a:r>
              <a:rPr lang="en-US" altLang="zh-CN" dirty="0"/>
              <a:t>《</a:t>
            </a:r>
            <a:r>
              <a:rPr lang="zh-CN" altLang="en-US" dirty="0"/>
              <a:t>法经</a:t>
            </a:r>
            <a:r>
              <a:rPr lang="en-US" altLang="zh-CN" dirty="0"/>
              <a:t>》</a:t>
            </a:r>
            <a:r>
              <a:rPr lang="zh-CN" altLang="en-US" dirty="0"/>
              <a:t>的阶级本质</a:t>
            </a:r>
            <a:endParaRPr lang="zh-CN" altLang="en-US" dirty="0"/>
          </a:p>
          <a:p>
            <a:pPr marL="0" indent="0">
              <a:buNone/>
            </a:pPr>
            <a:r>
              <a:rPr lang="zh-CN" altLang="en-US" dirty="0"/>
              <a:t>　（１）它的锋芒主要是指向农民和其他劳动人民的</a:t>
            </a:r>
            <a:endParaRPr lang="zh-CN" altLang="en-US" dirty="0"/>
          </a:p>
          <a:p>
            <a:pPr marL="0" indent="0">
              <a:buNone/>
            </a:pPr>
            <a:r>
              <a:rPr lang="zh-CN" altLang="en-US" dirty="0"/>
              <a:t>　（２）维护君主专制制度</a:t>
            </a:r>
            <a:endParaRPr lang="zh-CN" altLang="en-US" dirty="0"/>
          </a:p>
          <a:p>
            <a:pPr marL="0" indent="0">
              <a:buNone/>
            </a:pPr>
            <a:r>
              <a:rPr lang="zh-CN" altLang="en-US" dirty="0"/>
              <a:t>　（３）维护封建等级制度。</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a:bodyPr>
          <a:lstStyle/>
          <a:p>
            <a:pPr marL="0" indent="0">
              <a:buNone/>
            </a:pPr>
            <a:r>
              <a:rPr lang="zh-CN" altLang="en-US" dirty="0"/>
              <a:t>４、</a:t>
            </a:r>
            <a:r>
              <a:rPr lang="en-US" altLang="zh-CN" dirty="0"/>
              <a:t>《</a:t>
            </a:r>
            <a:r>
              <a:rPr lang="zh-CN" altLang="en-US" dirty="0"/>
              <a:t>法经</a:t>
            </a:r>
            <a:r>
              <a:rPr lang="en-US" altLang="zh-CN" dirty="0"/>
              <a:t>》</a:t>
            </a:r>
            <a:r>
              <a:rPr lang="zh-CN" altLang="en-US" dirty="0"/>
              <a:t>在我国法制史上有重要意义： </a:t>
            </a:r>
            <a:endParaRPr lang="zh-CN" altLang="en-US" dirty="0"/>
          </a:p>
          <a:p>
            <a:pPr algn="just"/>
            <a:r>
              <a:rPr lang="zh-CN" altLang="en-US" dirty="0" smtClean="0"/>
              <a:t>（</a:t>
            </a:r>
            <a:r>
              <a:rPr lang="zh-CN" altLang="en-US" dirty="0"/>
              <a:t>１）它初步确立了封建法制的基本原则和体系</a:t>
            </a:r>
            <a:r>
              <a:rPr lang="zh-CN" altLang="en-US" dirty="0" smtClean="0"/>
              <a:t>， 在</a:t>
            </a:r>
            <a:r>
              <a:rPr lang="zh-CN" altLang="en-US" dirty="0"/>
              <a:t>当时对各国立法产生了影响。</a:t>
            </a:r>
            <a:endParaRPr lang="zh-CN" altLang="en-US" dirty="0"/>
          </a:p>
          <a:p>
            <a:pPr algn="just"/>
            <a:r>
              <a:rPr lang="zh-CN" altLang="en-US" dirty="0" smtClean="0"/>
              <a:t>（</a:t>
            </a:r>
            <a:r>
              <a:rPr lang="zh-CN" altLang="en-US" dirty="0"/>
              <a:t>２）</a:t>
            </a:r>
            <a:r>
              <a:rPr lang="en-US" altLang="zh-CN" dirty="0"/>
              <a:t>《</a:t>
            </a:r>
            <a:r>
              <a:rPr lang="zh-CN" altLang="en-US" dirty="0"/>
              <a:t>法经</a:t>
            </a:r>
            <a:r>
              <a:rPr lang="en-US" altLang="zh-CN" dirty="0"/>
              <a:t>》</a:t>
            </a:r>
            <a:r>
              <a:rPr lang="zh-CN" altLang="en-US" dirty="0"/>
              <a:t>的体例和内容为后世的成文</a:t>
            </a:r>
            <a:r>
              <a:rPr lang="zh-CN" altLang="en-US" dirty="0" smtClean="0"/>
              <a:t>法典的</a:t>
            </a:r>
            <a:r>
              <a:rPr lang="zh-CN" altLang="en-US" dirty="0"/>
              <a:t>进一步完善奠定了重要的基础，对以后</a:t>
            </a:r>
            <a:r>
              <a:rPr lang="zh-CN" altLang="en-US" dirty="0" smtClean="0"/>
              <a:t>的封建</a:t>
            </a:r>
            <a:r>
              <a:rPr lang="zh-CN" altLang="en-US" dirty="0"/>
              <a:t>立法也有很大影响。</a:t>
            </a:r>
            <a:endParaRPr lang="zh-CN" altLang="en-US" dirty="0"/>
          </a:p>
          <a:p>
            <a:pPr algn="just"/>
            <a:r>
              <a:rPr lang="zh-CN" altLang="en-US" dirty="0" smtClean="0"/>
              <a:t>（</a:t>
            </a:r>
            <a:r>
              <a:rPr lang="zh-CN" altLang="en-US" dirty="0"/>
              <a:t>３）</a:t>
            </a:r>
            <a:r>
              <a:rPr lang="en-US" altLang="zh-CN" dirty="0"/>
              <a:t>《</a:t>
            </a:r>
            <a:r>
              <a:rPr lang="zh-CN" altLang="en-US" dirty="0"/>
              <a:t>法经</a:t>
            </a:r>
            <a:r>
              <a:rPr lang="en-US" altLang="zh-CN" dirty="0"/>
              <a:t>》</a:t>
            </a:r>
            <a:r>
              <a:rPr lang="zh-CN" altLang="en-US" dirty="0"/>
              <a:t>是战国时期政治变革的重要成果</a:t>
            </a:r>
            <a:r>
              <a:rPr lang="zh-CN" altLang="en-US" dirty="0" smtClean="0"/>
              <a:t>，是</a:t>
            </a:r>
            <a:r>
              <a:rPr lang="zh-CN" altLang="en-US" dirty="0"/>
              <a:t>战国时期封建立法的典型代表和全面总结</a:t>
            </a:r>
            <a:r>
              <a:rPr lang="zh-CN" altLang="en-US" dirty="0" smtClean="0"/>
              <a:t>，对</a:t>
            </a:r>
            <a:r>
              <a:rPr lang="zh-CN" altLang="en-US" dirty="0"/>
              <a:t>当时封建经济的形成和巩固，起了一定</a:t>
            </a:r>
            <a:r>
              <a:rPr lang="zh-CN" altLang="en-US" dirty="0" smtClean="0"/>
              <a:t>的积极</a:t>
            </a:r>
            <a:r>
              <a:rPr lang="zh-CN" altLang="en-US" dirty="0"/>
              <a:t>作用。</a:t>
            </a:r>
            <a:endParaRPr lang="zh-CN" altLang="en-US" dirty="0"/>
          </a:p>
          <a:p>
            <a:pPr algn="just"/>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垦草令</a:t>
            </a:r>
            <a:endParaRPr lang="zh-CN" altLang="en-US" dirty="0"/>
          </a:p>
        </p:txBody>
      </p:sp>
      <p:sp>
        <p:nvSpPr>
          <p:cNvPr id="3" name="内容占位符 2"/>
          <p:cNvSpPr>
            <a:spLocks noGrp="1"/>
          </p:cNvSpPr>
          <p:nvPr>
            <p:ph idx="1"/>
          </p:nvPr>
        </p:nvSpPr>
        <p:spPr>
          <a:xfrm>
            <a:off x="457200" y="1600200"/>
            <a:ext cx="8229600" cy="4997152"/>
          </a:xfrm>
        </p:spPr>
        <p:txBody>
          <a:bodyPr>
            <a:normAutofit fontScale="55000" lnSpcReduction="20000"/>
          </a:bodyPr>
          <a:lstStyle/>
          <a:p>
            <a:r>
              <a:rPr lang="zh-CN" altLang="en-US" dirty="0"/>
              <a:t>以农业为</a:t>
            </a:r>
            <a:r>
              <a:rPr lang="zh-CN" altLang="en-US" dirty="0" smtClean="0"/>
              <a:t>本业</a:t>
            </a:r>
            <a:r>
              <a:rPr lang="zh-CN" altLang="en-US" dirty="0"/>
              <a:t>，</a:t>
            </a:r>
            <a:r>
              <a:rPr lang="zh-CN" altLang="en-US" dirty="0" smtClean="0"/>
              <a:t>刺激</a:t>
            </a:r>
            <a:r>
              <a:rPr lang="zh-CN" altLang="en-US" dirty="0"/>
              <a:t>农业的</a:t>
            </a:r>
            <a:r>
              <a:rPr lang="zh-CN" altLang="en-US" dirty="0" smtClean="0"/>
              <a:t>发展。增加</a:t>
            </a:r>
            <a:r>
              <a:rPr lang="zh-CN" altLang="en-US" dirty="0"/>
              <a:t>农民数量，使全国各行各业的人都从事农业</a:t>
            </a:r>
            <a:r>
              <a:rPr lang="zh-CN" altLang="en-US" dirty="0" smtClean="0"/>
              <a:t>；禁止</a:t>
            </a:r>
            <a:r>
              <a:rPr lang="zh-CN" altLang="en-US" dirty="0"/>
              <a:t>农民购买粮食，迫使农民专心务农</a:t>
            </a:r>
            <a:r>
              <a:rPr lang="zh-CN" altLang="en-US" dirty="0" smtClean="0"/>
              <a:t>；实行</a:t>
            </a:r>
            <a:r>
              <a:rPr lang="zh-CN" altLang="en-US" dirty="0"/>
              <a:t>愚民政策，隔绝农民与知识的接触</a:t>
            </a:r>
            <a:r>
              <a:rPr lang="zh-CN" altLang="en-US" dirty="0" smtClean="0"/>
              <a:t>；强迫</a:t>
            </a:r>
            <a:r>
              <a:rPr lang="zh-CN" altLang="en-US" dirty="0"/>
              <a:t>农民心如止水，使农民愚守于耕种</a:t>
            </a:r>
            <a:r>
              <a:rPr lang="zh-CN" altLang="en-US" dirty="0" smtClean="0"/>
              <a:t>；整肃</a:t>
            </a:r>
            <a:r>
              <a:rPr lang="zh-CN" altLang="en-US" dirty="0"/>
              <a:t>吏治，保证官吏廉洁奉公，政令措施一致，不拖延公务；裁减官吏的从属人员，减少官吏扰农等措施</a:t>
            </a:r>
            <a:r>
              <a:rPr lang="zh-CN" altLang="en-US" dirty="0" smtClean="0"/>
              <a:t>。</a:t>
            </a:r>
            <a:endParaRPr lang="en-US" altLang="zh-CN" dirty="0" smtClean="0"/>
          </a:p>
          <a:p>
            <a:r>
              <a:rPr lang="zh-CN" altLang="en-US" dirty="0" smtClean="0"/>
              <a:t>抑制</a:t>
            </a:r>
            <a:r>
              <a:rPr lang="zh-CN" altLang="en-US" dirty="0"/>
              <a:t>商业</a:t>
            </a:r>
            <a:r>
              <a:rPr lang="zh-CN" altLang="en-US" dirty="0" smtClean="0"/>
              <a:t>发展，以</a:t>
            </a:r>
            <a:r>
              <a:rPr lang="zh-CN" altLang="en-US" dirty="0"/>
              <a:t>商业为末业</a:t>
            </a:r>
            <a:r>
              <a:rPr lang="zh-CN" altLang="en-US" dirty="0" smtClean="0"/>
              <a:t>。商人</a:t>
            </a:r>
            <a:r>
              <a:rPr lang="zh-CN" altLang="en-US" dirty="0"/>
              <a:t>不得卖</a:t>
            </a:r>
            <a:r>
              <a:rPr lang="zh-CN" altLang="en-US" dirty="0" smtClean="0"/>
              <a:t>粮；</a:t>
            </a:r>
            <a:r>
              <a:rPr lang="zh-CN" altLang="en-US" dirty="0"/>
              <a:t>提高酒肉价格、加重商品</a:t>
            </a:r>
            <a:r>
              <a:rPr lang="zh-CN" altLang="en-US" dirty="0" smtClean="0"/>
              <a:t>销售税；</a:t>
            </a:r>
            <a:r>
              <a:rPr lang="zh-CN" altLang="en-US" dirty="0"/>
              <a:t>禁止百姓经营旅店、客舍</a:t>
            </a:r>
            <a:r>
              <a:rPr lang="zh-CN" altLang="en-US" dirty="0" smtClean="0"/>
              <a:t>；禁止</a:t>
            </a:r>
            <a:r>
              <a:rPr lang="zh-CN" altLang="en-US" dirty="0"/>
              <a:t>军队的市场出现歌姬，商人必须为军队提供兵器铠甲；禁止军队内部的市场私自运送粮食</a:t>
            </a:r>
            <a:r>
              <a:rPr lang="zh-CN" altLang="en-US" dirty="0" smtClean="0"/>
              <a:t>，严格</a:t>
            </a:r>
            <a:r>
              <a:rPr lang="zh-CN" altLang="en-US" dirty="0"/>
              <a:t>规范运送粮食的车辆</a:t>
            </a:r>
            <a:r>
              <a:rPr lang="zh-CN" altLang="en-US" dirty="0" smtClean="0"/>
              <a:t>；加重</a:t>
            </a:r>
            <a:r>
              <a:rPr lang="zh-CN" altLang="en-US" dirty="0"/>
              <a:t>交通要道市集的税赋</a:t>
            </a:r>
            <a:r>
              <a:rPr lang="zh-CN" altLang="en-US" dirty="0" smtClean="0"/>
              <a:t>；商人</a:t>
            </a:r>
            <a:r>
              <a:rPr lang="zh-CN" altLang="en-US" dirty="0"/>
              <a:t>的奴仆必须服役等措施</a:t>
            </a:r>
            <a:r>
              <a:rPr lang="zh-CN" altLang="en-US" dirty="0" smtClean="0"/>
              <a:t>。</a:t>
            </a:r>
            <a:endParaRPr lang="en-US" altLang="zh-CN" dirty="0" smtClean="0"/>
          </a:p>
          <a:p>
            <a:r>
              <a:rPr lang="zh-CN" altLang="en-US" dirty="0" smtClean="0"/>
              <a:t>重</a:t>
            </a:r>
            <a:r>
              <a:rPr lang="zh-CN" altLang="en-US" dirty="0"/>
              <a:t>塑社会价值观，提高农业的社会认知</a:t>
            </a:r>
            <a:r>
              <a:rPr lang="zh-CN" altLang="en-US" dirty="0" smtClean="0"/>
              <a:t>度。加重</a:t>
            </a:r>
            <a:r>
              <a:rPr lang="zh-CN" altLang="en-US" dirty="0"/>
              <a:t>处罚力度打击国内心胸狭窄、性情急躁、懈怠懒惰、挥霍钱财、阿谀奉承的百姓</a:t>
            </a:r>
            <a:r>
              <a:rPr lang="zh-CN" altLang="en-US" dirty="0" smtClean="0"/>
              <a:t>；取消</a:t>
            </a:r>
            <a:r>
              <a:rPr lang="zh-CN" altLang="en-US" dirty="0"/>
              <a:t>影响农业生产的娱乐活动</a:t>
            </a:r>
            <a:r>
              <a:rPr lang="zh-CN" altLang="en-US" dirty="0" smtClean="0"/>
              <a:t>；改变</a:t>
            </a:r>
            <a:r>
              <a:rPr lang="zh-CN" altLang="en-US" dirty="0"/>
              <a:t>秦国国内重视学问，鄙视农业生产的风气</a:t>
            </a:r>
            <a:r>
              <a:rPr lang="zh-CN" altLang="en-US" dirty="0" smtClean="0"/>
              <a:t>。</a:t>
            </a:r>
            <a:endParaRPr lang="en-US" altLang="zh-CN" dirty="0" smtClean="0"/>
          </a:p>
          <a:p>
            <a:r>
              <a:rPr lang="zh-CN" altLang="en-US" dirty="0" smtClean="0"/>
              <a:t>削弱</a:t>
            </a:r>
            <a:r>
              <a:rPr lang="zh-CN" altLang="en-US" dirty="0"/>
              <a:t>贵族、官吏的特权，让国内贵族加入到农业生产</a:t>
            </a:r>
            <a:r>
              <a:rPr lang="zh-CN" altLang="en-US" dirty="0" smtClean="0"/>
              <a:t>中。加重</a:t>
            </a:r>
            <a:r>
              <a:rPr lang="zh-CN" altLang="en-US" dirty="0"/>
              <a:t>贵族的赋税，限制其豢养食客</a:t>
            </a:r>
            <a:r>
              <a:rPr lang="zh-CN" altLang="en-US" dirty="0" smtClean="0"/>
              <a:t>；贵族</a:t>
            </a:r>
            <a:r>
              <a:rPr lang="zh-CN" altLang="en-US" dirty="0"/>
              <a:t>子弟除嫡长子外必须服徭役，提高其免除徭役的条件</a:t>
            </a:r>
            <a:r>
              <a:rPr lang="zh-CN" altLang="en-US" dirty="0" smtClean="0"/>
              <a:t>；禁止</a:t>
            </a:r>
            <a:r>
              <a:rPr lang="zh-CN" altLang="en-US" dirty="0"/>
              <a:t>士大夫通过辩论、游学来提高国内百姓的见闻</a:t>
            </a:r>
            <a:r>
              <a:rPr lang="zh-CN" altLang="en-US" dirty="0" smtClean="0"/>
              <a:t>；禁止</a:t>
            </a:r>
            <a:r>
              <a:rPr lang="zh-CN" altLang="en-US" dirty="0"/>
              <a:t>贵族、官吏雇请佣人，迫使贵族子弟亲自劳动</a:t>
            </a:r>
            <a:r>
              <a:rPr lang="zh-CN" altLang="en-US" dirty="0" smtClean="0"/>
              <a:t>。</a:t>
            </a:r>
            <a:endParaRPr lang="en-US" altLang="zh-CN" dirty="0"/>
          </a:p>
          <a:p>
            <a:r>
              <a:rPr lang="zh-CN" altLang="en-US" dirty="0"/>
              <a:t>实行统一的税租</a:t>
            </a:r>
            <a:r>
              <a:rPr lang="zh-CN" altLang="en-US" dirty="0" smtClean="0"/>
              <a:t>制度，按</a:t>
            </a:r>
            <a:r>
              <a:rPr lang="zh-CN" altLang="en-US" dirty="0"/>
              <a:t>农民收入粮食的数量统一征收田租，即土地税</a:t>
            </a:r>
            <a:r>
              <a:rPr lang="zh-CN" altLang="en-US" dirty="0" smtClean="0"/>
              <a:t>。加重</a:t>
            </a:r>
            <a:r>
              <a:rPr lang="zh-CN" altLang="en-US" dirty="0"/>
              <a:t>贵族、商人的税赋</a:t>
            </a:r>
            <a:r>
              <a:rPr lang="zh-CN" altLang="en-US" dirty="0" smtClean="0"/>
              <a:t>。</a:t>
            </a:r>
            <a:endParaRPr lang="en-US" altLang="zh-CN" dirty="0" smtClean="0"/>
          </a:p>
          <a:p>
            <a:r>
              <a:rPr lang="zh-CN" altLang="en-US" dirty="0" smtClean="0"/>
              <a:t>其他措施：在</a:t>
            </a:r>
            <a:r>
              <a:rPr lang="zh-CN" altLang="en-US" dirty="0"/>
              <a:t>全国范围内登记户口</a:t>
            </a:r>
            <a:r>
              <a:rPr lang="zh-CN" altLang="en-US" dirty="0" smtClean="0"/>
              <a:t>，禁止</a:t>
            </a:r>
            <a:r>
              <a:rPr lang="zh-CN" altLang="en-US" dirty="0"/>
              <a:t>百姓擅自迁居</a:t>
            </a:r>
            <a:r>
              <a:rPr lang="zh-CN" altLang="en-US" dirty="0" smtClean="0"/>
              <a:t>。将</a:t>
            </a:r>
            <a:r>
              <a:rPr lang="zh-CN" altLang="en-US" dirty="0"/>
              <a:t>山川湖泽等自然资源收归国有，禁止农民进入谋生</a:t>
            </a:r>
            <a:r>
              <a:rPr lang="zh-CN" altLang="en-US" dirty="0" smtClean="0"/>
              <a:t>。</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隶书" panose="02010509060101010101" pitchFamily="49" charset="-122"/>
                <a:ea typeface="隶书" panose="02010509060101010101" pitchFamily="49" charset="-122"/>
              </a:rPr>
              <a:t>第三章 秦、汉法律史</a:t>
            </a:r>
            <a:endParaRPr lang="zh-CN" altLang="en-US" dirty="0">
              <a:latin typeface="隶书" panose="02010509060101010101" pitchFamily="49" charset="-122"/>
              <a:ea typeface="隶书" panose="02010509060101010101" pitchFamily="49" charset="-122"/>
            </a:endParaRPr>
          </a:p>
        </p:txBody>
      </p:sp>
      <p:sp>
        <p:nvSpPr>
          <p:cNvPr id="3" name="副标题 2"/>
          <p:cNvSpPr>
            <a:spLocks noGrp="1"/>
          </p:cNvSpPr>
          <p:nvPr>
            <p:ph type="subTitle" idx="1"/>
          </p:nvPr>
        </p:nvSpPr>
        <p:spPr>
          <a:xfrm>
            <a:off x="1143000" y="3939779"/>
            <a:ext cx="6858000" cy="1241822"/>
          </a:xfrm>
        </p:spPr>
        <p:txBody>
          <a:bodyPr>
            <a:normAutofit/>
          </a:bodyPr>
          <a:lstStyle/>
          <a:p>
            <a:r>
              <a:rPr lang="zh-CN" altLang="en-US" sz="2400" b="1" dirty="0" smtClean="0">
                <a:solidFill>
                  <a:schemeClr val="tx1"/>
                </a:solidFill>
                <a:latin typeface="楷体" panose="02010609060101010101" pitchFamily="49" charset="-122"/>
                <a:ea typeface="楷体" panose="02010609060101010101" pitchFamily="49" charset="-122"/>
              </a:rPr>
              <a:t>中国法律史</a:t>
            </a:r>
            <a:r>
              <a:rPr lang="en-US" altLang="zh-CN" sz="2400" b="1" dirty="0" smtClean="0">
                <a:solidFill>
                  <a:schemeClr val="tx1"/>
                </a:solidFill>
                <a:latin typeface="楷体" panose="02010609060101010101" pitchFamily="49" charset="-122"/>
                <a:ea typeface="楷体" panose="02010609060101010101" pitchFamily="49" charset="-122"/>
              </a:rPr>
              <a:t>·</a:t>
            </a:r>
            <a:r>
              <a:rPr lang="zh-CN" altLang="en-US" sz="2400" b="1" dirty="0" smtClean="0">
                <a:solidFill>
                  <a:schemeClr val="tx1"/>
                </a:solidFill>
                <a:latin typeface="楷体" panose="02010609060101010101" pitchFamily="49" charset="-122"/>
                <a:ea typeface="楷体" panose="02010609060101010101" pitchFamily="49" charset="-122"/>
              </a:rPr>
              <a:t>古代</a:t>
            </a:r>
            <a:endParaRPr lang="zh-CN" altLang="en-US" sz="2400" b="1" dirty="0">
              <a:latin typeface="楷体" panose="02010609060101010101" pitchFamily="49" charset="-122"/>
              <a:ea typeface="楷体" panose="02010609060101010101"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282700"/>
            <a:ext cx="7886700" cy="4207272"/>
          </a:xfrm>
        </p:spPr>
        <p:txBody>
          <a:bodyPr>
            <a:normAutofit fontScale="60000"/>
          </a:bodyPr>
          <a:lstStyle/>
          <a:p>
            <a:pPr marL="0" indent="0">
              <a:buNone/>
            </a:pPr>
            <a:r>
              <a:rPr lang="zh-CN" altLang="en-US" dirty="0" smtClean="0"/>
              <a:t>一、秦朝的建立</a:t>
            </a:r>
            <a:endParaRPr lang="en-US" altLang="zh-CN" dirty="0" smtClean="0"/>
          </a:p>
          <a:p>
            <a:pPr marL="0" indent="0" algn="just">
              <a:buNone/>
            </a:pPr>
            <a:r>
              <a:rPr lang="zh-CN" altLang="en-US" dirty="0" smtClean="0"/>
              <a:t>公元前</a:t>
            </a:r>
            <a:r>
              <a:rPr lang="en-US" altLang="zh-CN" dirty="0" smtClean="0"/>
              <a:t>221</a:t>
            </a:r>
            <a:r>
              <a:rPr lang="zh-CN" altLang="en-US" dirty="0" smtClean="0"/>
              <a:t>年秦王嬴政统一六国建立第一个中央集权制封建国家。先后统一政令，统一度量衡，统一文字并 进行军事扩张。公元前</a:t>
            </a:r>
            <a:r>
              <a:rPr lang="en-US" altLang="zh-CN" dirty="0" smtClean="0"/>
              <a:t>207</a:t>
            </a:r>
            <a:r>
              <a:rPr lang="zh-CN" altLang="en-US" dirty="0" smtClean="0"/>
              <a:t>年灭亡。</a:t>
            </a:r>
            <a:endParaRPr lang="zh-CN" altLang="en-US" dirty="0" smtClean="0"/>
          </a:p>
          <a:p>
            <a:pPr marL="0" indent="0">
              <a:buNone/>
            </a:pPr>
            <a:r>
              <a:rPr lang="zh-CN" altLang="en-US" dirty="0" smtClean="0"/>
              <a:t>二、秦的立法概况</a:t>
            </a:r>
            <a:endParaRPr lang="zh-CN" altLang="en-US" dirty="0" smtClean="0"/>
          </a:p>
          <a:p>
            <a:pPr marL="0" indent="0">
              <a:buNone/>
            </a:pPr>
            <a:r>
              <a:rPr lang="zh-CN" altLang="en-US" dirty="0" smtClean="0"/>
              <a:t>（一）、主要立法思想</a:t>
            </a:r>
            <a:endParaRPr lang="zh-CN" altLang="en-US" dirty="0" smtClean="0"/>
          </a:p>
          <a:p>
            <a:pPr marL="0" indent="0" algn="just">
              <a:buNone/>
            </a:pPr>
            <a:r>
              <a:rPr lang="zh-CN" altLang="en-US" dirty="0" smtClean="0"/>
              <a:t>１、法令由一统：有二层含义，一是全国都要实行统一的法律令；二是最高立法权属于皇帝</a:t>
            </a:r>
            <a:endParaRPr lang="zh-CN" altLang="en-US" dirty="0" smtClean="0"/>
          </a:p>
          <a:p>
            <a:pPr marL="0" indent="0" algn="just">
              <a:buNone/>
            </a:pPr>
            <a:r>
              <a:rPr lang="zh-CN" altLang="en-US" dirty="0" smtClean="0"/>
              <a:t>２、事皆决于法：秦始皇规定“以吏为师”，“以法为教，”凡事皆有法式。</a:t>
            </a:r>
            <a:endParaRPr lang="zh-CN" altLang="en-US" dirty="0" smtClean="0"/>
          </a:p>
          <a:p>
            <a:pPr marL="0" indent="0" algn="just">
              <a:buNone/>
            </a:pPr>
            <a:r>
              <a:rPr lang="zh-CN" altLang="en-US" dirty="0" smtClean="0"/>
              <a:t>３、以刑杀为威：表现在法网严密和严刑重罚， 这是商鞅重刑主义思想的继续和发展。</a:t>
            </a:r>
            <a:endParaRPr lang="zh-CN" altLang="en-US" dirty="0" smtClean="0"/>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重刑主义的发展：韩非子、李斯</a:t>
            </a:r>
            <a:endParaRPr lang="zh-CN" altLang="en-US" dirty="0"/>
          </a:p>
        </p:txBody>
      </p:sp>
      <p:sp>
        <p:nvSpPr>
          <p:cNvPr id="3" name="内容占位符 2"/>
          <p:cNvSpPr>
            <a:spLocks noGrp="1"/>
          </p:cNvSpPr>
          <p:nvPr>
            <p:ph idx="1"/>
          </p:nvPr>
        </p:nvSpPr>
        <p:spPr/>
        <p:txBody>
          <a:bodyPr>
            <a:normAutofit/>
          </a:bodyPr>
          <a:lstStyle/>
          <a:p>
            <a:pPr algn="just"/>
            <a:r>
              <a:rPr lang="zh-CN" altLang="en-US" sz="2400" dirty="0" smtClean="0"/>
              <a:t>后期法家的法、势、术合一。</a:t>
            </a:r>
            <a:endParaRPr lang="en-US" altLang="zh-CN" sz="2400" dirty="0" smtClean="0"/>
          </a:p>
          <a:p>
            <a:pPr algn="just"/>
            <a:r>
              <a:rPr lang="zh-CN" altLang="en-US" sz="2400" dirty="0" smtClean="0"/>
              <a:t>重刑</a:t>
            </a:r>
            <a:r>
              <a:rPr lang="zh-CN" altLang="en-US" sz="2400" dirty="0"/>
              <a:t>主义又称重典主义，是指以严刑酷罚、轻罪重刑和原心论罪等为主要特征的刑罚思想。重刑主义是古代社会刑罚思想的一大特色，世界各国概莫能外。在中国古代社会，重刑主义“源远流长”，并且对近现代社会产生了深刻的影响。</a:t>
            </a:r>
            <a:endParaRPr lang="zh-CN" altLang="en-US" sz="2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重刑主义的特点</a:t>
            </a:r>
            <a:endParaRPr lang="zh-CN" altLang="en-US" dirty="0"/>
          </a:p>
        </p:txBody>
      </p:sp>
      <p:sp>
        <p:nvSpPr>
          <p:cNvPr id="3" name="内容占位符 2"/>
          <p:cNvSpPr>
            <a:spLocks noGrp="1"/>
          </p:cNvSpPr>
          <p:nvPr>
            <p:ph idx="1"/>
          </p:nvPr>
        </p:nvSpPr>
        <p:spPr/>
        <p:txBody>
          <a:bodyPr>
            <a:normAutofit fontScale="70000"/>
          </a:bodyPr>
          <a:lstStyle/>
          <a:p>
            <a:r>
              <a:rPr lang="zh-CN" altLang="en-US" dirty="0"/>
              <a:t>（一）轻罪重刑。重刑主义强调“轻罪重刑，一断于法，以刑去刑，以杀去杀”，其道理是：“立君之道，莫广于胜法；胜法之务，莫急于去奸，去奸之本，莫深于刑严。”（</a:t>
            </a:r>
            <a:r>
              <a:rPr lang="en-US" altLang="zh-CN" dirty="0"/>
              <a:t>《</a:t>
            </a:r>
            <a:r>
              <a:rPr lang="zh-CN" altLang="en-US" dirty="0"/>
              <a:t>商君</a:t>
            </a:r>
            <a:r>
              <a:rPr lang="zh-CN" altLang="en-US" dirty="0" smtClean="0"/>
              <a:t>书</a:t>
            </a:r>
            <a:r>
              <a:rPr lang="en-US" altLang="zh-CN" dirty="0" smtClean="0"/>
              <a:t>》</a:t>
            </a:r>
            <a:r>
              <a:rPr lang="zh-CN" altLang="en-US" dirty="0"/>
              <a:t>）“禁令刑罚，所以威心。心畏以刑，不可不严。”（</a:t>
            </a:r>
            <a:r>
              <a:rPr lang="zh-CN" altLang="en-US" dirty="0" smtClean="0"/>
              <a:t>诸葛亮）</a:t>
            </a:r>
            <a:endParaRPr lang="en-US" altLang="zh-CN" dirty="0" smtClean="0"/>
          </a:p>
          <a:p>
            <a:r>
              <a:rPr lang="zh-CN" altLang="en-US" dirty="0" smtClean="0"/>
              <a:t>（</a:t>
            </a:r>
            <a:r>
              <a:rPr lang="zh-CN" altLang="en-US" dirty="0"/>
              <a:t>二）用刑严酷。严刑峻罚、惩办威吓，同轻罪重刑、一断于法是彼此补充，相互一致的。既然统治者认为“以刑去刑”，那么用刑上势必严苛、残酷。正是在这种思想指导下，拷问和体罚成了我国古代刑罚制度的突出特点</a:t>
            </a:r>
            <a:r>
              <a:rPr lang="zh-CN" altLang="en-US" dirty="0" smtClean="0"/>
              <a:t>。鞭</a:t>
            </a:r>
            <a:r>
              <a:rPr lang="zh-CN" altLang="en-US" dirty="0"/>
              <a:t>、扑刑种变为刑讯的手段和方法，而且自南北朝后，笞、杖还变成其他刑种的</a:t>
            </a:r>
            <a:r>
              <a:rPr lang="zh-CN" altLang="en-US" dirty="0" smtClean="0"/>
              <a:t>附加刑，</a:t>
            </a:r>
            <a:r>
              <a:rPr lang="zh-CN" altLang="en-US" dirty="0"/>
              <a:t>往往使囚人杖下致残，甚或丧命</a:t>
            </a:r>
            <a:r>
              <a:rPr lang="zh-CN" altLang="en-US" dirty="0" smtClean="0"/>
              <a:t>。</a:t>
            </a:r>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0.xml><?xml version="1.0" encoding="utf-8"?>
<a:theme xmlns:a="http://schemas.openxmlformats.org/drawingml/2006/main" name="9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1.xml><?xml version="1.0" encoding="utf-8"?>
<a:theme xmlns:a="http://schemas.openxmlformats.org/drawingml/2006/main" name="10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2.xml><?xml version="1.0" encoding="utf-8"?>
<a:theme xmlns:a="http://schemas.openxmlformats.org/drawingml/2006/main" name="10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3.xml><?xml version="1.0" encoding="utf-8"?>
<a:theme xmlns:a="http://schemas.openxmlformats.org/drawingml/2006/main" name="10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4.xml><?xml version="1.0" encoding="utf-8"?>
<a:theme xmlns:a="http://schemas.openxmlformats.org/drawingml/2006/main" name="10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5.xml><?xml version="1.0" encoding="utf-8"?>
<a:theme xmlns:a="http://schemas.openxmlformats.org/drawingml/2006/main" name="10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6.xml><?xml version="1.0" encoding="utf-8"?>
<a:theme xmlns:a="http://schemas.openxmlformats.org/drawingml/2006/main" name="10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7.xml><?xml version="1.0" encoding="utf-8"?>
<a:theme xmlns:a="http://schemas.openxmlformats.org/drawingml/2006/main" name="10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8.xml><?xml version="1.0" encoding="utf-8"?>
<a:theme xmlns:a="http://schemas.openxmlformats.org/drawingml/2006/main" name="10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9.xml><?xml version="1.0" encoding="utf-8"?>
<a:theme xmlns:a="http://schemas.openxmlformats.org/drawingml/2006/main" name="10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0.xml><?xml version="1.0" encoding="utf-8"?>
<a:theme xmlns:a="http://schemas.openxmlformats.org/drawingml/2006/main" name="10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1.xml><?xml version="1.0" encoding="utf-8"?>
<a:theme xmlns:a="http://schemas.openxmlformats.org/drawingml/2006/main" name="1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2.xml><?xml version="1.0" encoding="utf-8"?>
<a:theme xmlns:a="http://schemas.openxmlformats.org/drawingml/2006/main" name="1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3.xml><?xml version="1.0" encoding="utf-8"?>
<a:theme xmlns:a="http://schemas.openxmlformats.org/drawingml/2006/main" name="1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4.xml><?xml version="1.0" encoding="utf-8"?>
<a:theme xmlns:a="http://schemas.openxmlformats.org/drawingml/2006/main" name="1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5.xml><?xml version="1.0" encoding="utf-8"?>
<a:theme xmlns:a="http://schemas.openxmlformats.org/drawingml/2006/main" name="1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6.xml><?xml version="1.0" encoding="utf-8"?>
<a:theme xmlns:a="http://schemas.openxmlformats.org/drawingml/2006/main" name="1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7.xml><?xml version="1.0" encoding="utf-8"?>
<a:theme xmlns:a="http://schemas.openxmlformats.org/drawingml/2006/main" name="1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8.xml><?xml version="1.0" encoding="utf-8"?>
<a:theme xmlns:a="http://schemas.openxmlformats.org/drawingml/2006/main" name="1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9.xml><?xml version="1.0" encoding="utf-8"?>
<a:theme xmlns:a="http://schemas.openxmlformats.org/drawingml/2006/main" name="1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0.xml><?xml version="1.0" encoding="utf-8"?>
<a:theme xmlns:a="http://schemas.openxmlformats.org/drawingml/2006/main" name="1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1.xml><?xml version="1.0" encoding="utf-8"?>
<a:theme xmlns:a="http://schemas.openxmlformats.org/drawingml/2006/main" name="1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2.xml><?xml version="1.0" encoding="utf-8"?>
<a:theme xmlns:a="http://schemas.openxmlformats.org/drawingml/2006/main" name="12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3.xml><?xml version="1.0" encoding="utf-8"?>
<a:theme xmlns:a="http://schemas.openxmlformats.org/drawingml/2006/main" name="1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4.xml><?xml version="1.0" encoding="utf-8"?>
<a:theme xmlns:a="http://schemas.openxmlformats.org/drawingml/2006/main" name="1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5.xml><?xml version="1.0" encoding="utf-8"?>
<a:theme xmlns:a="http://schemas.openxmlformats.org/drawingml/2006/main" name="1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6.xml><?xml version="1.0" encoding="utf-8"?>
<a:theme xmlns:a="http://schemas.openxmlformats.org/drawingml/2006/main" name="1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7.xml><?xml version="1.0" encoding="utf-8"?>
<a:theme xmlns:a="http://schemas.openxmlformats.org/drawingml/2006/main" name="1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8.xml><?xml version="1.0" encoding="utf-8"?>
<a:theme xmlns:a="http://schemas.openxmlformats.org/drawingml/2006/main" name="1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9.xml><?xml version="1.0" encoding="utf-8"?>
<a:theme xmlns:a="http://schemas.openxmlformats.org/drawingml/2006/main" name="1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0.xml><?xml version="1.0" encoding="utf-8"?>
<a:theme xmlns:a="http://schemas.openxmlformats.org/drawingml/2006/main" name="1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1.xml><?xml version="1.0" encoding="utf-8"?>
<a:theme xmlns:a="http://schemas.openxmlformats.org/drawingml/2006/main" name="1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2.xml><?xml version="1.0" encoding="utf-8"?>
<a:theme xmlns:a="http://schemas.openxmlformats.org/drawingml/2006/main" name="1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3.xml><?xml version="1.0" encoding="utf-8"?>
<a:theme xmlns:a="http://schemas.openxmlformats.org/drawingml/2006/main" name="1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4.xml><?xml version="1.0" encoding="utf-8"?>
<a:theme xmlns:a="http://schemas.openxmlformats.org/drawingml/2006/main" name="1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5.xml><?xml version="1.0" encoding="utf-8"?>
<a:theme xmlns:a="http://schemas.openxmlformats.org/drawingml/2006/main" name="1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6.xml><?xml version="1.0" encoding="utf-8"?>
<a:theme xmlns:a="http://schemas.openxmlformats.org/drawingml/2006/main" name="1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7.xml><?xml version="1.0" encoding="utf-8"?>
<a:theme xmlns:a="http://schemas.openxmlformats.org/drawingml/2006/main" name="1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8.xml><?xml version="1.0" encoding="utf-8"?>
<a:theme xmlns:a="http://schemas.openxmlformats.org/drawingml/2006/main" name="1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9.xml><?xml version="1.0" encoding="utf-8"?>
<a:theme xmlns:a="http://schemas.openxmlformats.org/drawingml/2006/main" name="1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0.xml><?xml version="1.0" encoding="utf-8"?>
<a:theme xmlns:a="http://schemas.openxmlformats.org/drawingml/2006/main" name="1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1.xml><?xml version="1.0" encoding="utf-8"?>
<a:theme xmlns:a="http://schemas.openxmlformats.org/drawingml/2006/main" name="1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2.xml><?xml version="1.0" encoding="utf-8"?>
<a:theme xmlns:a="http://schemas.openxmlformats.org/drawingml/2006/main" name="14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3.xml><?xml version="1.0" encoding="utf-8"?>
<a:theme xmlns:a="http://schemas.openxmlformats.org/drawingml/2006/main" name="14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4.xml><?xml version="1.0" encoding="utf-8"?>
<a:theme xmlns:a="http://schemas.openxmlformats.org/drawingml/2006/main" name="14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5.xml><?xml version="1.0" encoding="utf-8"?>
<a:theme xmlns:a="http://schemas.openxmlformats.org/drawingml/2006/main" name="14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6.xml><?xml version="1.0" encoding="utf-8"?>
<a:theme xmlns:a="http://schemas.openxmlformats.org/drawingml/2006/main" name="14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7.xml><?xml version="1.0" encoding="utf-8"?>
<a:theme xmlns:a="http://schemas.openxmlformats.org/drawingml/2006/main" name="14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8.xml><?xml version="1.0" encoding="utf-8"?>
<a:theme xmlns:a="http://schemas.openxmlformats.org/drawingml/2006/main" name="1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9.xml><?xml version="1.0" encoding="utf-8"?>
<a:theme xmlns:a="http://schemas.openxmlformats.org/drawingml/2006/main" name="1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0.xml><?xml version="1.0" encoding="utf-8"?>
<a:theme xmlns:a="http://schemas.openxmlformats.org/drawingml/2006/main" name="1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1.xml><?xml version="1.0" encoding="utf-8"?>
<a:theme xmlns:a="http://schemas.openxmlformats.org/drawingml/2006/main" name="1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2.xml><?xml version="1.0" encoding="utf-8"?>
<a:theme xmlns:a="http://schemas.openxmlformats.org/drawingml/2006/main" name="1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3.xml><?xml version="1.0" encoding="utf-8"?>
<a:theme xmlns:a="http://schemas.openxmlformats.org/drawingml/2006/main" name="15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4.xml><?xml version="1.0" encoding="utf-8"?>
<a:theme xmlns:a="http://schemas.openxmlformats.org/drawingml/2006/main" name="15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5.xml><?xml version="1.0" encoding="utf-8"?>
<a:theme xmlns:a="http://schemas.openxmlformats.org/drawingml/2006/main" name="15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6.xml><?xml version="1.0" encoding="utf-8"?>
<a:theme xmlns:a="http://schemas.openxmlformats.org/drawingml/2006/main" name="15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7.xml><?xml version="1.0" encoding="utf-8"?>
<a:theme xmlns:a="http://schemas.openxmlformats.org/drawingml/2006/main" name="15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8.xml><?xml version="1.0" encoding="utf-8"?>
<a:theme xmlns:a="http://schemas.openxmlformats.org/drawingml/2006/main" name="15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9.xml><?xml version="1.0" encoding="utf-8"?>
<a:theme xmlns:a="http://schemas.openxmlformats.org/drawingml/2006/main" name="15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0.xml><?xml version="1.0" encoding="utf-8"?>
<a:theme xmlns:a="http://schemas.openxmlformats.org/drawingml/2006/main" name="15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1.xml><?xml version="1.0" encoding="utf-8"?>
<a:theme xmlns:a="http://schemas.openxmlformats.org/drawingml/2006/main" name="16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2.xml><?xml version="1.0" encoding="utf-8"?>
<a:theme xmlns:a="http://schemas.openxmlformats.org/drawingml/2006/main" name="16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3.xml><?xml version="1.0" encoding="utf-8"?>
<a:theme xmlns:a="http://schemas.openxmlformats.org/drawingml/2006/main" name="16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4.xml><?xml version="1.0" encoding="utf-8"?>
<a:theme xmlns:a="http://schemas.openxmlformats.org/drawingml/2006/main" name="16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5.xml><?xml version="1.0" encoding="utf-8"?>
<a:theme xmlns:a="http://schemas.openxmlformats.org/drawingml/2006/main" name="16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6.xml><?xml version="1.0" encoding="utf-8"?>
<a:theme xmlns:a="http://schemas.openxmlformats.org/drawingml/2006/main" name="16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7.xml><?xml version="1.0" encoding="utf-8"?>
<a:theme xmlns:a="http://schemas.openxmlformats.org/drawingml/2006/main" name="16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8.xml><?xml version="1.0" encoding="utf-8"?>
<a:theme xmlns:a="http://schemas.openxmlformats.org/drawingml/2006/main" name="16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9.xml><?xml version="1.0" encoding="utf-8"?>
<a:theme xmlns:a="http://schemas.openxmlformats.org/drawingml/2006/main" name="16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0.xml><?xml version="1.0" encoding="utf-8"?>
<a:theme xmlns:a="http://schemas.openxmlformats.org/drawingml/2006/main" name="16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1.xml><?xml version="1.0" encoding="utf-8"?>
<a:theme xmlns:a="http://schemas.openxmlformats.org/drawingml/2006/main" name="17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2.xml><?xml version="1.0" encoding="utf-8"?>
<a:theme xmlns:a="http://schemas.openxmlformats.org/drawingml/2006/main" name="17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3.xml><?xml version="1.0" encoding="utf-8"?>
<a:theme xmlns:a="http://schemas.openxmlformats.org/drawingml/2006/main" name="17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4.xml><?xml version="1.0" encoding="utf-8"?>
<a:theme xmlns:a="http://schemas.openxmlformats.org/drawingml/2006/main" name="17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5.xml><?xml version="1.0" encoding="utf-8"?>
<a:theme xmlns:a="http://schemas.openxmlformats.org/drawingml/2006/main" name="17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6.xml><?xml version="1.0" encoding="utf-8"?>
<a:theme xmlns:a="http://schemas.openxmlformats.org/drawingml/2006/main" name="17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7.xml><?xml version="1.0" encoding="utf-8"?>
<a:theme xmlns:a="http://schemas.openxmlformats.org/drawingml/2006/main" name="17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8.xml><?xml version="1.0" encoding="utf-8"?>
<a:theme xmlns:a="http://schemas.openxmlformats.org/drawingml/2006/main" name="17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9.xml><?xml version="1.0" encoding="utf-8"?>
<a:theme xmlns:a="http://schemas.openxmlformats.org/drawingml/2006/main" name="17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0.xml><?xml version="1.0" encoding="utf-8"?>
<a:theme xmlns:a="http://schemas.openxmlformats.org/drawingml/2006/main" name="17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1.xml><?xml version="1.0" encoding="utf-8"?>
<a:theme xmlns:a="http://schemas.openxmlformats.org/drawingml/2006/main" name="18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2.xml><?xml version="1.0" encoding="utf-8"?>
<a:theme xmlns:a="http://schemas.openxmlformats.org/drawingml/2006/main" name="18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3.xml><?xml version="1.0" encoding="utf-8"?>
<a:theme xmlns:a="http://schemas.openxmlformats.org/drawingml/2006/main" name="18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4.xml><?xml version="1.0" encoding="utf-8"?>
<a:theme xmlns:a="http://schemas.openxmlformats.org/drawingml/2006/main" name="18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5.xml><?xml version="1.0" encoding="utf-8"?>
<a:theme xmlns:a="http://schemas.openxmlformats.org/drawingml/2006/main" name="18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6.xml><?xml version="1.0" encoding="utf-8"?>
<a:theme xmlns:a="http://schemas.openxmlformats.org/drawingml/2006/main" name="18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7.xml><?xml version="1.0" encoding="utf-8"?>
<a:theme xmlns:a="http://schemas.openxmlformats.org/drawingml/2006/main" name="18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8.xml><?xml version="1.0" encoding="utf-8"?>
<a:theme xmlns:a="http://schemas.openxmlformats.org/drawingml/2006/main" name="18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9.xml><?xml version="1.0" encoding="utf-8"?>
<a:theme xmlns:a="http://schemas.openxmlformats.org/drawingml/2006/main" name="18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0.xml><?xml version="1.0" encoding="utf-8"?>
<a:theme xmlns:a="http://schemas.openxmlformats.org/drawingml/2006/main" name="18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1.xml><?xml version="1.0" encoding="utf-8"?>
<a:theme xmlns:a="http://schemas.openxmlformats.org/drawingml/2006/main" name="19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2.xml><?xml version="1.0" encoding="utf-8"?>
<a:theme xmlns:a="http://schemas.openxmlformats.org/drawingml/2006/main" name="19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3.xml><?xml version="1.0" encoding="utf-8"?>
<a:theme xmlns:a="http://schemas.openxmlformats.org/drawingml/2006/main" name="19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4.xml><?xml version="1.0" encoding="utf-8"?>
<a:theme xmlns:a="http://schemas.openxmlformats.org/drawingml/2006/main" name="19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5.xml><?xml version="1.0" encoding="utf-8"?>
<a:theme xmlns:a="http://schemas.openxmlformats.org/drawingml/2006/main" name="19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6.xml><?xml version="1.0" encoding="utf-8"?>
<a:theme xmlns:a="http://schemas.openxmlformats.org/drawingml/2006/main" name="19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7.xml><?xml version="1.0" encoding="utf-8"?>
<a:theme xmlns:a="http://schemas.openxmlformats.org/drawingml/2006/main" name="19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8.xml><?xml version="1.0" encoding="utf-8"?>
<a:theme xmlns:a="http://schemas.openxmlformats.org/drawingml/2006/main" name="19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9.xml><?xml version="1.0" encoding="utf-8"?>
<a:theme xmlns:a="http://schemas.openxmlformats.org/drawingml/2006/main" name="19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0.xml><?xml version="1.0" encoding="utf-8"?>
<a:theme xmlns:a="http://schemas.openxmlformats.org/drawingml/2006/main" name="19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1.xml><?xml version="1.0" encoding="utf-8"?>
<a:theme xmlns:a="http://schemas.openxmlformats.org/drawingml/2006/main" name="20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2.xml><?xml version="1.0" encoding="utf-8"?>
<a:theme xmlns:a="http://schemas.openxmlformats.org/drawingml/2006/main" name="20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3.xml><?xml version="1.0" encoding="utf-8"?>
<a:theme xmlns:a="http://schemas.openxmlformats.org/drawingml/2006/main" name="20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4.xml><?xml version="1.0" encoding="utf-8"?>
<a:theme xmlns:a="http://schemas.openxmlformats.org/drawingml/2006/main" name="20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5.xml><?xml version="1.0" encoding="utf-8"?>
<a:theme xmlns:a="http://schemas.openxmlformats.org/drawingml/2006/main" name="20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6.xml><?xml version="1.0" encoding="utf-8"?>
<a:theme xmlns:a="http://schemas.openxmlformats.org/drawingml/2006/main" name="20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7.xml><?xml version="1.0" encoding="utf-8"?>
<a:theme xmlns:a="http://schemas.openxmlformats.org/drawingml/2006/main" name="20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8.xml><?xml version="1.0" encoding="utf-8"?>
<a:theme xmlns:a="http://schemas.openxmlformats.org/drawingml/2006/main" name="20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9.xml><?xml version="1.0" encoding="utf-8"?>
<a:theme xmlns:a="http://schemas.openxmlformats.org/drawingml/2006/main" name="20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0.xml><?xml version="1.0" encoding="utf-8"?>
<a:theme xmlns:a="http://schemas.openxmlformats.org/drawingml/2006/main" name="20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1.xml><?xml version="1.0" encoding="utf-8"?>
<a:theme xmlns:a="http://schemas.openxmlformats.org/drawingml/2006/main" name="21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2.xml><?xml version="1.0" encoding="utf-8"?>
<a:theme xmlns:a="http://schemas.openxmlformats.org/drawingml/2006/main" name="21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3.xml><?xml version="1.0" encoding="utf-8"?>
<a:theme xmlns:a="http://schemas.openxmlformats.org/drawingml/2006/main" name="21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4.xml><?xml version="1.0" encoding="utf-8"?>
<a:theme xmlns:a="http://schemas.openxmlformats.org/drawingml/2006/main" name="21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5.xml><?xml version="1.0" encoding="utf-8"?>
<a:theme xmlns:a="http://schemas.openxmlformats.org/drawingml/2006/main" name="21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6.xml><?xml version="1.0" encoding="utf-8"?>
<a:theme xmlns:a="http://schemas.openxmlformats.org/drawingml/2006/main" name="21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7.xml><?xml version="1.0" encoding="utf-8"?>
<a:theme xmlns:a="http://schemas.openxmlformats.org/drawingml/2006/main" name="21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8.xml><?xml version="1.0" encoding="utf-8"?>
<a:theme xmlns:a="http://schemas.openxmlformats.org/drawingml/2006/main" name="21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9.xml><?xml version="1.0" encoding="utf-8"?>
<a:theme xmlns:a="http://schemas.openxmlformats.org/drawingml/2006/main" name="21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0.xml><?xml version="1.0" encoding="utf-8"?>
<a:theme xmlns:a="http://schemas.openxmlformats.org/drawingml/2006/main" name="21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1.xml><?xml version="1.0" encoding="utf-8"?>
<a:theme xmlns:a="http://schemas.openxmlformats.org/drawingml/2006/main" name="22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2.xml><?xml version="1.0" encoding="utf-8"?>
<a:theme xmlns:a="http://schemas.openxmlformats.org/drawingml/2006/main" name="22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3.xml><?xml version="1.0" encoding="utf-8"?>
<a:theme xmlns:a="http://schemas.openxmlformats.org/drawingml/2006/main" name="22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4.xml><?xml version="1.0" encoding="utf-8"?>
<a:theme xmlns:a="http://schemas.openxmlformats.org/drawingml/2006/main" name="22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5.xml><?xml version="1.0" encoding="utf-8"?>
<a:theme xmlns:a="http://schemas.openxmlformats.org/drawingml/2006/main" name="22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6.xml><?xml version="1.0" encoding="utf-8"?>
<a:theme xmlns:a="http://schemas.openxmlformats.org/drawingml/2006/main" name="22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7.xml><?xml version="1.0" encoding="utf-8"?>
<a:theme xmlns:a="http://schemas.openxmlformats.org/drawingml/2006/main" name="2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8.xml><?xml version="1.0" encoding="utf-8"?>
<a:theme xmlns:a="http://schemas.openxmlformats.org/drawingml/2006/main" name="2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9.xml><?xml version="1.0" encoding="utf-8"?>
<a:theme xmlns:a="http://schemas.openxmlformats.org/drawingml/2006/main" name="2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0.xml><?xml version="1.0" encoding="utf-8"?>
<a:theme xmlns:a="http://schemas.openxmlformats.org/drawingml/2006/main" name="2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1.xml><?xml version="1.0" encoding="utf-8"?>
<a:theme xmlns:a="http://schemas.openxmlformats.org/drawingml/2006/main" name="2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2.xml><?xml version="1.0" encoding="utf-8"?>
<a:theme xmlns:a="http://schemas.openxmlformats.org/drawingml/2006/main" name="2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3.xml><?xml version="1.0" encoding="utf-8"?>
<a:theme xmlns:a="http://schemas.openxmlformats.org/drawingml/2006/main" name="2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4.xml><?xml version="1.0" encoding="utf-8"?>
<a:theme xmlns:a="http://schemas.openxmlformats.org/drawingml/2006/main" name="2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5.xml><?xml version="1.0" encoding="utf-8"?>
<a:theme xmlns:a="http://schemas.openxmlformats.org/drawingml/2006/main" name="2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6.xml><?xml version="1.0" encoding="utf-8"?>
<a:theme xmlns:a="http://schemas.openxmlformats.org/drawingml/2006/main" name="2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7.xml><?xml version="1.0" encoding="utf-8"?>
<a:theme xmlns:a="http://schemas.openxmlformats.org/drawingml/2006/main" name="2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8.xml><?xml version="1.0" encoding="utf-8"?>
<a:theme xmlns:a="http://schemas.openxmlformats.org/drawingml/2006/main" name="2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9.xml><?xml version="1.0" encoding="utf-8"?>
<a:theme xmlns:a="http://schemas.openxmlformats.org/drawingml/2006/main" name="2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0.xml><?xml version="1.0" encoding="utf-8"?>
<a:theme xmlns:a="http://schemas.openxmlformats.org/drawingml/2006/main" name="2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1.xml><?xml version="1.0" encoding="utf-8"?>
<a:theme xmlns:a="http://schemas.openxmlformats.org/drawingml/2006/main" name="2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2.xml><?xml version="1.0" encoding="utf-8"?>
<a:theme xmlns:a="http://schemas.openxmlformats.org/drawingml/2006/main" name="24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3.xml><?xml version="1.0" encoding="utf-8"?>
<a:theme xmlns:a="http://schemas.openxmlformats.org/drawingml/2006/main" name="24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4.xml><?xml version="1.0" encoding="utf-8"?>
<a:theme xmlns:a="http://schemas.openxmlformats.org/drawingml/2006/main" name="24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5.xml><?xml version="1.0" encoding="utf-8"?>
<a:theme xmlns:a="http://schemas.openxmlformats.org/drawingml/2006/main" name="24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6.xml><?xml version="1.0" encoding="utf-8"?>
<a:theme xmlns:a="http://schemas.openxmlformats.org/drawingml/2006/main" name="24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7.xml><?xml version="1.0" encoding="utf-8"?>
<a:theme xmlns:a="http://schemas.openxmlformats.org/drawingml/2006/main" name="24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8.xml><?xml version="1.0" encoding="utf-8"?>
<a:theme xmlns:a="http://schemas.openxmlformats.org/drawingml/2006/main" name="2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9.xml><?xml version="1.0" encoding="utf-8"?>
<a:theme xmlns:a="http://schemas.openxmlformats.org/drawingml/2006/main" name="2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0.xml><?xml version="1.0" encoding="utf-8"?>
<a:theme xmlns:a="http://schemas.openxmlformats.org/drawingml/2006/main" name="2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1.xml><?xml version="1.0" encoding="utf-8"?>
<a:theme xmlns:a="http://schemas.openxmlformats.org/drawingml/2006/main" name="2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2.xml><?xml version="1.0" encoding="utf-8"?>
<a:theme xmlns:a="http://schemas.openxmlformats.org/drawingml/2006/main" name="2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3.xml><?xml version="1.0" encoding="utf-8"?>
<a:theme xmlns:a="http://schemas.openxmlformats.org/drawingml/2006/main" name="25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4.xml><?xml version="1.0" encoding="utf-8"?>
<a:theme xmlns:a="http://schemas.openxmlformats.org/drawingml/2006/main" name="25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5.xml><?xml version="1.0" encoding="utf-8"?>
<a:theme xmlns:a="http://schemas.openxmlformats.org/drawingml/2006/main" name="25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6.xml><?xml version="1.0" encoding="utf-8"?>
<a:theme xmlns:a="http://schemas.openxmlformats.org/drawingml/2006/main" name="25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7.xml><?xml version="1.0" encoding="utf-8"?>
<a:theme xmlns:a="http://schemas.openxmlformats.org/drawingml/2006/main" name="25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8.xml><?xml version="1.0" encoding="utf-8"?>
<a:theme xmlns:a="http://schemas.openxmlformats.org/drawingml/2006/main" name="25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9.xml><?xml version="1.0" encoding="utf-8"?>
<a:theme xmlns:a="http://schemas.openxmlformats.org/drawingml/2006/main" name="25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0.xml><?xml version="1.0" encoding="utf-8"?>
<a:theme xmlns:a="http://schemas.openxmlformats.org/drawingml/2006/main" name="25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1.xml><?xml version="1.0" encoding="utf-8"?>
<a:theme xmlns:a="http://schemas.openxmlformats.org/drawingml/2006/main" name="26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2.xml><?xml version="1.0" encoding="utf-8"?>
<a:theme xmlns:a="http://schemas.openxmlformats.org/drawingml/2006/main" name="26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3.xml><?xml version="1.0" encoding="utf-8"?>
<a:theme xmlns:a="http://schemas.openxmlformats.org/drawingml/2006/main" name="26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4.xml><?xml version="1.0" encoding="utf-8"?>
<a:theme xmlns:a="http://schemas.openxmlformats.org/drawingml/2006/main" name="26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5.xml><?xml version="1.0" encoding="utf-8"?>
<a:theme xmlns:a="http://schemas.openxmlformats.org/drawingml/2006/main" name="26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6.xml><?xml version="1.0" encoding="utf-8"?>
<a:theme xmlns:a="http://schemas.openxmlformats.org/drawingml/2006/main" name="26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7.xml><?xml version="1.0" encoding="utf-8"?>
<a:theme xmlns:a="http://schemas.openxmlformats.org/drawingml/2006/main" name="26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8.xml><?xml version="1.0" encoding="utf-8"?>
<a:theme xmlns:a="http://schemas.openxmlformats.org/drawingml/2006/main" name="26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9.xml><?xml version="1.0" encoding="utf-8"?>
<a:theme xmlns:a="http://schemas.openxmlformats.org/drawingml/2006/main" name="26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0.xml><?xml version="1.0" encoding="utf-8"?>
<a:theme xmlns:a="http://schemas.openxmlformats.org/drawingml/2006/main" name="26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1.xml><?xml version="1.0" encoding="utf-8"?>
<a:theme xmlns:a="http://schemas.openxmlformats.org/drawingml/2006/main" name="27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2.xml><?xml version="1.0" encoding="utf-8"?>
<a:theme xmlns:a="http://schemas.openxmlformats.org/drawingml/2006/main" name="27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3.xml><?xml version="1.0" encoding="utf-8"?>
<a:theme xmlns:a="http://schemas.openxmlformats.org/drawingml/2006/main" name="27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4.xml><?xml version="1.0" encoding="utf-8"?>
<a:theme xmlns:a="http://schemas.openxmlformats.org/drawingml/2006/main" name="27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5.xml><?xml version="1.0" encoding="utf-8"?>
<a:theme xmlns:a="http://schemas.openxmlformats.org/drawingml/2006/main" name="27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6.xml><?xml version="1.0" encoding="utf-8"?>
<a:theme xmlns:a="http://schemas.openxmlformats.org/drawingml/2006/main" name="27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7.xml><?xml version="1.0" encoding="utf-8"?>
<a:theme xmlns:a="http://schemas.openxmlformats.org/drawingml/2006/main" name="27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8.xml><?xml version="1.0" encoding="utf-8"?>
<a:theme xmlns:a="http://schemas.openxmlformats.org/drawingml/2006/main" name="27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9.xml><?xml version="1.0" encoding="utf-8"?>
<a:theme xmlns:a="http://schemas.openxmlformats.org/drawingml/2006/main" name="27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0.xml><?xml version="1.0" encoding="utf-8"?>
<a:theme xmlns:a="http://schemas.openxmlformats.org/drawingml/2006/main" name="27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1.xml><?xml version="1.0" encoding="utf-8"?>
<a:theme xmlns:a="http://schemas.openxmlformats.org/drawingml/2006/main" name="28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2.xml><?xml version="1.0" encoding="utf-8"?>
<a:theme xmlns:a="http://schemas.openxmlformats.org/drawingml/2006/main" name="28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3.xml><?xml version="1.0" encoding="utf-8"?>
<a:theme xmlns:a="http://schemas.openxmlformats.org/drawingml/2006/main" name="28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4.xml><?xml version="1.0" encoding="utf-8"?>
<a:theme xmlns:a="http://schemas.openxmlformats.org/drawingml/2006/main" name="28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5.xml><?xml version="1.0" encoding="utf-8"?>
<a:theme xmlns:a="http://schemas.openxmlformats.org/drawingml/2006/main" name="28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6.xml><?xml version="1.0" encoding="utf-8"?>
<a:theme xmlns:a="http://schemas.openxmlformats.org/drawingml/2006/main" name="28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7.xml><?xml version="1.0" encoding="utf-8"?>
<a:theme xmlns:a="http://schemas.openxmlformats.org/drawingml/2006/main" name="28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8.xml><?xml version="1.0" encoding="utf-8"?>
<a:theme xmlns:a="http://schemas.openxmlformats.org/drawingml/2006/main" name="28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9.xml><?xml version="1.0" encoding="utf-8"?>
<a:theme xmlns:a="http://schemas.openxmlformats.org/drawingml/2006/main" name="28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0.xml><?xml version="1.0" encoding="utf-8"?>
<a:theme xmlns:a="http://schemas.openxmlformats.org/drawingml/2006/main" name="28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1.xml><?xml version="1.0" encoding="utf-8"?>
<a:theme xmlns:a="http://schemas.openxmlformats.org/drawingml/2006/main" name="29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6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9.xml><?xml version="1.0" encoding="utf-8"?>
<a:theme xmlns:a="http://schemas.openxmlformats.org/drawingml/2006/main" name="6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0.xml><?xml version="1.0" encoding="utf-8"?>
<a:theme xmlns:a="http://schemas.openxmlformats.org/drawingml/2006/main" name="6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1.xml><?xml version="1.0" encoding="utf-8"?>
<a:theme xmlns:a="http://schemas.openxmlformats.org/drawingml/2006/main" name="7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2.xml><?xml version="1.0" encoding="utf-8"?>
<a:theme xmlns:a="http://schemas.openxmlformats.org/drawingml/2006/main" name="7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3.xml><?xml version="1.0" encoding="utf-8"?>
<a:theme xmlns:a="http://schemas.openxmlformats.org/drawingml/2006/main" name="7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4.xml><?xml version="1.0" encoding="utf-8"?>
<a:theme xmlns:a="http://schemas.openxmlformats.org/drawingml/2006/main" name="7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5.xml><?xml version="1.0" encoding="utf-8"?>
<a:theme xmlns:a="http://schemas.openxmlformats.org/drawingml/2006/main" name="7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6.xml><?xml version="1.0" encoding="utf-8"?>
<a:theme xmlns:a="http://schemas.openxmlformats.org/drawingml/2006/main" name="7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7.xml><?xml version="1.0" encoding="utf-8"?>
<a:theme xmlns:a="http://schemas.openxmlformats.org/drawingml/2006/main" name="7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8.xml><?xml version="1.0" encoding="utf-8"?>
<a:theme xmlns:a="http://schemas.openxmlformats.org/drawingml/2006/main" name="7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9.xml><?xml version="1.0" encoding="utf-8"?>
<a:theme xmlns:a="http://schemas.openxmlformats.org/drawingml/2006/main" name="7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0.xml><?xml version="1.0" encoding="utf-8"?>
<a:theme xmlns:a="http://schemas.openxmlformats.org/drawingml/2006/main" name="7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1.xml><?xml version="1.0" encoding="utf-8"?>
<a:theme xmlns:a="http://schemas.openxmlformats.org/drawingml/2006/main" name="8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2.xml><?xml version="1.0" encoding="utf-8"?>
<a:theme xmlns:a="http://schemas.openxmlformats.org/drawingml/2006/main" name="8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3.xml><?xml version="1.0" encoding="utf-8"?>
<a:theme xmlns:a="http://schemas.openxmlformats.org/drawingml/2006/main" name="8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4.xml><?xml version="1.0" encoding="utf-8"?>
<a:theme xmlns:a="http://schemas.openxmlformats.org/drawingml/2006/main" name="8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5.xml><?xml version="1.0" encoding="utf-8"?>
<a:theme xmlns:a="http://schemas.openxmlformats.org/drawingml/2006/main" name="8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6.xml><?xml version="1.0" encoding="utf-8"?>
<a:theme xmlns:a="http://schemas.openxmlformats.org/drawingml/2006/main" name="8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7.xml><?xml version="1.0" encoding="utf-8"?>
<a:theme xmlns:a="http://schemas.openxmlformats.org/drawingml/2006/main" name="8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8.xml><?xml version="1.0" encoding="utf-8"?>
<a:theme xmlns:a="http://schemas.openxmlformats.org/drawingml/2006/main" name="8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9.xml><?xml version="1.0" encoding="utf-8"?>
<a:theme xmlns:a="http://schemas.openxmlformats.org/drawingml/2006/main" name="8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0.xml><?xml version="1.0" encoding="utf-8"?>
<a:theme xmlns:a="http://schemas.openxmlformats.org/drawingml/2006/main" name="8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1.xml><?xml version="1.0" encoding="utf-8"?>
<a:theme xmlns:a="http://schemas.openxmlformats.org/drawingml/2006/main" name="90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2.xml><?xml version="1.0" encoding="utf-8"?>
<a:theme xmlns:a="http://schemas.openxmlformats.org/drawingml/2006/main" name="9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3.xml><?xml version="1.0" encoding="utf-8"?>
<a:theme xmlns:a="http://schemas.openxmlformats.org/drawingml/2006/main" name="9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4.xml><?xml version="1.0" encoding="utf-8"?>
<a:theme xmlns:a="http://schemas.openxmlformats.org/drawingml/2006/main" name="9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5.xml><?xml version="1.0" encoding="utf-8"?>
<a:theme xmlns:a="http://schemas.openxmlformats.org/drawingml/2006/main" name="9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6.xml><?xml version="1.0" encoding="utf-8"?>
<a:theme xmlns:a="http://schemas.openxmlformats.org/drawingml/2006/main" name="9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7.xml><?xml version="1.0" encoding="utf-8"?>
<a:theme xmlns:a="http://schemas.openxmlformats.org/drawingml/2006/main" name="9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8.xml><?xml version="1.0" encoding="utf-8"?>
<a:theme xmlns:a="http://schemas.openxmlformats.org/drawingml/2006/main" name="9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9.xml><?xml version="1.0" encoding="utf-8"?>
<a:theme xmlns:a="http://schemas.openxmlformats.org/drawingml/2006/main" name="9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58056</Words>
  <Application>WPS 演示</Application>
  <PresentationFormat>全屏显示(4:3)</PresentationFormat>
  <Paragraphs>3079</Paragraphs>
  <Slides>360</Slides>
  <Notes>0</Notes>
  <HiddenSlides>0</HiddenSlides>
  <MMClips>0</MMClips>
  <ScaleCrop>false</ScaleCrop>
  <HeadingPairs>
    <vt:vector size="6" baseType="variant">
      <vt:variant>
        <vt:lpstr>已用的字体</vt:lpstr>
      </vt:variant>
      <vt:variant>
        <vt:i4>19</vt:i4>
      </vt:variant>
      <vt:variant>
        <vt:lpstr>主题</vt:lpstr>
      </vt:variant>
      <vt:variant>
        <vt:i4>291</vt:i4>
      </vt:variant>
      <vt:variant>
        <vt:lpstr>幻灯片标题</vt:lpstr>
      </vt:variant>
      <vt:variant>
        <vt:i4>360</vt:i4>
      </vt:variant>
    </vt:vector>
  </HeadingPairs>
  <TitlesOfParts>
    <vt:vector size="670" baseType="lpstr">
      <vt:lpstr>Arial</vt:lpstr>
      <vt:lpstr>宋体</vt:lpstr>
      <vt:lpstr>Wingdings</vt:lpstr>
      <vt:lpstr>楷体</vt:lpstr>
      <vt:lpstr>华文行楷</vt:lpstr>
      <vt:lpstr>华文楷体</vt:lpstr>
      <vt:lpstr>楷体_GB2312</vt:lpstr>
      <vt:lpstr>新宋体</vt:lpstr>
      <vt:lpstr>Verdana</vt:lpstr>
      <vt:lpstr>华文新魏</vt:lpstr>
      <vt:lpstr>黑体</vt:lpstr>
      <vt:lpstr>微软雅黑</vt:lpstr>
      <vt:lpstr>Arial Unicode MS</vt:lpstr>
      <vt:lpstr>Calibri</vt:lpstr>
      <vt:lpstr>Times New Roman</vt:lpstr>
      <vt:lpstr>隶书</vt:lpstr>
      <vt:lpstr>华文中宋</vt:lpstr>
      <vt:lpstr>华文仿宋</vt:lpstr>
      <vt:lpstr>Calibri Light</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16_Office 主题</vt:lpstr>
      <vt:lpstr>17_Office 主题</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29_Office 主题</vt:lpstr>
      <vt:lpstr>30_Office 主题</vt:lpstr>
      <vt:lpstr>31_Office 主题</vt:lpstr>
      <vt:lpstr>32_Office 主题</vt:lpstr>
      <vt:lpstr>33_Office 主题</vt:lpstr>
      <vt:lpstr>34_Office 主题</vt:lpstr>
      <vt:lpstr>35_Office 主题</vt:lpstr>
      <vt:lpstr>36_Office 主题</vt:lpstr>
      <vt:lpstr>37_Office 主题</vt:lpstr>
      <vt:lpstr>38_Office 主题</vt:lpstr>
      <vt:lpstr>39_Office 主题</vt:lpstr>
      <vt:lpstr>40_Office 主题</vt:lpstr>
      <vt:lpstr>41_Office 主题</vt:lpstr>
      <vt:lpstr>42_Office 主题</vt:lpstr>
      <vt:lpstr>43_Office 主题</vt:lpstr>
      <vt:lpstr>44_Office 主题</vt:lpstr>
      <vt:lpstr>45_Office 主题</vt:lpstr>
      <vt:lpstr>46_Office 主题</vt:lpstr>
      <vt:lpstr>47_Office 主题</vt:lpstr>
      <vt:lpstr>48_Office 主题</vt:lpstr>
      <vt:lpstr>49_Office 主题</vt:lpstr>
      <vt:lpstr>50_Office 主题</vt:lpstr>
      <vt:lpstr>51_Office 主题</vt:lpstr>
      <vt:lpstr>52_Office 主题</vt:lpstr>
      <vt:lpstr>53_Office 主题</vt:lpstr>
      <vt:lpstr>54_Office 主题</vt:lpstr>
      <vt:lpstr>55_Office 主题</vt:lpstr>
      <vt:lpstr>56_Office 主题</vt:lpstr>
      <vt:lpstr>57_Office 主题</vt:lpstr>
      <vt:lpstr>58_Office 主题</vt:lpstr>
      <vt:lpstr>59_Office 主题</vt:lpstr>
      <vt:lpstr>60_Office 主题</vt:lpstr>
      <vt:lpstr>61_Office 主题</vt:lpstr>
      <vt:lpstr>62_Office 主题</vt:lpstr>
      <vt:lpstr>63_Office 主题</vt:lpstr>
      <vt:lpstr>64_Office 主题</vt:lpstr>
      <vt:lpstr>65_Office 主题</vt:lpstr>
      <vt:lpstr>66_Office 主题</vt:lpstr>
      <vt:lpstr>67_Office 主题</vt:lpstr>
      <vt:lpstr>68_Office 主题</vt:lpstr>
      <vt:lpstr>69_Office 主题</vt:lpstr>
      <vt:lpstr>70_Office 主题</vt:lpstr>
      <vt:lpstr>71_Office 主题</vt:lpstr>
      <vt:lpstr>72_Office 主题</vt:lpstr>
      <vt:lpstr>73_Office 主题</vt:lpstr>
      <vt:lpstr>74_Office 主题</vt:lpstr>
      <vt:lpstr>75_Office 主题</vt:lpstr>
      <vt:lpstr>76_Office 主题</vt:lpstr>
      <vt:lpstr>77_Office 主题</vt:lpstr>
      <vt:lpstr>78_Office 主题</vt:lpstr>
      <vt:lpstr>79_Office 主题</vt:lpstr>
      <vt:lpstr>80_Office 主题</vt:lpstr>
      <vt:lpstr>81_Office 主题</vt:lpstr>
      <vt:lpstr>82_Office 主题</vt:lpstr>
      <vt:lpstr>83_Office 主题</vt:lpstr>
      <vt:lpstr>84_Office 主题</vt:lpstr>
      <vt:lpstr>85_Office 主题</vt:lpstr>
      <vt:lpstr>86_Office 主题</vt:lpstr>
      <vt:lpstr>87_Office 主题</vt:lpstr>
      <vt:lpstr>88_Office 主题</vt:lpstr>
      <vt:lpstr>89_Office 主题</vt:lpstr>
      <vt:lpstr>90_Office 主题</vt:lpstr>
      <vt:lpstr>91_Office 主题</vt:lpstr>
      <vt:lpstr>92_Office 主题</vt:lpstr>
      <vt:lpstr>93_Office 主题</vt:lpstr>
      <vt:lpstr>94_Office 主题</vt:lpstr>
      <vt:lpstr>95_Office 主题</vt:lpstr>
      <vt:lpstr>96_Office 主题</vt:lpstr>
      <vt:lpstr>97_Office 主题</vt:lpstr>
      <vt:lpstr>98_Office 主题</vt:lpstr>
      <vt:lpstr>99_Office 主题</vt:lpstr>
      <vt:lpstr>100_Office 主题</vt:lpstr>
      <vt:lpstr>101_Office 主题</vt:lpstr>
      <vt:lpstr>102_Office 主题</vt:lpstr>
      <vt:lpstr>103_Office 主题</vt:lpstr>
      <vt:lpstr>104_Office 主题</vt:lpstr>
      <vt:lpstr>105_Office 主题</vt:lpstr>
      <vt:lpstr>106_Office 主题</vt:lpstr>
      <vt:lpstr>107_Office 主题</vt:lpstr>
      <vt:lpstr>108_Office 主题</vt:lpstr>
      <vt:lpstr>109_Office 主题</vt:lpstr>
      <vt:lpstr>110_Office 主题</vt:lpstr>
      <vt:lpstr>111_Office 主题</vt:lpstr>
      <vt:lpstr>112_Office 主题</vt:lpstr>
      <vt:lpstr>113_Office 主题</vt:lpstr>
      <vt:lpstr>114_Office 主题</vt:lpstr>
      <vt:lpstr>115_Office 主题</vt:lpstr>
      <vt:lpstr>116_Office 主题</vt:lpstr>
      <vt:lpstr>117_Office 主题</vt:lpstr>
      <vt:lpstr>118_Office 主题</vt:lpstr>
      <vt:lpstr>119_Office 主题</vt:lpstr>
      <vt:lpstr>120_Office 主题</vt:lpstr>
      <vt:lpstr>121_Office 主题</vt:lpstr>
      <vt:lpstr>122_Office 主题</vt:lpstr>
      <vt:lpstr>123_Office 主题</vt:lpstr>
      <vt:lpstr>124_Office 主题</vt:lpstr>
      <vt:lpstr>125_Office 主题</vt:lpstr>
      <vt:lpstr>126_Office 主题</vt:lpstr>
      <vt:lpstr>127_Office 主题</vt:lpstr>
      <vt:lpstr>128_Office 主题</vt:lpstr>
      <vt:lpstr>129_Office 主题</vt:lpstr>
      <vt:lpstr>130_Office 主题</vt:lpstr>
      <vt:lpstr>131_Office 主题</vt:lpstr>
      <vt:lpstr>132_Office 主题</vt:lpstr>
      <vt:lpstr>133_Office 主题</vt:lpstr>
      <vt:lpstr>134_Office 主题</vt:lpstr>
      <vt:lpstr>135_Office 主题</vt:lpstr>
      <vt:lpstr>136_Office 主题</vt:lpstr>
      <vt:lpstr>137_Office 主题</vt:lpstr>
      <vt:lpstr>138_Office 主题</vt:lpstr>
      <vt:lpstr>139_Office 主题</vt:lpstr>
      <vt:lpstr>140_Office 主题</vt:lpstr>
      <vt:lpstr>141_Office 主题</vt:lpstr>
      <vt:lpstr>142_Office 主题</vt:lpstr>
      <vt:lpstr>143_Office 主题</vt:lpstr>
      <vt:lpstr>144_Office 主题</vt:lpstr>
      <vt:lpstr>145_Office 主题</vt:lpstr>
      <vt:lpstr>146_Office 主题</vt:lpstr>
      <vt:lpstr>147_Office 主题</vt:lpstr>
      <vt:lpstr>148_Office 主题</vt:lpstr>
      <vt:lpstr>149_Office 主题</vt:lpstr>
      <vt:lpstr>150_Office 主题</vt:lpstr>
      <vt:lpstr>151_Office 主题</vt:lpstr>
      <vt:lpstr>152_Office 主题</vt:lpstr>
      <vt:lpstr>153_Office 主题</vt:lpstr>
      <vt:lpstr>154_Office 主题</vt:lpstr>
      <vt:lpstr>155_Office 主题</vt:lpstr>
      <vt:lpstr>156_Office 主题</vt:lpstr>
      <vt:lpstr>157_Office 主题</vt:lpstr>
      <vt:lpstr>158_Office 主题</vt:lpstr>
      <vt:lpstr>159_Office 主题</vt:lpstr>
      <vt:lpstr>160_Office 主题</vt:lpstr>
      <vt:lpstr>161_Office 主题</vt:lpstr>
      <vt:lpstr>162_Office 主题</vt:lpstr>
      <vt:lpstr>163_Office 主题</vt:lpstr>
      <vt:lpstr>164_Office 主题</vt:lpstr>
      <vt:lpstr>165_Office 主题</vt:lpstr>
      <vt:lpstr>166_Office 主题</vt:lpstr>
      <vt:lpstr>167_Office 主题</vt:lpstr>
      <vt:lpstr>168_Office 主题</vt:lpstr>
      <vt:lpstr>169_Office 主题</vt:lpstr>
      <vt:lpstr>170_Office 主题</vt:lpstr>
      <vt:lpstr>171_Office 主题</vt:lpstr>
      <vt:lpstr>172_Office 主题</vt:lpstr>
      <vt:lpstr>173_Office 主题</vt:lpstr>
      <vt:lpstr>174_Office 主题</vt:lpstr>
      <vt:lpstr>175_Office 主题</vt:lpstr>
      <vt:lpstr>176_Office 主题</vt:lpstr>
      <vt:lpstr>177_Office 主题</vt:lpstr>
      <vt:lpstr>178_Office 主题</vt:lpstr>
      <vt:lpstr>179_Office 主题</vt:lpstr>
      <vt:lpstr>180_Office 主题</vt:lpstr>
      <vt:lpstr>181_Office 主题</vt:lpstr>
      <vt:lpstr>182_Office 主题</vt:lpstr>
      <vt:lpstr>183_Office 主题</vt:lpstr>
      <vt:lpstr>184_Office 主题</vt:lpstr>
      <vt:lpstr>185_Office 主题</vt:lpstr>
      <vt:lpstr>186_Office 主题</vt:lpstr>
      <vt:lpstr>187_Office 主题</vt:lpstr>
      <vt:lpstr>188_Office 主题</vt:lpstr>
      <vt:lpstr>189_Office 主题</vt:lpstr>
      <vt:lpstr>190_Office 主题</vt:lpstr>
      <vt:lpstr>191_Office 主题</vt:lpstr>
      <vt:lpstr>192_Office 主题</vt:lpstr>
      <vt:lpstr>193_Office 主题</vt:lpstr>
      <vt:lpstr>194_Office 主题</vt:lpstr>
      <vt:lpstr>195_Office 主题</vt:lpstr>
      <vt:lpstr>196_Office 主题</vt:lpstr>
      <vt:lpstr>197_Office 主题</vt:lpstr>
      <vt:lpstr>198_Office 主题</vt:lpstr>
      <vt:lpstr>199_Office 主题</vt:lpstr>
      <vt:lpstr>200_Office 主题</vt:lpstr>
      <vt:lpstr>201_Office 主题</vt:lpstr>
      <vt:lpstr>202_Office 主题</vt:lpstr>
      <vt:lpstr>203_Office 主题</vt:lpstr>
      <vt:lpstr>204_Office 主题</vt:lpstr>
      <vt:lpstr>205_Office 主题</vt:lpstr>
      <vt:lpstr>206_Office 主题</vt:lpstr>
      <vt:lpstr>207_Office 主题</vt:lpstr>
      <vt:lpstr>208_Office 主题</vt:lpstr>
      <vt:lpstr>209_Office 主题</vt:lpstr>
      <vt:lpstr>210_Office 主题</vt:lpstr>
      <vt:lpstr>211_Office 主题</vt:lpstr>
      <vt:lpstr>212_Office 主题</vt:lpstr>
      <vt:lpstr>213_Office 主题</vt:lpstr>
      <vt:lpstr>214_Office 主题</vt:lpstr>
      <vt:lpstr>215_Office 主题</vt:lpstr>
      <vt:lpstr>216_Office 主题</vt:lpstr>
      <vt:lpstr>217_Office 主题</vt:lpstr>
      <vt:lpstr>218_Office 主题</vt:lpstr>
      <vt:lpstr>219_Office 主题</vt:lpstr>
      <vt:lpstr>220_Office 主题</vt:lpstr>
      <vt:lpstr>221_Office 主题</vt:lpstr>
      <vt:lpstr>222_Office 主题</vt:lpstr>
      <vt:lpstr>223_Office 主题</vt:lpstr>
      <vt:lpstr>224_Office 主题</vt:lpstr>
      <vt:lpstr>225_Office 主题</vt:lpstr>
      <vt:lpstr>226_Office 主题</vt:lpstr>
      <vt:lpstr>227_Office 主题</vt:lpstr>
      <vt:lpstr>228_Office 主题</vt:lpstr>
      <vt:lpstr>229_Office 主题</vt:lpstr>
      <vt:lpstr>230_Office 主题</vt:lpstr>
      <vt:lpstr>231_Office 主题</vt:lpstr>
      <vt:lpstr>232_Office 主题</vt:lpstr>
      <vt:lpstr>233_Office 主题</vt:lpstr>
      <vt:lpstr>234_Office 主题</vt:lpstr>
      <vt:lpstr>235_Office 主题</vt:lpstr>
      <vt:lpstr>236_Office 主题</vt:lpstr>
      <vt:lpstr>237_Office 主题</vt:lpstr>
      <vt:lpstr>238_Office 主题</vt:lpstr>
      <vt:lpstr>239_Office 主题</vt:lpstr>
      <vt:lpstr>240_Office 主题</vt:lpstr>
      <vt:lpstr>241_Office 主题</vt:lpstr>
      <vt:lpstr>242_Office 主题</vt:lpstr>
      <vt:lpstr>243_Office 主题</vt:lpstr>
      <vt:lpstr>244_Office 主题</vt:lpstr>
      <vt:lpstr>245_Office 主题</vt:lpstr>
      <vt:lpstr>246_Office 主题</vt:lpstr>
      <vt:lpstr>247_Office 主题</vt:lpstr>
      <vt:lpstr>248_Office 主题</vt:lpstr>
      <vt:lpstr>249_Office 主题</vt:lpstr>
      <vt:lpstr>250_Office 主题</vt:lpstr>
      <vt:lpstr>251_Office 主题</vt:lpstr>
      <vt:lpstr>252_Office 主题</vt:lpstr>
      <vt:lpstr>253_Office 主题</vt:lpstr>
      <vt:lpstr>254_Office 主题</vt:lpstr>
      <vt:lpstr>255_Office 主题</vt:lpstr>
      <vt:lpstr>256_Office 主题</vt:lpstr>
      <vt:lpstr>257_Office 主题</vt:lpstr>
      <vt:lpstr>258_Office 主题</vt:lpstr>
      <vt:lpstr>259_Office 主题</vt:lpstr>
      <vt:lpstr>260_Office 主题</vt:lpstr>
      <vt:lpstr>261_Office 主题</vt:lpstr>
      <vt:lpstr>262_Office 主题</vt:lpstr>
      <vt:lpstr>263_Office 主题</vt:lpstr>
      <vt:lpstr>264_Office 主题</vt:lpstr>
      <vt:lpstr>265_Office 主题</vt:lpstr>
      <vt:lpstr>266_Office 主题</vt:lpstr>
      <vt:lpstr>267_Office 主题</vt:lpstr>
      <vt:lpstr>268_Office 主题</vt:lpstr>
      <vt:lpstr>269_Office 主题</vt:lpstr>
      <vt:lpstr>270_Office 主题</vt:lpstr>
      <vt:lpstr>271_Office 主题</vt:lpstr>
      <vt:lpstr>272_Office 主题</vt:lpstr>
      <vt:lpstr>273_Office 主题</vt:lpstr>
      <vt:lpstr>274_Office 主题</vt:lpstr>
      <vt:lpstr>275_Office 主题</vt:lpstr>
      <vt:lpstr>276_Office 主题</vt:lpstr>
      <vt:lpstr>277_Office 主题</vt:lpstr>
      <vt:lpstr>278_Office 主题</vt:lpstr>
      <vt:lpstr>279_Office 主题</vt:lpstr>
      <vt:lpstr>280_Office 主题</vt:lpstr>
      <vt:lpstr>281_Office 主题</vt:lpstr>
      <vt:lpstr>282_Office 主题</vt:lpstr>
      <vt:lpstr>283_Office 主题</vt:lpstr>
      <vt:lpstr>284_Office 主题</vt:lpstr>
      <vt:lpstr>285_Office 主题</vt:lpstr>
      <vt:lpstr>286_Office 主题</vt:lpstr>
      <vt:lpstr>287_Office 主题</vt:lpstr>
      <vt:lpstr>288_Office 主题</vt:lpstr>
      <vt:lpstr>289_Office 主题</vt:lpstr>
      <vt:lpstr>290_Office 主题</vt:lpstr>
      <vt:lpstr>中国法律史</vt:lpstr>
      <vt:lpstr> 一、中国古代法律的基本特点 </vt:lpstr>
      <vt:lpstr>二、中华法系的独特性</vt:lpstr>
      <vt:lpstr>云梦睡虎地秦简·秦律</vt:lpstr>
      <vt:lpstr> 三、中国法律制度发展、演变的主要过程 </vt:lpstr>
      <vt:lpstr>PowerPoint 演示文稿</vt:lpstr>
      <vt:lpstr>第一章·上古法</vt:lpstr>
      <vt:lpstr>PowerPoint 演示文稿</vt:lpstr>
      <vt:lpstr>一、中国法制文明的起源</vt:lpstr>
      <vt:lpstr>     一、中国法制文明的起源</vt:lpstr>
      <vt:lpstr>宗法制</vt:lpstr>
      <vt:lpstr>PowerPoint 演示文稿</vt:lpstr>
      <vt:lpstr>PowerPoint 演示文稿</vt:lpstr>
      <vt:lpstr>PowerPoint 演示文稿</vt:lpstr>
      <vt:lpstr>夏商法律制度</vt:lpstr>
      <vt:lpstr>夏商法律制度</vt:lpstr>
      <vt:lpstr>PowerPoint 演示文稿</vt:lpstr>
      <vt:lpstr>PowerPoint 演示文稿</vt:lpstr>
      <vt:lpstr>PowerPoint 演示文稿</vt:lpstr>
      <vt:lpstr>PowerPoint 演示文稿</vt:lpstr>
      <vt:lpstr>禹刑</vt:lpstr>
      <vt:lpstr>左传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    禹杀防风氏案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春秋战国</vt:lpstr>
      <vt:lpstr>一、春秋时期的法律制度</vt:lpstr>
      <vt:lpstr> 3、公布成文法引起的争论 </vt:lpstr>
      <vt:lpstr>PowerPoint 演示文稿</vt:lpstr>
      <vt:lpstr>主权观念</vt:lpstr>
      <vt:lpstr>礼崩乐坏——郑周交质</vt:lpstr>
      <vt:lpstr>𦈡葛之战——礼乐法系的崩塌</vt:lpstr>
      <vt:lpstr>法：社会组织的进一步复杂发展的需求</vt:lpstr>
      <vt:lpstr>统一：社会稳定的追求</vt:lpstr>
      <vt:lpstr>管仲：法家实证的先声</vt:lpstr>
      <vt:lpstr>PowerPoint 演示文稿</vt:lpstr>
      <vt:lpstr>4、公布成文法的意义</vt:lpstr>
      <vt:lpstr>PowerPoint 演示文稿</vt:lpstr>
      <vt:lpstr>4、公布成文法的意义</vt:lpstr>
      <vt:lpstr>4、公布成文法的意义（续）</vt:lpstr>
      <vt:lpstr>中文语境下法律概念的演化</vt:lpstr>
      <vt:lpstr>PowerPoint 演示文稿</vt:lpstr>
      <vt:lpstr>二、战国时期法律制度</vt:lpstr>
      <vt:lpstr>李悝变法</vt:lpstr>
      <vt:lpstr>吴起变法</vt:lpstr>
      <vt:lpstr>商鞅变法</vt:lpstr>
      <vt:lpstr>PowerPoint 演示文稿</vt:lpstr>
      <vt:lpstr>PowerPoint 演示文稿</vt:lpstr>
      <vt:lpstr>PowerPoint 演示文稿</vt:lpstr>
      <vt:lpstr>垦草令</vt:lpstr>
      <vt:lpstr>第三章 秦、汉法律史</vt:lpstr>
      <vt:lpstr>PowerPoint 演示文稿</vt:lpstr>
      <vt:lpstr>重刑主义的发展：韩非子、李斯</vt:lpstr>
      <vt:lpstr>重刑主义的特点</vt:lpstr>
      <vt:lpstr>PowerPoint 演示文稿</vt:lpstr>
      <vt:lpstr>PowerPoint 演示文稿</vt:lpstr>
      <vt:lpstr>PowerPoint 演示文稿</vt:lpstr>
      <vt:lpstr>三、秦律的基本内容</vt:lpstr>
      <vt:lpstr>PowerPoint 演示文稿</vt:lpstr>
      <vt:lpstr>PowerPoint 演示文稿</vt:lpstr>
      <vt:lpstr>PowerPoint 演示文稿</vt:lpstr>
      <vt:lpstr>PowerPoint 演示文稿</vt:lpstr>
      <vt:lpstr>法的溯及力</vt:lpstr>
      <vt:lpstr>PowerPoint 演示文稿</vt:lpstr>
      <vt:lpstr>四、司法制度</vt:lpstr>
      <vt:lpstr>PowerPoint 演示文稿</vt:lpstr>
      <vt:lpstr>PowerPoint 演示文稿</vt:lpstr>
      <vt:lpstr>秦律体系法治的特点</vt:lpstr>
      <vt:lpstr>韩非子·后期法家·秦律思想</vt:lpstr>
      <vt:lpstr>后期法家·韩非子·法治观</vt:lpstr>
      <vt:lpstr>事断于法：法律调节的广泛性</vt:lpstr>
      <vt:lpstr>君主中心论的法治道德观</vt:lpstr>
      <vt:lpstr>五蠹篇·法治社会观</vt:lpstr>
      <vt:lpstr>反儒、反士</vt:lpstr>
      <vt:lpstr>后期法家的法治观</vt:lpstr>
      <vt:lpstr>PowerPoint 演示文稿</vt:lpstr>
      <vt:lpstr>PowerPoint 演示文稿</vt:lpstr>
      <vt:lpstr>秦法治与现代法治观念差异</vt:lpstr>
      <vt:lpstr>PowerPoint 演示文稿</vt:lpstr>
      <vt:lpstr>两汉时代</vt:lpstr>
      <vt:lpstr>二、立法概况</vt:lpstr>
      <vt:lpstr>汉律六十篇</vt:lpstr>
      <vt:lpstr>PowerPoint 演示文稿</vt:lpstr>
      <vt:lpstr>PowerPoint 演示文稿</vt:lpstr>
      <vt:lpstr>春秋决狱</vt:lpstr>
      <vt:lpstr>PowerPoint 演示文稿</vt:lpstr>
      <vt:lpstr>PowerPoint 演示文稿</vt:lpstr>
      <vt:lpstr>PowerPoint 演示文稿</vt:lpstr>
      <vt:lpstr>恤刑制度</vt:lpstr>
      <vt:lpstr>恤刑制度</vt:lpstr>
      <vt:lpstr>汉书·孔光传：论溯及力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魏晋南北朝时代</vt:lpstr>
      <vt:lpstr>历史背景</vt:lpstr>
      <vt:lpstr>PowerPoint 演示文稿</vt:lpstr>
      <vt:lpstr>两汉时代的法律遗产与问题</vt:lpstr>
      <vt:lpstr>中央政府对两汉法律遗产的继承与对策</vt:lpstr>
      <vt:lpstr>PowerPoint 演示文稿</vt:lpstr>
      <vt:lpstr>律学：国家法学学科的产生和发展</vt:lpstr>
      <vt:lpstr>律章句学：文本主义还是文脉主义</vt:lpstr>
      <vt:lpstr>PowerPoint 演示文稿</vt:lpstr>
      <vt:lpstr>魏晋南北朝时代中国法律概况</vt:lpstr>
      <vt:lpstr>PowerPoint 演示文稿</vt:lpstr>
      <vt:lpstr>曹魏《新律》的改革主要内容：</vt:lpstr>
      <vt:lpstr>PowerPoint 演示文稿</vt:lpstr>
      <vt:lpstr>PowerPoint 演示文稿</vt:lpstr>
      <vt:lpstr>新律改革：矛盾中的进步</vt:lpstr>
      <vt:lpstr>（二）两晋法律制度的进一步发展</vt:lpstr>
      <vt:lpstr>晋律的进一步发展</vt:lpstr>
      <vt:lpstr>泰始律·律令分野</vt:lpstr>
      <vt:lpstr>魏晋时代对于中国法律文明的贡献与意义</vt:lpstr>
      <vt:lpstr>1.魏晋改革的律令分野标志着中国古代独特的法律体系的形成 </vt:lpstr>
      <vt:lpstr>2. 魏晋律令分野使律成为中国古代刑法典的专称 </vt:lpstr>
      <vt:lpstr>道德法制的回归</vt:lpstr>
      <vt:lpstr>峻礼教之防，准五服以制罪</vt:lpstr>
      <vt:lpstr>五服制罪的应用</vt:lpstr>
      <vt:lpstr>（三）南北朝时期立法 </vt:lpstr>
      <vt:lpstr>北朝法律变化</vt:lpstr>
      <vt:lpstr>《北齐律》的主要内容及其影响</vt:lpstr>
      <vt:lpstr>精简法律</vt:lpstr>
      <vt:lpstr>十恶不赦</vt:lpstr>
      <vt:lpstr>进一步完善总则制度</vt:lpstr>
      <vt:lpstr>未达巅峰，却是基石 </vt:lpstr>
      <vt:lpstr>不可忽视的另一面，北周法律</vt:lpstr>
      <vt:lpstr>北周大律</vt:lpstr>
      <vt:lpstr>（四）三国两晋南北朝立法活动的主要成就： </vt:lpstr>
      <vt:lpstr>二、法律内容的发展</vt:lpstr>
      <vt:lpstr>官当与十恶</vt:lpstr>
      <vt:lpstr> 3、刑罚制度改革</vt:lpstr>
      <vt:lpstr>（三）民事立法</vt:lpstr>
      <vt:lpstr>三、司法制度</vt:lpstr>
      <vt:lpstr>PowerPoint 演示文稿</vt:lpstr>
      <vt:lpstr>PowerPoint 演示文稿</vt:lpstr>
      <vt:lpstr>PowerPoint 演示文稿</vt:lpstr>
      <vt:lpstr>隋唐时代</vt:lpstr>
      <vt:lpstr>一、隋朝的法律制度</vt:lpstr>
      <vt:lpstr>PowerPoint 演示文稿</vt:lpstr>
      <vt:lpstr>PowerPoint 演示文稿</vt:lpstr>
      <vt:lpstr>PowerPoint 演示文稿</vt:lpstr>
      <vt:lpstr>PowerPoint 演示文稿</vt:lpstr>
      <vt:lpstr>二、唐朝的法律制度</vt:lpstr>
      <vt:lpstr>（一）主要立法</vt:lpstr>
      <vt:lpstr>唐主要立法意义</vt:lpstr>
      <vt:lpstr>唐主要立法意义</vt:lpstr>
      <vt:lpstr>（二）唐朝法规的基本形式</vt:lpstr>
      <vt:lpstr>三、唐律的主要内容</vt:lpstr>
      <vt:lpstr>PowerPoint 演示文稿</vt:lpstr>
      <vt:lpstr>3、八议、请、减、赎、当、免等特权法律制度</vt:lpstr>
      <vt:lpstr>PowerPoint 演示文稿</vt:lpstr>
      <vt:lpstr>4、刑罚适用原则</vt:lpstr>
      <vt:lpstr>PowerPoint 演示文稿</vt:lpstr>
      <vt:lpstr>PowerPoint 演示文稿</vt:lpstr>
      <vt:lpstr>PowerPoint 演示文稿</vt:lpstr>
      <vt:lpstr>PowerPoint 演示文稿</vt:lpstr>
      <vt:lpstr>PowerPoint 演示文稿</vt:lpstr>
      <vt:lpstr>PowerPoint 演示文稿</vt:lpstr>
      <vt:lpstr>四、唐律的主要特点与历史地位</vt:lpstr>
      <vt:lpstr>PowerPoint 演示文稿</vt:lpstr>
      <vt:lpstr>（二）诉讼审判制度</vt:lpstr>
      <vt:lpstr>PowerPoint 演示文稿</vt:lpstr>
      <vt:lpstr>PowerPoint 演示文稿</vt:lpstr>
      <vt:lpstr>（四）监察机关对司法活动的监督</vt:lpstr>
      <vt:lpstr>宋元时代</vt:lpstr>
      <vt:lpstr>一、宋朝、元朝的建立</vt:lpstr>
      <vt:lpstr>二、宋朝的立法概况和法律形式</vt:lpstr>
      <vt:lpstr>PowerPoint 演示文稿</vt:lpstr>
      <vt:lpstr>PowerPoint 演示文稿</vt:lpstr>
      <vt:lpstr>２、编敕活动</vt:lpstr>
      <vt:lpstr>PowerPoint 演示文稿</vt:lpstr>
      <vt:lpstr>PowerPoint 演示文稿</vt:lpstr>
      <vt:lpstr>（二）法律形式</vt:lpstr>
      <vt:lpstr>三、宋律的主要变化</vt:lpstr>
      <vt:lpstr>（二）确认封建的租佃和田宅典卖制度</vt:lpstr>
      <vt:lpstr>PowerPoint 演示文稿</vt:lpstr>
      <vt:lpstr>宋代的刑罚改革</vt:lpstr>
      <vt:lpstr>PowerPoint 演示文稿</vt:lpstr>
      <vt:lpstr>加强皇帝对司法的控制、维护中央集权</vt:lpstr>
      <vt:lpstr> 四、元朝的法律制度</vt:lpstr>
      <vt:lpstr> 元朝立法活动的主要特点：</vt:lpstr>
      <vt:lpstr>（二）元律的主要特点</vt:lpstr>
      <vt:lpstr>（三）元朝的司法制度</vt:lpstr>
      <vt:lpstr>PowerPoint 演示文稿</vt:lpstr>
      <vt:lpstr>元史·成宗纪·整治台纲</vt:lpstr>
      <vt:lpstr>明清时代</vt:lpstr>
      <vt:lpstr>一、明朝的立法概况与其法律形式 </vt:lpstr>
      <vt:lpstr>PowerPoint 演示文稿</vt:lpstr>
      <vt:lpstr>皇帝法权的地位空前上升</vt:lpstr>
      <vt:lpstr>PowerPoint 演示文稿</vt:lpstr>
      <vt:lpstr>PowerPoint 演示文稿</vt:lpstr>
      <vt:lpstr>PowerPoint 演示文稿</vt:lpstr>
      <vt:lpstr>明祖训关于法律的规定</vt:lpstr>
      <vt:lpstr>（二）明代法律形式：</vt:lpstr>
      <vt:lpstr>二、明律的基本内容和特点</vt:lpstr>
      <vt:lpstr>PowerPoint 演示文稿</vt:lpstr>
      <vt:lpstr>明律的特点及其原因</vt:lpstr>
      <vt:lpstr>三、清朝的立法概况</vt:lpstr>
      <vt:lpstr>大清律的地位</vt:lpstr>
      <vt:lpstr>（二）各部院则例</vt:lpstr>
      <vt:lpstr>（三）《清会典》</vt:lpstr>
      <vt:lpstr> （四）适用于少数民族地区的法律</vt:lpstr>
      <vt:lpstr>四、清律的主要特点</vt:lpstr>
      <vt:lpstr>PowerPoint 演示文稿</vt:lpstr>
      <vt:lpstr>清律刑罚</vt:lpstr>
      <vt:lpstr>五、明清法律制度对资本主义萌芽的限制</vt:lpstr>
      <vt:lpstr>六、明清的司法制度</vt:lpstr>
      <vt:lpstr>PowerPoint 演示文稿</vt:lpstr>
      <vt:lpstr>（二）诉讼程序和审判制度</vt:lpstr>
      <vt:lpstr>PowerPoint 演示文稿</vt:lpstr>
      <vt:lpstr>（三）、监察机关对司法活动的监督</vt:lpstr>
      <vt:lpstr>近代时期法律史</vt:lpstr>
      <vt:lpstr>一、鸦片战争后中国社会基本情况的变化</vt:lpstr>
      <vt:lpstr> 二、清王朝的预备立宪 </vt:lpstr>
      <vt:lpstr>（二）清末预备立宪的主要活动</vt:lpstr>
      <vt:lpstr>PowerPoint 演示文稿</vt:lpstr>
      <vt:lpstr>PowerPoint 演示文稿</vt:lpstr>
      <vt:lpstr>PowerPoint 演示文稿</vt:lpstr>
      <vt:lpstr>三、清王朝末期的其它立法</vt:lpstr>
      <vt:lpstr>PowerPoint 演示文稿</vt:lpstr>
      <vt:lpstr>《大清新刑律》</vt:lpstr>
      <vt:lpstr>《大清民律草案》</vt:lpstr>
      <vt:lpstr>PowerPoint 演示文稿</vt:lpstr>
      <vt:lpstr>诉讼法的修定</vt:lpstr>
      <vt:lpstr>法院组织法</vt:lpstr>
      <vt:lpstr>（三）法律的基本内容：</vt:lpstr>
      <vt:lpstr>（四）清末立法的特点：</vt:lpstr>
      <vt:lpstr> 四、司法制度</vt:lpstr>
      <vt:lpstr>（二）司法制度的改革</vt:lpstr>
      <vt:lpstr>（三）领事裁判权和会审公廨制度</vt:lpstr>
      <vt:lpstr> ２、会审公廨制度</vt:lpstr>
      <vt:lpstr>太平天国的法律制度</vt:lpstr>
      <vt:lpstr>太平天国的法律制度</vt:lpstr>
      <vt:lpstr>PowerPoint 演示文稿</vt:lpstr>
      <vt:lpstr>PowerPoint 演示文稿</vt:lpstr>
      <vt:lpstr>２、土地、经济立法</vt:lpstr>
      <vt:lpstr>经济立法</vt:lpstr>
      <vt:lpstr>刑事立法</vt:lpstr>
      <vt:lpstr>婚姻立法</vt:lpstr>
      <vt:lpstr>二、司法制度</vt:lpstr>
      <vt:lpstr>诉讼制度  </vt:lpstr>
      <vt:lpstr> 三、太平天国法制的革命性和局限性</vt:lpstr>
      <vt:lpstr>PowerPoint 演示文稿</vt:lpstr>
      <vt:lpstr>局限性</vt:lpstr>
      <vt:lpstr>（三）司法上有神明裁判的落后表现</vt:lpstr>
      <vt:lpstr>中华民国的法律制度</vt:lpstr>
      <vt:lpstr>《中华民国临时政府组织大纲》</vt:lpstr>
      <vt:lpstr>PowerPoint 演示文稿</vt:lpstr>
      <vt:lpstr>《中华民国临时约法》</vt:lpstr>
      <vt:lpstr>《中华民国临时约法》</vt:lpstr>
      <vt:lpstr>《中华民国临时约法》</vt:lpstr>
      <vt:lpstr>PowerPoint 演示文稿</vt:lpstr>
      <vt:lpstr>（三）南京临时政府的主要法令</vt:lpstr>
      <vt:lpstr>PowerPoint 演示文稿</vt:lpstr>
      <vt:lpstr>PowerPoint 演示文稿</vt:lpstr>
      <vt:lpstr>南京临时政府的司法改革</vt:lpstr>
      <vt:lpstr>二、北洋政府的法律制度</vt:lpstr>
      <vt:lpstr>２、《中华民国约法》</vt:lpstr>
      <vt:lpstr>PowerPoint 演示文稿</vt:lpstr>
      <vt:lpstr>北洋政府法律制度的主要内容和特点</vt:lpstr>
      <vt:lpstr>三、广州、武汉国民政府的法律制度</vt:lpstr>
      <vt:lpstr>PowerPoint 演示文稿</vt:lpstr>
      <vt:lpstr>PowerPoint 演示文稿</vt:lpstr>
      <vt:lpstr>广州国民革命政府时期</vt:lpstr>
      <vt:lpstr>四、南京国民政府的法律制度 </vt:lpstr>
      <vt:lpstr>PowerPoint 演示文稿</vt:lpstr>
      <vt:lpstr>３、《中华民国宪法》</vt:lpstr>
      <vt:lpstr>（二）南京政府时期刑法</vt:lpstr>
      <vt:lpstr>（三）民商法</vt:lpstr>
      <vt:lpstr>内容</vt:lpstr>
      <vt:lpstr>诉讼法</vt:lpstr>
      <vt:lpstr>PowerPoint 演示文稿</vt:lpstr>
      <vt:lpstr>PowerPoint 演示文稿</vt:lpstr>
      <vt:lpstr>革命时期根据地的法律制度</vt:lpstr>
      <vt:lpstr>（二）《中华苏维埃共和国宪法大纲》</vt:lpstr>
      <vt:lpstr>PowerPoint 演示文稿</vt:lpstr>
      <vt:lpstr>PowerPoint 演示文稿</vt:lpstr>
      <vt:lpstr>PowerPoint 演示文稿</vt:lpstr>
      <vt:lpstr>PowerPoint 演示文稿</vt:lpstr>
      <vt:lpstr>（四）工农民主政权的司法制度</vt:lpstr>
      <vt:lpstr>PowerPoint 演示文稿</vt:lpstr>
      <vt:lpstr>二、抗日民主政权的法律制度</vt:lpstr>
      <vt:lpstr>PowerPoint 演示文稿</vt:lpstr>
      <vt:lpstr>PowerPoint 演示文稿</vt:lpstr>
      <vt:lpstr>PowerPoint 演示文稿</vt:lpstr>
      <vt:lpstr>PowerPoint 演示文稿</vt:lpstr>
      <vt:lpstr>PowerPoint 演示文稿</vt:lpstr>
      <vt:lpstr>PowerPoint 演示文稿</vt:lpstr>
      <vt:lpstr>（三）抗日民主政权的司法制度</vt:lpstr>
      <vt:lpstr>PowerPoint 演示文稿</vt:lpstr>
      <vt:lpstr>PowerPoint 演示文稿</vt:lpstr>
      <vt:lpstr>马锡五审判方式</vt:lpstr>
      <vt:lpstr>PowerPoint 演示文稿</vt:lpstr>
      <vt:lpstr>４、狱政制度 </vt:lpstr>
      <vt:lpstr>PowerPoint 演示文稿</vt:lpstr>
      <vt:lpstr>三、解放战争时期民主政权的法律制度</vt:lpstr>
      <vt:lpstr>（二）新民主主义的经济政策和立法</vt:lpstr>
      <vt:lpstr>PowerPoint 演示文稿</vt:lpstr>
      <vt:lpstr>其他经济立法</vt:lpstr>
      <vt:lpstr>（三）镇反政策和刑事法令</vt:lpstr>
      <vt:lpstr>（四）婚姻和民事立法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中国法律史</dc:title>
  <dc:creator>xi cheng</dc:creator>
  <cp:lastModifiedBy>清者自污</cp:lastModifiedBy>
  <cp:revision>29</cp:revision>
  <dcterms:created xsi:type="dcterms:W3CDTF">2021-03-03T01:09:00Z</dcterms:created>
  <dcterms:modified xsi:type="dcterms:W3CDTF">2022-05-30T09:02:36Z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49A5084FFE194C7D885B545923AABBC8</vt:lpwstr>
  </property>
  <property fmtid="{D5CDD505-2E9C-101B-9397-08002B2CF9AE}" pid="3" name="KSOProductBuildVer">
    <vt:lpwstr>2052-11.1.0.11000</vt:lpwstr>
  </property>
</Properties>
</file>